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77" r:id="rId5"/>
    <p:sldId id="267" r:id="rId6"/>
    <p:sldId id="268" r:id="rId7"/>
    <p:sldId id="271" r:id="rId8"/>
    <p:sldId id="272" r:id="rId9"/>
    <p:sldId id="264" r:id="rId10"/>
    <p:sldId id="276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B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5" autoAdjust="0"/>
  </p:normalViewPr>
  <p:slideViewPr>
    <p:cSldViewPr>
      <p:cViewPr varScale="1">
        <p:scale>
          <a:sx n="44" d="100"/>
          <a:sy n="44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xpark.com/community/4563/content/1747999" TargetMode="External"/><Relationship Id="rId7" Type="http://schemas.openxmlformats.org/officeDocument/2006/relationships/hyperlink" Target="http://www.thewallpapers.org/resolution/2560x1920/7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manna.ru/world-around-menu-/425-frost-patterns" TargetMode="External"/><Relationship Id="rId5" Type="http://schemas.openxmlformats.org/officeDocument/2006/relationships/hyperlink" Target="http://azh.kz/a/show/410098" TargetMode="External"/><Relationship Id="rId4" Type="http://schemas.openxmlformats.org/officeDocument/2006/relationships/hyperlink" Target="http://www.artleo.com/download/5024/1920x108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5000660" cy="85724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E06B0A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Зимушка</a:t>
            </a:r>
            <a:r>
              <a:rPr lang="ru-RU" sz="2800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E06B0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E06B0A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зима!</a:t>
            </a:r>
            <a:endParaRPr lang="ru-RU" sz="2800" b="1" spc="50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E06B0A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500042"/>
            <a:ext cx="8086724" cy="41687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1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sz="11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Слайд 1: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Фон слайда.  Адрес: 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http://maxpark.com/community/4563/content/1747999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Фон сладов 2 – 9. Адрес: 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http://www.artleo.com/download/5024/1920x1080/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2: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Солнце. Адрес : 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http://azh.kz/a/show/410098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Слайд3: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Морозный узор на окне. Адрес: 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http://www.rumanna.ru/world-around-menu-/425-frost-patterns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4: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Одежда. Адрес: </a:t>
            </a:r>
            <a:r>
              <a:rPr lang="ru-RU" sz="1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Яндекс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картинки.                   </a:t>
            </a: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5: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Солнце. Адрес : 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http://azh.kz/a/show/410098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Месяц. Адрес: http://dn.vgorode.ua/news/159633/ </a:t>
            </a: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6: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Туча со снегом. Адрес: http://www.clearviewsouthbay.com/tmp/snowing-weather-symbol</a:t>
            </a: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7: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Зимняя речка. Адрес: 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http://www.thewallpapers.org/resolution/2560x1920/729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http://hobby.amruss.ru/vyshivka/vyshivka-krestom-les.html</a:t>
            </a: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8: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Картинка .Адрес : http://desktop.spbland.ru/pid/11927/1280/ </a:t>
            </a: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9: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Дети лепят снеговика. Адрес: http://clubs.ya.ru/4611686018427447316/replies.xml?item_no=3786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Зимние забавы.  Адрес: http://juravlik.net/index.php?route=information/news&amp;news_id=2 </a:t>
            </a:r>
          </a:p>
          <a:p>
            <a:pPr>
              <a:buNone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10:</a:t>
            </a:r>
          </a:p>
          <a:p>
            <a:pPr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Фон слайда. Адрес: http://gif-jpg-png.ru/photo/7-0-133-3?1404926179</a:t>
            </a:r>
          </a:p>
          <a:p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950d_ca46fca8_L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00298" y="1500174"/>
            <a:ext cx="3929090" cy="35719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Приметы зимы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550070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Солнце светит, но не греет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5-09-20_123802_moroz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857356" y="682875"/>
            <a:ext cx="5219439" cy="424632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142976" y="528638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улице холодно, морозно.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669d98292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285728"/>
            <a:ext cx="2030891" cy="185738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finn-flare-2800-fall-winter-10-11-00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785794"/>
            <a:ext cx="2428892" cy="318007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3" descr="17075_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348" y="2714620"/>
            <a:ext cx="2143140" cy="20717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maloca3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7950" y="214290"/>
            <a:ext cx="2219680" cy="21431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511421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57950" y="2857496"/>
            <a:ext cx="2293816" cy="207024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000100" y="528638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Люди надевают теплую, зимнюю одежду.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_8950d_ca46fca8_L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42910" y="785794"/>
            <a:ext cx="3095620" cy="30956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956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785794"/>
            <a:ext cx="3074746" cy="30719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785786" y="4143380"/>
            <a:ext cx="1571636" cy="428628"/>
          </a:xfrm>
          <a:prstGeom prst="rect">
            <a:avLst/>
          </a:prstGeom>
          <a:solidFill>
            <a:srgbClr val="E25E14"/>
          </a:solidFill>
          <a:ln>
            <a:solidFill>
              <a:srgbClr val="C15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143380"/>
            <a:ext cx="4000528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000496" y="2143116"/>
            <a:ext cx="978408" cy="484632"/>
          </a:xfrm>
          <a:prstGeom prst="leftArrow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504" y="501317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День - короткий,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                    ночь – длинная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5918" y="500063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Часто идет снег.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weather-symbols-snow-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928670"/>
            <a:ext cx="4572032" cy="38770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4857760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Реки покрываются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льдом.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94487983_ro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3" y="428604"/>
            <a:ext cx="3810026" cy="28575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48766365_V_zimnem_les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643050"/>
            <a:ext cx="4320346" cy="30718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x_dd5b27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00232" y="714356"/>
            <a:ext cx="5000660" cy="39096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643042" y="4929198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Часто дуют холодный сильный ветер.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720" y="4071942"/>
            <a:ext cx="4896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Зимой катаются на санках, на лыжах, на коньках, лепят снеговика.</a:t>
            </a:r>
          </a:p>
          <a:p>
            <a:endParaRPr lang="ru-RU" dirty="0"/>
          </a:p>
        </p:txBody>
      </p:sp>
      <p:pic>
        <p:nvPicPr>
          <p:cNvPr id="7" name="Рисунок 6" descr="2743d23eda366eb35d009f5cce3b836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28604"/>
            <a:ext cx="4572032" cy="337842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0_7d3c2_ad157849_X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64647" y="2428868"/>
            <a:ext cx="3911275" cy="35433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207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Зимушка, зима!</vt:lpstr>
      <vt:lpstr>Приметы зимы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62</cp:revision>
  <dcterms:modified xsi:type="dcterms:W3CDTF">2015-04-03T20:27:59Z</dcterms:modified>
</cp:coreProperties>
</file>