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65" r:id="rId5"/>
    <p:sldId id="266" r:id="rId6"/>
    <p:sldId id="267" r:id="rId7"/>
    <p:sldId id="268" r:id="rId8"/>
    <p:sldId id="269" r:id="rId9"/>
    <p:sldId id="264" r:id="rId10"/>
    <p:sldId id="259" r:id="rId11"/>
    <p:sldId id="260" r:id="rId12"/>
    <p:sldId id="261" r:id="rId13"/>
    <p:sldId id="262" r:id="rId14"/>
    <p:sldId id="26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1D0ED-EBF5-4377-8B8F-10073165DF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244C8-2AAB-44EA-8B64-1D34D438B3E3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Паукообразные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932E3940-8581-4B57-88BF-460BAF92573E}" type="parTrans" cxnId="{E0B96255-6F94-4EFD-8C9D-1911ABE30F0E}">
      <dgm:prSet/>
      <dgm:spPr/>
      <dgm:t>
        <a:bodyPr/>
        <a:lstStyle/>
        <a:p>
          <a:endParaRPr lang="ru-RU"/>
        </a:p>
      </dgm:t>
    </dgm:pt>
    <dgm:pt modelId="{AE0D2B81-D8E2-46C7-B2C2-96742523FB6F}" type="sibTrans" cxnId="{E0B96255-6F94-4EFD-8C9D-1911ABE30F0E}">
      <dgm:prSet/>
      <dgm:spPr/>
      <dgm:t>
        <a:bodyPr/>
        <a:lstStyle/>
        <a:p>
          <a:endParaRPr lang="ru-RU"/>
        </a:p>
      </dgm:t>
    </dgm:pt>
    <dgm:pt modelId="{778F6F21-278B-454A-BA7D-CCC9B3AEB79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Сенокосцы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33FE47-AF48-4248-B701-92C27140026E}" type="parTrans" cxnId="{A00A9555-62D8-4EC6-8D8C-E478FBA7CA79}">
      <dgm:prSet/>
      <dgm:spPr/>
      <dgm:t>
        <a:bodyPr/>
        <a:lstStyle/>
        <a:p>
          <a:endParaRPr lang="ru-RU"/>
        </a:p>
      </dgm:t>
    </dgm:pt>
    <dgm:pt modelId="{66A48444-18DC-4D75-BE9D-373873D2B037}" type="sibTrans" cxnId="{A00A9555-62D8-4EC6-8D8C-E478FBA7CA79}">
      <dgm:prSet/>
      <dgm:spPr/>
      <dgm:t>
        <a:bodyPr/>
        <a:lstStyle/>
        <a:p>
          <a:endParaRPr lang="ru-RU"/>
        </a:p>
      </dgm:t>
    </dgm:pt>
    <dgm:pt modelId="{02A7D19C-7CB4-4106-A8DD-5583F786A1B7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Пауки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B6B8AB6-32B4-4C01-941A-2A1806DD4833}" type="parTrans" cxnId="{D459FA73-B0E2-43F1-8FCF-96D1CA77EAB4}">
      <dgm:prSet/>
      <dgm:spPr/>
      <dgm:t>
        <a:bodyPr/>
        <a:lstStyle/>
        <a:p>
          <a:endParaRPr lang="ru-RU"/>
        </a:p>
      </dgm:t>
    </dgm:pt>
    <dgm:pt modelId="{49757E87-3653-4AFB-AB6C-8E968DA89A01}" type="sibTrans" cxnId="{D459FA73-B0E2-43F1-8FCF-96D1CA77EAB4}">
      <dgm:prSet/>
      <dgm:spPr/>
      <dgm:t>
        <a:bodyPr/>
        <a:lstStyle/>
        <a:p>
          <a:endParaRPr lang="ru-RU"/>
        </a:p>
      </dgm:t>
    </dgm:pt>
    <dgm:pt modelId="{71CB82F7-D651-46CC-AC7A-24FBA45DB1B2}">
      <dgm:prSet custT="1"/>
      <dgm:spPr/>
      <dgm:t>
        <a:bodyPr/>
        <a:lstStyle/>
        <a:p>
          <a:r>
            <a:rPr lang="ru-RU" sz="1600" b="1" dirty="0" smtClean="0"/>
            <a:t>Скорпионы</a:t>
          </a:r>
          <a:endParaRPr lang="ru-RU" sz="1600" b="1" dirty="0"/>
        </a:p>
      </dgm:t>
    </dgm:pt>
    <dgm:pt modelId="{2A8EF7FA-6BC1-4B8F-9C7B-D17C8F56F141}" type="parTrans" cxnId="{2C28B65A-9440-4CD3-86FC-F28BBA67B785}">
      <dgm:prSet/>
      <dgm:spPr/>
      <dgm:t>
        <a:bodyPr/>
        <a:lstStyle/>
        <a:p>
          <a:endParaRPr lang="ru-RU"/>
        </a:p>
      </dgm:t>
    </dgm:pt>
    <dgm:pt modelId="{6C8A6D5A-C57F-4164-8640-8482D3D1F4D1}" type="sibTrans" cxnId="{2C28B65A-9440-4CD3-86FC-F28BBA67B785}">
      <dgm:prSet/>
      <dgm:spPr/>
      <dgm:t>
        <a:bodyPr/>
        <a:lstStyle/>
        <a:p>
          <a:endParaRPr lang="ru-RU"/>
        </a:p>
      </dgm:t>
    </dgm:pt>
    <dgm:pt modelId="{B542C7B8-E225-4718-A085-07FB7FA0FF6E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Клещи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8057A42-9973-4926-853E-607AFA3D9759}" type="parTrans" cxnId="{049AA0EE-5EA1-4F90-B9A9-214E8F097BB6}">
      <dgm:prSet/>
      <dgm:spPr/>
      <dgm:t>
        <a:bodyPr/>
        <a:lstStyle/>
        <a:p>
          <a:endParaRPr lang="ru-RU"/>
        </a:p>
      </dgm:t>
    </dgm:pt>
    <dgm:pt modelId="{818392BF-2AEF-4825-ADD9-EE078480B939}" type="sibTrans" cxnId="{049AA0EE-5EA1-4F90-B9A9-214E8F097BB6}">
      <dgm:prSet/>
      <dgm:spPr/>
      <dgm:t>
        <a:bodyPr/>
        <a:lstStyle/>
        <a:p>
          <a:endParaRPr lang="ru-RU"/>
        </a:p>
      </dgm:t>
    </dgm:pt>
    <dgm:pt modelId="{9A58FF46-A4BB-4625-8ACA-1E3C2D625674}" type="pres">
      <dgm:prSet presAssocID="{8591D0ED-EBF5-4377-8B8F-10073165DF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2EB7F5-852F-4B25-9403-E407D6B87BAC}" type="pres">
      <dgm:prSet presAssocID="{0B7244C8-2AAB-44EA-8B64-1D34D438B3E3}" presName="hierRoot1" presStyleCnt="0"/>
      <dgm:spPr/>
    </dgm:pt>
    <dgm:pt modelId="{206EDE07-C508-4550-8F68-6C6975960A77}" type="pres">
      <dgm:prSet presAssocID="{0B7244C8-2AAB-44EA-8B64-1D34D438B3E3}" presName="composite" presStyleCnt="0"/>
      <dgm:spPr/>
    </dgm:pt>
    <dgm:pt modelId="{78203860-AA35-498B-8540-B189F9DE9DEC}" type="pres">
      <dgm:prSet presAssocID="{0B7244C8-2AAB-44EA-8B64-1D34D438B3E3}" presName="background" presStyleLbl="node0" presStyleIdx="0" presStyleCnt="1"/>
      <dgm:spPr/>
    </dgm:pt>
    <dgm:pt modelId="{CA02DD1B-22F9-464D-A6C8-A61CD6D4FE42}" type="pres">
      <dgm:prSet presAssocID="{0B7244C8-2AAB-44EA-8B64-1D34D438B3E3}" presName="text" presStyleLbl="fgAcc0" presStyleIdx="0" presStyleCnt="1" custScaleX="478058" custScaleY="183345" custLinFactY="-77004" custLinFactNeighborX="-931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4E454-F2CA-46F4-8A66-D91EBF74ECEF}" type="pres">
      <dgm:prSet presAssocID="{0B7244C8-2AAB-44EA-8B64-1D34D438B3E3}" presName="hierChild2" presStyleCnt="0"/>
      <dgm:spPr/>
    </dgm:pt>
    <dgm:pt modelId="{2923A69D-2A86-4B9B-91CD-A32FCB657E14}" type="pres">
      <dgm:prSet presAssocID="{BB6B8AB6-32B4-4C01-941A-2A1806DD483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12EDCD92-854F-4F1B-B2F8-C1ED042629B9}" type="pres">
      <dgm:prSet presAssocID="{02A7D19C-7CB4-4106-A8DD-5583F786A1B7}" presName="hierRoot2" presStyleCnt="0"/>
      <dgm:spPr/>
    </dgm:pt>
    <dgm:pt modelId="{E5E17021-07CC-4E55-821A-3B0F1E35BD61}" type="pres">
      <dgm:prSet presAssocID="{02A7D19C-7CB4-4106-A8DD-5583F786A1B7}" presName="composite2" presStyleCnt="0"/>
      <dgm:spPr/>
    </dgm:pt>
    <dgm:pt modelId="{8EF60A72-0DFB-4414-88C3-6B31BC71E3BD}" type="pres">
      <dgm:prSet presAssocID="{02A7D19C-7CB4-4106-A8DD-5583F786A1B7}" presName="background2" presStyleLbl="node2" presStyleIdx="0" presStyleCnt="4"/>
      <dgm:spPr/>
    </dgm:pt>
    <dgm:pt modelId="{37EAD414-AA28-486E-A553-809107D51509}" type="pres">
      <dgm:prSet presAssocID="{02A7D19C-7CB4-4106-A8DD-5583F786A1B7}" presName="text2" presStyleLbl="fgAcc2" presStyleIdx="0" presStyleCnt="4" custLinFactY="-33053" custLinFactNeighborX="-2078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7643D-61D5-4BAD-B616-5E8FF7EB66E1}" type="pres">
      <dgm:prSet presAssocID="{02A7D19C-7CB4-4106-A8DD-5583F786A1B7}" presName="hierChild3" presStyleCnt="0"/>
      <dgm:spPr/>
    </dgm:pt>
    <dgm:pt modelId="{C420E57C-08F1-4FE3-B2BE-517672B226AF}" type="pres">
      <dgm:prSet presAssocID="{2A8EF7FA-6BC1-4B8F-9C7B-D17C8F56F14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0313792-4D20-474D-A9C6-244AEEE581B9}" type="pres">
      <dgm:prSet presAssocID="{71CB82F7-D651-46CC-AC7A-24FBA45DB1B2}" presName="hierRoot2" presStyleCnt="0"/>
      <dgm:spPr/>
    </dgm:pt>
    <dgm:pt modelId="{ED5CEF4A-5C28-4A02-8AA7-5422AACA69D0}" type="pres">
      <dgm:prSet presAssocID="{71CB82F7-D651-46CC-AC7A-24FBA45DB1B2}" presName="composite2" presStyleCnt="0"/>
      <dgm:spPr/>
    </dgm:pt>
    <dgm:pt modelId="{EFDC36A3-76EF-43A7-9086-245C45368121}" type="pres">
      <dgm:prSet presAssocID="{71CB82F7-D651-46CC-AC7A-24FBA45DB1B2}" presName="background2" presStyleLbl="node2" presStyleIdx="1" presStyleCnt="4"/>
      <dgm:spPr/>
    </dgm:pt>
    <dgm:pt modelId="{F5E9A67D-26D2-4B32-B9D5-F74A43025E05}" type="pres">
      <dgm:prSet presAssocID="{71CB82F7-D651-46CC-AC7A-24FBA45DB1B2}" presName="text2" presStyleLbl="fgAcc2" presStyleIdx="1" presStyleCnt="4" custLinFactY="-33053" custLinFactNeighborX="-427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77BCF-47BB-4C85-ABEE-E565FA47F8FA}" type="pres">
      <dgm:prSet presAssocID="{71CB82F7-D651-46CC-AC7A-24FBA45DB1B2}" presName="hierChild3" presStyleCnt="0"/>
      <dgm:spPr/>
    </dgm:pt>
    <dgm:pt modelId="{6A333A90-A040-4EFE-AE60-CDB7B8E9435C}" type="pres">
      <dgm:prSet presAssocID="{C8057A42-9973-4926-853E-607AFA3D975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E50721FB-8458-4E01-BC35-F59EA8F3D9F9}" type="pres">
      <dgm:prSet presAssocID="{B542C7B8-E225-4718-A085-07FB7FA0FF6E}" presName="hierRoot2" presStyleCnt="0"/>
      <dgm:spPr/>
    </dgm:pt>
    <dgm:pt modelId="{4809AF31-0955-4C9D-9449-7AB59BD64ED3}" type="pres">
      <dgm:prSet presAssocID="{B542C7B8-E225-4718-A085-07FB7FA0FF6E}" presName="composite2" presStyleCnt="0"/>
      <dgm:spPr/>
    </dgm:pt>
    <dgm:pt modelId="{59C48CC5-6682-46A4-AA05-C33F5C1C4DD1}" type="pres">
      <dgm:prSet presAssocID="{B542C7B8-E225-4718-A085-07FB7FA0FF6E}" presName="background2" presStyleLbl="node2" presStyleIdx="2" presStyleCnt="4"/>
      <dgm:spPr/>
    </dgm:pt>
    <dgm:pt modelId="{AF0AEB48-6B0D-4CC5-8BA2-E92AAA10F7D0}" type="pres">
      <dgm:prSet presAssocID="{B542C7B8-E225-4718-A085-07FB7FA0FF6E}" presName="text2" presStyleLbl="fgAcc2" presStyleIdx="2" presStyleCnt="4" custLinFactY="-33053" custLinFactNeighborX="-510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36AC3-8EAA-4E7D-B20D-4BB98A1517A0}" type="pres">
      <dgm:prSet presAssocID="{B542C7B8-E225-4718-A085-07FB7FA0FF6E}" presName="hierChild3" presStyleCnt="0"/>
      <dgm:spPr/>
    </dgm:pt>
    <dgm:pt modelId="{8446CB61-7829-4237-A738-49115894F803}" type="pres">
      <dgm:prSet presAssocID="{9933FE47-AF48-4248-B701-92C27140026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FACDFABC-9401-4107-8CB5-4BEC210931B7}" type="pres">
      <dgm:prSet presAssocID="{778F6F21-278B-454A-BA7D-CCC9B3AEB793}" presName="hierRoot2" presStyleCnt="0"/>
      <dgm:spPr/>
    </dgm:pt>
    <dgm:pt modelId="{5CC7B9BF-B2BC-4A1C-884B-FF6A662B0ED9}" type="pres">
      <dgm:prSet presAssocID="{778F6F21-278B-454A-BA7D-CCC9B3AEB793}" presName="composite2" presStyleCnt="0"/>
      <dgm:spPr/>
    </dgm:pt>
    <dgm:pt modelId="{91F07E2F-DAE9-458F-B76B-84EB5B7C276F}" type="pres">
      <dgm:prSet presAssocID="{778F6F21-278B-454A-BA7D-CCC9B3AEB793}" presName="background2" presStyleLbl="node2" presStyleIdx="3" presStyleCnt="4"/>
      <dgm:spPr/>
    </dgm:pt>
    <dgm:pt modelId="{F4099C40-DA63-4A82-9751-5C12995A87A8}" type="pres">
      <dgm:prSet presAssocID="{778F6F21-278B-454A-BA7D-CCC9B3AEB793}" presName="text2" presStyleLbl="fgAcc2" presStyleIdx="3" presStyleCnt="4" custLinFactY="-33053" custLinFactNeighborX="-593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1502DD-B181-43E6-B11E-9572768A9B88}" type="pres">
      <dgm:prSet presAssocID="{778F6F21-278B-454A-BA7D-CCC9B3AEB793}" presName="hierChild3" presStyleCnt="0"/>
      <dgm:spPr/>
    </dgm:pt>
  </dgm:ptLst>
  <dgm:cxnLst>
    <dgm:cxn modelId="{049AA0EE-5EA1-4F90-B9A9-214E8F097BB6}" srcId="{0B7244C8-2AAB-44EA-8B64-1D34D438B3E3}" destId="{B542C7B8-E225-4718-A085-07FB7FA0FF6E}" srcOrd="2" destOrd="0" parTransId="{C8057A42-9973-4926-853E-607AFA3D9759}" sibTransId="{818392BF-2AEF-4825-ADD9-EE078480B939}"/>
    <dgm:cxn modelId="{3AC84FDA-7687-477A-84C0-B159748027C3}" type="presOf" srcId="{0B7244C8-2AAB-44EA-8B64-1D34D438B3E3}" destId="{CA02DD1B-22F9-464D-A6C8-A61CD6D4FE42}" srcOrd="0" destOrd="0" presId="urn:microsoft.com/office/officeart/2005/8/layout/hierarchy1"/>
    <dgm:cxn modelId="{20CFD787-3496-472B-B222-9AF6323D2C80}" type="presOf" srcId="{9933FE47-AF48-4248-B701-92C27140026E}" destId="{8446CB61-7829-4237-A738-49115894F803}" srcOrd="0" destOrd="0" presId="urn:microsoft.com/office/officeart/2005/8/layout/hierarchy1"/>
    <dgm:cxn modelId="{D27C3D75-08B5-4265-9036-B1E4E4C2E2B4}" type="presOf" srcId="{02A7D19C-7CB4-4106-A8DD-5583F786A1B7}" destId="{37EAD414-AA28-486E-A553-809107D51509}" srcOrd="0" destOrd="0" presId="urn:microsoft.com/office/officeart/2005/8/layout/hierarchy1"/>
    <dgm:cxn modelId="{A00A9555-62D8-4EC6-8D8C-E478FBA7CA79}" srcId="{0B7244C8-2AAB-44EA-8B64-1D34D438B3E3}" destId="{778F6F21-278B-454A-BA7D-CCC9B3AEB793}" srcOrd="3" destOrd="0" parTransId="{9933FE47-AF48-4248-B701-92C27140026E}" sibTransId="{66A48444-18DC-4D75-BE9D-373873D2B037}"/>
    <dgm:cxn modelId="{B4BDE464-A9F5-4887-9EC0-4DAC1325DE6F}" type="presOf" srcId="{C8057A42-9973-4926-853E-607AFA3D9759}" destId="{6A333A90-A040-4EFE-AE60-CDB7B8E9435C}" srcOrd="0" destOrd="0" presId="urn:microsoft.com/office/officeart/2005/8/layout/hierarchy1"/>
    <dgm:cxn modelId="{C4920609-1208-4554-B3EE-6BCFD45031AD}" type="presOf" srcId="{778F6F21-278B-454A-BA7D-CCC9B3AEB793}" destId="{F4099C40-DA63-4A82-9751-5C12995A87A8}" srcOrd="0" destOrd="0" presId="urn:microsoft.com/office/officeart/2005/8/layout/hierarchy1"/>
    <dgm:cxn modelId="{68F91D0D-FDC9-4B49-9C6B-B0C5C6DB387A}" type="presOf" srcId="{71CB82F7-D651-46CC-AC7A-24FBA45DB1B2}" destId="{F5E9A67D-26D2-4B32-B9D5-F74A43025E05}" srcOrd="0" destOrd="0" presId="urn:microsoft.com/office/officeart/2005/8/layout/hierarchy1"/>
    <dgm:cxn modelId="{2C28B65A-9440-4CD3-86FC-F28BBA67B785}" srcId="{0B7244C8-2AAB-44EA-8B64-1D34D438B3E3}" destId="{71CB82F7-D651-46CC-AC7A-24FBA45DB1B2}" srcOrd="1" destOrd="0" parTransId="{2A8EF7FA-6BC1-4B8F-9C7B-D17C8F56F141}" sibTransId="{6C8A6D5A-C57F-4164-8640-8482D3D1F4D1}"/>
    <dgm:cxn modelId="{0C6D4B3E-696A-4C5C-B70A-019428232237}" type="presOf" srcId="{8591D0ED-EBF5-4377-8B8F-10073165DF40}" destId="{9A58FF46-A4BB-4625-8ACA-1E3C2D625674}" srcOrd="0" destOrd="0" presId="urn:microsoft.com/office/officeart/2005/8/layout/hierarchy1"/>
    <dgm:cxn modelId="{8F5E721A-A0A3-4E97-A028-DBCAD58F7A67}" type="presOf" srcId="{B542C7B8-E225-4718-A085-07FB7FA0FF6E}" destId="{AF0AEB48-6B0D-4CC5-8BA2-E92AAA10F7D0}" srcOrd="0" destOrd="0" presId="urn:microsoft.com/office/officeart/2005/8/layout/hierarchy1"/>
    <dgm:cxn modelId="{111C0DE0-722B-429F-B584-5C91A775496A}" type="presOf" srcId="{BB6B8AB6-32B4-4C01-941A-2A1806DD4833}" destId="{2923A69D-2A86-4B9B-91CD-A32FCB657E14}" srcOrd="0" destOrd="0" presId="urn:microsoft.com/office/officeart/2005/8/layout/hierarchy1"/>
    <dgm:cxn modelId="{D459FA73-B0E2-43F1-8FCF-96D1CA77EAB4}" srcId="{0B7244C8-2AAB-44EA-8B64-1D34D438B3E3}" destId="{02A7D19C-7CB4-4106-A8DD-5583F786A1B7}" srcOrd="0" destOrd="0" parTransId="{BB6B8AB6-32B4-4C01-941A-2A1806DD4833}" sibTransId="{49757E87-3653-4AFB-AB6C-8E968DA89A01}"/>
    <dgm:cxn modelId="{E0B96255-6F94-4EFD-8C9D-1911ABE30F0E}" srcId="{8591D0ED-EBF5-4377-8B8F-10073165DF40}" destId="{0B7244C8-2AAB-44EA-8B64-1D34D438B3E3}" srcOrd="0" destOrd="0" parTransId="{932E3940-8581-4B57-88BF-460BAF92573E}" sibTransId="{AE0D2B81-D8E2-46C7-B2C2-96742523FB6F}"/>
    <dgm:cxn modelId="{100F0B5F-9045-417A-8585-ED9C6EF834F2}" type="presOf" srcId="{2A8EF7FA-6BC1-4B8F-9C7B-D17C8F56F141}" destId="{C420E57C-08F1-4FE3-B2BE-517672B226AF}" srcOrd="0" destOrd="0" presId="urn:microsoft.com/office/officeart/2005/8/layout/hierarchy1"/>
    <dgm:cxn modelId="{699FE403-B9C4-4951-BE6C-291B85884640}" type="presParOf" srcId="{9A58FF46-A4BB-4625-8ACA-1E3C2D625674}" destId="{6A2EB7F5-852F-4B25-9403-E407D6B87BAC}" srcOrd="0" destOrd="0" presId="urn:microsoft.com/office/officeart/2005/8/layout/hierarchy1"/>
    <dgm:cxn modelId="{52E1B68A-580E-497A-85A4-5DE423AE6CFA}" type="presParOf" srcId="{6A2EB7F5-852F-4B25-9403-E407D6B87BAC}" destId="{206EDE07-C508-4550-8F68-6C6975960A77}" srcOrd="0" destOrd="0" presId="urn:microsoft.com/office/officeart/2005/8/layout/hierarchy1"/>
    <dgm:cxn modelId="{4CFC887F-5614-4744-BE87-6B1478BC0798}" type="presParOf" srcId="{206EDE07-C508-4550-8F68-6C6975960A77}" destId="{78203860-AA35-498B-8540-B189F9DE9DEC}" srcOrd="0" destOrd="0" presId="urn:microsoft.com/office/officeart/2005/8/layout/hierarchy1"/>
    <dgm:cxn modelId="{951FC0B7-6096-4A5E-A449-93B3B8BFB3D9}" type="presParOf" srcId="{206EDE07-C508-4550-8F68-6C6975960A77}" destId="{CA02DD1B-22F9-464D-A6C8-A61CD6D4FE42}" srcOrd="1" destOrd="0" presId="urn:microsoft.com/office/officeart/2005/8/layout/hierarchy1"/>
    <dgm:cxn modelId="{864F9BBC-31D9-4FE6-A3A2-4862488A2EA8}" type="presParOf" srcId="{6A2EB7F5-852F-4B25-9403-E407D6B87BAC}" destId="{9944E454-F2CA-46F4-8A66-D91EBF74ECEF}" srcOrd="1" destOrd="0" presId="urn:microsoft.com/office/officeart/2005/8/layout/hierarchy1"/>
    <dgm:cxn modelId="{283E29F3-5B17-43F0-A860-61EEE934B057}" type="presParOf" srcId="{9944E454-F2CA-46F4-8A66-D91EBF74ECEF}" destId="{2923A69D-2A86-4B9B-91CD-A32FCB657E14}" srcOrd="0" destOrd="0" presId="urn:microsoft.com/office/officeart/2005/8/layout/hierarchy1"/>
    <dgm:cxn modelId="{C1424350-DB3D-43DF-9F16-65039815565F}" type="presParOf" srcId="{9944E454-F2CA-46F4-8A66-D91EBF74ECEF}" destId="{12EDCD92-854F-4F1B-B2F8-C1ED042629B9}" srcOrd="1" destOrd="0" presId="urn:microsoft.com/office/officeart/2005/8/layout/hierarchy1"/>
    <dgm:cxn modelId="{12FEB60F-3272-41CD-A1AF-E38B59549AF7}" type="presParOf" srcId="{12EDCD92-854F-4F1B-B2F8-C1ED042629B9}" destId="{E5E17021-07CC-4E55-821A-3B0F1E35BD61}" srcOrd="0" destOrd="0" presId="urn:microsoft.com/office/officeart/2005/8/layout/hierarchy1"/>
    <dgm:cxn modelId="{FB7C1825-651D-475F-8634-14260C241293}" type="presParOf" srcId="{E5E17021-07CC-4E55-821A-3B0F1E35BD61}" destId="{8EF60A72-0DFB-4414-88C3-6B31BC71E3BD}" srcOrd="0" destOrd="0" presId="urn:microsoft.com/office/officeart/2005/8/layout/hierarchy1"/>
    <dgm:cxn modelId="{4B1C91C1-097A-42A9-9B7D-EE25EC6D98FF}" type="presParOf" srcId="{E5E17021-07CC-4E55-821A-3B0F1E35BD61}" destId="{37EAD414-AA28-486E-A553-809107D51509}" srcOrd="1" destOrd="0" presId="urn:microsoft.com/office/officeart/2005/8/layout/hierarchy1"/>
    <dgm:cxn modelId="{3114669D-E8C2-439E-B2DA-55E8A4588BD4}" type="presParOf" srcId="{12EDCD92-854F-4F1B-B2F8-C1ED042629B9}" destId="{D017643D-61D5-4BAD-B616-5E8FF7EB66E1}" srcOrd="1" destOrd="0" presId="urn:microsoft.com/office/officeart/2005/8/layout/hierarchy1"/>
    <dgm:cxn modelId="{20A269E2-4B60-4769-A566-D98C9964350C}" type="presParOf" srcId="{9944E454-F2CA-46F4-8A66-D91EBF74ECEF}" destId="{C420E57C-08F1-4FE3-B2BE-517672B226AF}" srcOrd="2" destOrd="0" presId="urn:microsoft.com/office/officeart/2005/8/layout/hierarchy1"/>
    <dgm:cxn modelId="{44F6A8AF-83D9-4EC0-A554-1164114F46B5}" type="presParOf" srcId="{9944E454-F2CA-46F4-8A66-D91EBF74ECEF}" destId="{F0313792-4D20-474D-A9C6-244AEEE581B9}" srcOrd="3" destOrd="0" presId="urn:microsoft.com/office/officeart/2005/8/layout/hierarchy1"/>
    <dgm:cxn modelId="{D6DB61AF-DDB7-4EDA-AA38-8EBC190EEB36}" type="presParOf" srcId="{F0313792-4D20-474D-A9C6-244AEEE581B9}" destId="{ED5CEF4A-5C28-4A02-8AA7-5422AACA69D0}" srcOrd="0" destOrd="0" presId="urn:microsoft.com/office/officeart/2005/8/layout/hierarchy1"/>
    <dgm:cxn modelId="{6A5FEF7C-2300-4C46-81E9-A2E7D30D89D8}" type="presParOf" srcId="{ED5CEF4A-5C28-4A02-8AA7-5422AACA69D0}" destId="{EFDC36A3-76EF-43A7-9086-245C45368121}" srcOrd="0" destOrd="0" presId="urn:microsoft.com/office/officeart/2005/8/layout/hierarchy1"/>
    <dgm:cxn modelId="{EF65F727-1C90-44E5-9F06-EEE5BD42EBA9}" type="presParOf" srcId="{ED5CEF4A-5C28-4A02-8AA7-5422AACA69D0}" destId="{F5E9A67D-26D2-4B32-B9D5-F74A43025E05}" srcOrd="1" destOrd="0" presId="urn:microsoft.com/office/officeart/2005/8/layout/hierarchy1"/>
    <dgm:cxn modelId="{B64A137D-1EB0-48FA-8B58-0BBA06689067}" type="presParOf" srcId="{F0313792-4D20-474D-A9C6-244AEEE581B9}" destId="{63977BCF-47BB-4C85-ABEE-E565FA47F8FA}" srcOrd="1" destOrd="0" presId="urn:microsoft.com/office/officeart/2005/8/layout/hierarchy1"/>
    <dgm:cxn modelId="{7BC285C5-D9D4-4E4A-AD73-91708BF776B0}" type="presParOf" srcId="{9944E454-F2CA-46F4-8A66-D91EBF74ECEF}" destId="{6A333A90-A040-4EFE-AE60-CDB7B8E9435C}" srcOrd="4" destOrd="0" presId="urn:microsoft.com/office/officeart/2005/8/layout/hierarchy1"/>
    <dgm:cxn modelId="{9008B815-EAA2-4130-B533-63DE76235C71}" type="presParOf" srcId="{9944E454-F2CA-46F4-8A66-D91EBF74ECEF}" destId="{E50721FB-8458-4E01-BC35-F59EA8F3D9F9}" srcOrd="5" destOrd="0" presId="urn:microsoft.com/office/officeart/2005/8/layout/hierarchy1"/>
    <dgm:cxn modelId="{7D88DD2D-DAC4-4767-AE18-551E078DAECD}" type="presParOf" srcId="{E50721FB-8458-4E01-BC35-F59EA8F3D9F9}" destId="{4809AF31-0955-4C9D-9449-7AB59BD64ED3}" srcOrd="0" destOrd="0" presId="urn:microsoft.com/office/officeart/2005/8/layout/hierarchy1"/>
    <dgm:cxn modelId="{6A83B4F0-1A97-4282-8242-23F08FA86448}" type="presParOf" srcId="{4809AF31-0955-4C9D-9449-7AB59BD64ED3}" destId="{59C48CC5-6682-46A4-AA05-C33F5C1C4DD1}" srcOrd="0" destOrd="0" presId="urn:microsoft.com/office/officeart/2005/8/layout/hierarchy1"/>
    <dgm:cxn modelId="{E000955F-0B62-463C-BA1C-72C19E6CBBC0}" type="presParOf" srcId="{4809AF31-0955-4C9D-9449-7AB59BD64ED3}" destId="{AF0AEB48-6B0D-4CC5-8BA2-E92AAA10F7D0}" srcOrd="1" destOrd="0" presId="urn:microsoft.com/office/officeart/2005/8/layout/hierarchy1"/>
    <dgm:cxn modelId="{2952EC52-1C91-4FE8-8205-BB279F070EAE}" type="presParOf" srcId="{E50721FB-8458-4E01-BC35-F59EA8F3D9F9}" destId="{04036AC3-8EAA-4E7D-B20D-4BB98A1517A0}" srcOrd="1" destOrd="0" presId="urn:microsoft.com/office/officeart/2005/8/layout/hierarchy1"/>
    <dgm:cxn modelId="{D7B7B4E2-BBB3-43F2-B7E9-FBD7F9952ABA}" type="presParOf" srcId="{9944E454-F2CA-46F4-8A66-D91EBF74ECEF}" destId="{8446CB61-7829-4237-A738-49115894F803}" srcOrd="6" destOrd="0" presId="urn:microsoft.com/office/officeart/2005/8/layout/hierarchy1"/>
    <dgm:cxn modelId="{01033079-B0F8-46A5-805F-6C2A1F8C7A5E}" type="presParOf" srcId="{9944E454-F2CA-46F4-8A66-D91EBF74ECEF}" destId="{FACDFABC-9401-4107-8CB5-4BEC210931B7}" srcOrd="7" destOrd="0" presId="urn:microsoft.com/office/officeart/2005/8/layout/hierarchy1"/>
    <dgm:cxn modelId="{8075B785-7112-4B30-8C9C-3A2C878A525A}" type="presParOf" srcId="{FACDFABC-9401-4107-8CB5-4BEC210931B7}" destId="{5CC7B9BF-B2BC-4A1C-884B-FF6A662B0ED9}" srcOrd="0" destOrd="0" presId="urn:microsoft.com/office/officeart/2005/8/layout/hierarchy1"/>
    <dgm:cxn modelId="{4BEC6E4A-58AB-4B33-AA61-F06721581DF8}" type="presParOf" srcId="{5CC7B9BF-B2BC-4A1C-884B-FF6A662B0ED9}" destId="{91F07E2F-DAE9-458F-B76B-84EB5B7C276F}" srcOrd="0" destOrd="0" presId="urn:microsoft.com/office/officeart/2005/8/layout/hierarchy1"/>
    <dgm:cxn modelId="{E9E5509D-14A0-4811-88C0-8DF81AC6F320}" type="presParOf" srcId="{5CC7B9BF-B2BC-4A1C-884B-FF6A662B0ED9}" destId="{F4099C40-DA63-4A82-9751-5C12995A87A8}" srcOrd="1" destOrd="0" presId="urn:microsoft.com/office/officeart/2005/8/layout/hierarchy1"/>
    <dgm:cxn modelId="{70D37259-9C51-4254-BCE2-E788A68E83D7}" type="presParOf" srcId="{FACDFABC-9401-4107-8CB5-4BEC210931B7}" destId="{601502DD-B181-43E6-B11E-9572768A9B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46CB61-7829-4237-A738-49115894F803}">
      <dsp:nvSpPr>
        <dsp:cNvPr id="0" name=""/>
        <dsp:cNvSpPr/>
      </dsp:nvSpPr>
      <dsp:spPr>
        <a:xfrm>
          <a:off x="2862821" y="1318795"/>
          <a:ext cx="2325797" cy="56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536"/>
              </a:lnTo>
              <a:lnTo>
                <a:pt x="2325797" y="450536"/>
              </a:lnTo>
              <a:lnTo>
                <a:pt x="2325797" y="565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33A90-A040-4EFE-AE60-CDB7B8E9435C}">
      <dsp:nvSpPr>
        <dsp:cNvPr id="0" name=""/>
        <dsp:cNvSpPr/>
      </dsp:nvSpPr>
      <dsp:spPr>
        <a:xfrm>
          <a:off x="2862821" y="1318795"/>
          <a:ext cx="813624" cy="56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536"/>
              </a:lnTo>
              <a:lnTo>
                <a:pt x="813624" y="450536"/>
              </a:lnTo>
              <a:lnTo>
                <a:pt x="813624" y="565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0E57C-08F1-4FE3-B2BE-517672B226AF}">
      <dsp:nvSpPr>
        <dsp:cNvPr id="0" name=""/>
        <dsp:cNvSpPr/>
      </dsp:nvSpPr>
      <dsp:spPr>
        <a:xfrm>
          <a:off x="2164285" y="1318795"/>
          <a:ext cx="698535" cy="565935"/>
        </a:xfrm>
        <a:custGeom>
          <a:avLst/>
          <a:gdLst/>
          <a:ahLst/>
          <a:cxnLst/>
          <a:rect l="0" t="0" r="0" b="0"/>
          <a:pathLst>
            <a:path>
              <a:moveTo>
                <a:pt x="698535" y="0"/>
              </a:moveTo>
              <a:lnTo>
                <a:pt x="698535" y="450536"/>
              </a:lnTo>
              <a:lnTo>
                <a:pt x="0" y="450536"/>
              </a:lnTo>
              <a:lnTo>
                <a:pt x="0" y="565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3A69D-2A86-4B9B-91CD-A32FCB657E14}">
      <dsp:nvSpPr>
        <dsp:cNvPr id="0" name=""/>
        <dsp:cNvSpPr/>
      </dsp:nvSpPr>
      <dsp:spPr>
        <a:xfrm>
          <a:off x="484435" y="1318795"/>
          <a:ext cx="2378385" cy="565935"/>
        </a:xfrm>
        <a:custGeom>
          <a:avLst/>
          <a:gdLst/>
          <a:ahLst/>
          <a:cxnLst/>
          <a:rect l="0" t="0" r="0" b="0"/>
          <a:pathLst>
            <a:path>
              <a:moveTo>
                <a:pt x="2378385" y="0"/>
              </a:moveTo>
              <a:lnTo>
                <a:pt x="2378385" y="450536"/>
              </a:lnTo>
              <a:lnTo>
                <a:pt x="0" y="450536"/>
              </a:lnTo>
              <a:lnTo>
                <a:pt x="0" y="565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03860-AA35-498B-8540-B189F9DE9DEC}">
      <dsp:nvSpPr>
        <dsp:cNvPr id="0" name=""/>
        <dsp:cNvSpPr/>
      </dsp:nvSpPr>
      <dsp:spPr>
        <a:xfrm>
          <a:off x="-114742" y="-131489"/>
          <a:ext cx="5955127" cy="1450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2DD1B-22F9-464D-A6C8-A61CD6D4FE42}">
      <dsp:nvSpPr>
        <dsp:cNvPr id="0" name=""/>
        <dsp:cNvSpPr/>
      </dsp:nvSpPr>
      <dsp:spPr>
        <a:xfrm>
          <a:off x="23667" y="0"/>
          <a:ext cx="5955127" cy="1450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Паукообразные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67" y="0"/>
        <a:ext cx="5955127" cy="1450284"/>
      </dsp:txXfrm>
    </dsp:sp>
    <dsp:sp modelId="{8EF60A72-0DFB-4414-88C3-6B31BC71E3BD}">
      <dsp:nvSpPr>
        <dsp:cNvPr id="0" name=""/>
        <dsp:cNvSpPr/>
      </dsp:nvSpPr>
      <dsp:spPr>
        <a:xfrm>
          <a:off x="-138410" y="1884730"/>
          <a:ext cx="1245691" cy="79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AD414-AA28-486E-A553-809107D51509}">
      <dsp:nvSpPr>
        <dsp:cNvPr id="0" name=""/>
        <dsp:cNvSpPr/>
      </dsp:nvSpPr>
      <dsp:spPr>
        <a:xfrm>
          <a:off x="0" y="2016220"/>
          <a:ext cx="1245691" cy="79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Пауки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16220"/>
        <a:ext cx="1245691" cy="791014"/>
      </dsp:txXfrm>
    </dsp:sp>
    <dsp:sp modelId="{EFDC36A3-76EF-43A7-9086-245C45368121}">
      <dsp:nvSpPr>
        <dsp:cNvPr id="0" name=""/>
        <dsp:cNvSpPr/>
      </dsp:nvSpPr>
      <dsp:spPr>
        <a:xfrm>
          <a:off x="1541440" y="1884730"/>
          <a:ext cx="1245691" cy="79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9A67D-26D2-4B32-B9D5-F74A43025E05}">
      <dsp:nvSpPr>
        <dsp:cNvPr id="0" name=""/>
        <dsp:cNvSpPr/>
      </dsp:nvSpPr>
      <dsp:spPr>
        <a:xfrm>
          <a:off x="1679850" y="2016220"/>
          <a:ext cx="1245691" cy="79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Скорпионы</a:t>
          </a:r>
          <a:endParaRPr lang="ru-RU" sz="1600" b="1" kern="1200" dirty="0"/>
        </a:p>
      </dsp:txBody>
      <dsp:txXfrm>
        <a:off x="1679850" y="2016220"/>
        <a:ext cx="1245691" cy="791014"/>
      </dsp:txXfrm>
    </dsp:sp>
    <dsp:sp modelId="{59C48CC5-6682-46A4-AA05-C33F5C1C4DD1}">
      <dsp:nvSpPr>
        <dsp:cNvPr id="0" name=""/>
        <dsp:cNvSpPr/>
      </dsp:nvSpPr>
      <dsp:spPr>
        <a:xfrm>
          <a:off x="3053600" y="1884730"/>
          <a:ext cx="1245691" cy="79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AEB48-6B0D-4CC5-8BA2-E92AAA10F7D0}">
      <dsp:nvSpPr>
        <dsp:cNvPr id="0" name=""/>
        <dsp:cNvSpPr/>
      </dsp:nvSpPr>
      <dsp:spPr>
        <a:xfrm>
          <a:off x="3192010" y="2016220"/>
          <a:ext cx="1245691" cy="79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Клещи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2010" y="2016220"/>
        <a:ext cx="1245691" cy="791014"/>
      </dsp:txXfrm>
    </dsp:sp>
    <dsp:sp modelId="{91F07E2F-DAE9-458F-B76B-84EB5B7C276F}">
      <dsp:nvSpPr>
        <dsp:cNvPr id="0" name=""/>
        <dsp:cNvSpPr/>
      </dsp:nvSpPr>
      <dsp:spPr>
        <a:xfrm>
          <a:off x="4565772" y="1884730"/>
          <a:ext cx="1245691" cy="79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99C40-DA63-4A82-9751-5C12995A87A8}">
      <dsp:nvSpPr>
        <dsp:cNvPr id="0" name=""/>
        <dsp:cNvSpPr/>
      </dsp:nvSpPr>
      <dsp:spPr>
        <a:xfrm>
          <a:off x="4704182" y="2016220"/>
          <a:ext cx="1245691" cy="79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Сенокосцы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4182" y="2016220"/>
        <a:ext cx="1245691" cy="791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68A9D6-0449-44F1-9E68-D27DE7F14B7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4F418C-A61D-4CE6-A441-BE35B1F8D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9C32BF-5ADD-40AC-8060-F32401292B0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6982D-3B55-4DD7-897D-8DFB9EF9614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73E25-AD54-4A1E-B451-AE7B4FAFA21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7C5016-7029-48B2-803D-05BE491F92AE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DE78-218A-45D8-B0C6-03348B26939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60AD-CC16-4CB6-8B01-5A43F6521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97B5-2193-4549-857B-C96C9E35CED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2A29-4FBA-4DF5-9D5B-E98D5AFA4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7E99-E097-4A0D-935C-65EEA35F926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58F8-03B3-442C-B783-1EC8BEE95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400D-2C96-4B24-9D04-D39250C4EA6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490D-4BD5-48F3-9639-14EB11843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B0C1-6B57-41D0-AF05-DE79695AA10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25AE-3C68-4BC4-B745-024894EC0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7D3E-7378-4AF4-8AF4-54A5FBBFB26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4B20-7663-4225-B058-1B5AD59F1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9BC3-860F-4C5B-AAED-37C27600233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BA27-D217-4081-AAA7-5A1001A71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B5C7-2989-4B73-A5F3-3244D209CB9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2870-5148-4120-AD53-E3C05736F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2CBE-698E-420D-AC06-1E46A0C1C72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5C4C-26C6-414A-8EF2-E160C940C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7FBF-A3E0-4339-8954-F55B82575A0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772A-102F-4AC0-B2CD-11191F182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F62A-073D-4E77-8349-B94BAC58BA6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784D-9067-4FBC-B0DF-EC7185743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D9F6E1-9EFB-4DDE-B4F7-02C4C5A8746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9A1A7-0CAD-476B-A1E3-D8E74621D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book.ru/MediaViewer.asp?AID=599686" TargetMode="External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Courier New" pitchFamily="49" charset="0"/>
                <a:cs typeface="Courier New" pitchFamily="49" charset="0"/>
              </a:rPr>
              <a:t>Многообразие и значение паукообразных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7304088" cy="1704975"/>
          </a:xfrm>
        </p:spPr>
        <p:txBody>
          <a:bodyPr/>
          <a:lstStyle/>
          <a:p>
            <a:pPr algn="r" eaLnBrk="1" hangingPunct="1"/>
            <a:r>
              <a:rPr lang="ru-RU" sz="2000" b="1" smtClean="0">
                <a:solidFill>
                  <a:schemeClr val="tx1"/>
                </a:solidFill>
              </a:rPr>
              <a:t>Учитель биологии </a:t>
            </a:r>
          </a:p>
          <a:p>
            <a:pPr algn="r" eaLnBrk="1" hangingPunct="1"/>
            <a:r>
              <a:rPr lang="ru-RU" sz="2000" b="1" smtClean="0">
                <a:solidFill>
                  <a:schemeClr val="tx1"/>
                </a:solidFill>
              </a:rPr>
              <a:t>МБОУ «СОШ №97»</a:t>
            </a:r>
          </a:p>
          <a:p>
            <a:pPr algn="r" eaLnBrk="1" hangingPunct="1"/>
            <a:r>
              <a:rPr lang="ru-RU" sz="2000" b="1" smtClean="0">
                <a:solidFill>
                  <a:schemeClr val="tx1"/>
                </a:solidFill>
              </a:rPr>
              <a:t>г.Кемерово</a:t>
            </a:r>
          </a:p>
          <a:p>
            <a:pPr algn="r" eaLnBrk="1" hangingPunct="1"/>
            <a:r>
              <a:rPr lang="ru-RU" sz="2000" b="1" smtClean="0">
                <a:solidFill>
                  <a:schemeClr val="tx1"/>
                </a:solidFill>
              </a:rPr>
              <a:t>Санникова Т.А.</a:t>
            </a:r>
          </a:p>
        </p:txBody>
      </p:sp>
      <p:pic>
        <p:nvPicPr>
          <p:cNvPr id="3076" name="Picture 5" descr="https://encrypted-tbn1.gstatic.com/images?q=tbn:ANd9GcRmTSw6-IbQpW70Gs2h-dzJ4HObtAN2zuU4dlf-qK1nhI_dGY_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3205163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ttps://encrypted-tbn0.gstatic.com/images?q=tbn:ANd9GcTgBXUs_f1Biar1A8KUmH9RLDHaj27qvEJ4BY3-EA9d3fFFK5W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88913"/>
            <a:ext cx="2667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http://img-fotki.yandex.ru/get/6614/185656745.0/0_a0bb3_c724a435_or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68850"/>
            <a:ext cx="2519363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8" descr="http://dic.academic.ru/pictures/dic_biology/k_0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3716338"/>
            <a:ext cx="3240088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971550" y="333375"/>
            <a:ext cx="64214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Размножение скорпионов</a:t>
            </a:r>
          </a:p>
        </p:txBody>
      </p:sp>
      <p:pic>
        <p:nvPicPr>
          <p:cNvPr id="12291" name="Picture 2" descr="http://www.my-animals.do.am/_si/0/229214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3783013"/>
            <a:ext cx="3070225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encrypted-tbn2.gstatic.com/images?q=tbn:ANd9GcTIUVX41YKPHbvfA4-QCa6IBSFWqDDRCv1Z4nK66JDsk4r7CQmTk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8608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Leiurus quinquestriatus - &amp;scy;&amp;acy;&amp;mcy;&amp;ycy;&amp;jcy; &amp;yacy;&amp;dcy;&amp;ocy;&amp;vcy;&amp;icy;&amp;tcy;&amp;ycy;&amp;jcy; &amp;scy;&amp;kcy;&amp;ocy;&amp;rcy;&amp;pcy;&amp;icy;&amp;ocy;&amp;n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908050"/>
            <a:ext cx="6264275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1.gstatic.com/images?q=tbn:ANd9GcQpyQD-LA5EpIic3ILNZ-FLGgBXyMJxUlcfh1sYvmX2lPxmqTbH4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765175"/>
            <a:ext cx="2387600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www.sadovoda.ru/uploads/posts/2009-12/1260803629_klesh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76250"/>
            <a:ext cx="347662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258888" y="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u="sng">
                <a:latin typeface="Times New Roman" pitchFamily="18" charset="0"/>
                <a:cs typeface="Times New Roman" pitchFamily="18" charset="0"/>
              </a:rPr>
              <a:t>Клещи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68313" y="4797425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Амбарный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762500" y="3208338"/>
            <a:ext cx="3095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Паутинный</a:t>
            </a:r>
          </a:p>
        </p:txBody>
      </p:sp>
      <p:pic>
        <p:nvPicPr>
          <p:cNvPr id="13319" name="Picture 6" descr="https://encrypted-tbn3.gstatic.com/images?q=tbn:ANd9GcRR_L3RdYy4HNrXfJm7NXwUDEIBZck3oGhIvyVLB9y6UJ_gEAM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3213100"/>
            <a:ext cx="1944688" cy="348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762500" y="6234113"/>
            <a:ext cx="2520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Плодовый</a:t>
            </a:r>
          </a:p>
        </p:txBody>
      </p:sp>
      <p:pic>
        <p:nvPicPr>
          <p:cNvPr id="13321" name="Picture 8" descr="http://www.rybak-rybaka.ru/articles/images/lyubopytny%20rybolov/347_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3789363"/>
            <a:ext cx="2376487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6875463" y="62372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Водяной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24075" y="404813"/>
            <a:ext cx="403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Times New Roman" pitchFamily="18" charset="0"/>
                <a:cs typeface="Times New Roman" pitchFamily="18" charset="0"/>
              </a:rPr>
              <a:t>Клещи</a:t>
            </a:r>
          </a:p>
        </p:txBody>
      </p:sp>
      <p:pic>
        <p:nvPicPr>
          <p:cNvPr id="14339" name="Picture 2" descr="https://encrypted-tbn3.gstatic.com/images?q=tbn:ANd9GcR36oG-VZMW8u50CX1RrT4Ybxv04xSqmP6vFS4UrwlvHWv3mpN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3860800"/>
            <a:ext cx="1876425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mir-karcher.by/uploads/fcke/kles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412875"/>
            <a:ext cx="4572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55650" y="4076700"/>
            <a:ext cx="331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Домашний пылевой</a:t>
            </a:r>
          </a:p>
        </p:txBody>
      </p:sp>
      <p:pic>
        <p:nvPicPr>
          <p:cNvPr id="14342" name="Picture 6" descr="http://my-derma.com.ua/wp-content/uploads/2012/08/03_floo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765175"/>
            <a:ext cx="38100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ttps://encrypted-tbn1.gstatic.com/images?q=tbn:ANd9GcQZFE3wrcnh7pRAzBsmlOsc_KYZZFt2Efl1TPvbNHtMk0FROP0_4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4941888"/>
            <a:ext cx="3744912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376237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356100" y="260350"/>
            <a:ext cx="4176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Иксодовые клещи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268413"/>
            <a:ext cx="3429000" cy="277177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212976"/>
            <a:ext cx="4429129" cy="332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2895599" cy="236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mxBigArticlePreview" descr="http://www.megabook.ru/MObjects/DATA4P/otherfiles/rykunova28386.jpg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196752"/>
            <a:ext cx="3571900" cy="242889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untitled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116632"/>
            <a:ext cx="3810000" cy="1543051"/>
          </a:xfrm>
          <a:prstGeom prst="roundRect">
            <a:avLst>
              <a:gd name="adj" fmla="val 16667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Что делать, если укусил клещ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3861048"/>
            <a:ext cx="3286148" cy="2857520"/>
          </a:xfrm>
          <a:prstGeom prst="roundRect">
            <a:avLst>
              <a:gd name="adj" fmla="val 16667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Что делать, если укусил клещ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032" y="3861048"/>
            <a:ext cx="3429024" cy="2889151"/>
          </a:xfrm>
          <a:prstGeom prst="roundRect">
            <a:avLst>
              <a:gd name="adj" fmla="val 16667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52526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7411" name="Picture 4" descr="http://www.4dancing.ru/files/u10/tarantell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013" y="836613"/>
            <a:ext cx="6769100" cy="51847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268538" y="1773238"/>
            <a:ext cx="5256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1843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Викторина</a:t>
            </a:r>
          </a:p>
        </p:txBody>
      </p:sp>
      <p:sp>
        <p:nvSpPr>
          <p:cNvPr id="1843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2. Зловещее имя этого паука в буквальном переводе с тюркского языка     означает черная смерть.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3.</a:t>
            </a:r>
            <a:r>
              <a:rPr lang="ru-RU" smtClean="0"/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 многих странах Европы «Нити Богородицы» - примета наступающей осени. Что это за нити?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Викторина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4.Рассказы об этом паукообразном можно найти в мифах Древней Греции и Египта. В рукописях средневековых алхимиков оно упоминается как магический атрибут превращения свинца в золото. А у христиан это животное является типичным представителем «фауны» преисподней.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Викторина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5. 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Китае ее называли «ткань восточного моря», в Полинезии из нее делали нитки для шитья. В начале 18 века она стала сырьем для изготовления перчаток и чулок. Образцы ее представлены в Академии наук и вызвали всеобщее восхищение. О чем идет речь?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Повторить особенности внешнего и внутреннего строения паукообразных.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Изучить текст учебника «Многообразие и роль паукообразных».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/>
              <a:t> </a:t>
            </a: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027.radikal.ru/0804/88/f0c881a4b774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88913"/>
            <a:ext cx="482441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95288" y="188913"/>
            <a:ext cx="2376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Легенда о пауках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476672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4" descr="http://you-planet.ru/wp-content/gallery/9/senokosez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76750"/>
            <a:ext cx="21240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http://basik.ru/images/ticks/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2171700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 &amp;Fcy;&amp;ocy;&amp;tcy;&amp;ocy;&amp;gcy;&amp;rcy;&amp;acy;&amp;fcy;&amp;icy;&amp;icy; &amp;zhcy;&amp;icy;&amp;vcy;&amp;ocy;&amp;tcy;&amp;ncy;&amp;ycy;&amp;khcy; 82. &amp;Scy;&amp;kcy;&amp;ocy;&amp;rcy;&amp;pcy;&amp;icy;&amp;ocy;&amp;ncy;. 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2303463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http://www.paludarium.ru/aquarium/terra/pic-t/amt1005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508500"/>
            <a:ext cx="2555875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33375"/>
            <a:ext cx="5545137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95288" y="260350"/>
            <a:ext cx="2663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Паук-крестовик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9166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348037" cy="422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547813" y="333375"/>
            <a:ext cx="604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Роль паутины</a:t>
            </a:r>
          </a:p>
        </p:txBody>
      </p:sp>
      <p:pic>
        <p:nvPicPr>
          <p:cNvPr id="7172" name="Picture 6" descr="Рисунок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-6000"/>
          </a:blip>
          <a:srcRect/>
          <a:stretch>
            <a:fillRect/>
          </a:stretch>
        </p:blipFill>
        <p:spPr bwMode="auto">
          <a:xfrm>
            <a:off x="323850" y="333375"/>
            <a:ext cx="24114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76"/>
          <p:cNvPicPr>
            <a:picLocks noChangeAspect="1" noChangeArrowheads="1" noCrop="1"/>
          </p:cNvPicPr>
          <p:nvPr/>
        </p:nvPicPr>
        <p:blipFill>
          <a:blip r:embed="rId4" cstate="email">
            <a:lum bright="-24000" contrast="24000"/>
          </a:blip>
          <a:srcRect/>
          <a:stretch>
            <a:fillRect/>
          </a:stretch>
        </p:blipFill>
        <p:spPr bwMode="auto">
          <a:xfrm>
            <a:off x="1116013" y="0"/>
            <a:ext cx="10080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Рису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620713"/>
            <a:ext cx="28082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������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43125"/>
            <a:ext cx="5257800" cy="393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arantulas.ru/soderganie/Korm_tar_foto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765175"/>
            <a:ext cx="36004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260350"/>
            <a:ext cx="3001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Паук -птицеед</a:t>
            </a:r>
          </a:p>
        </p:txBody>
      </p:sp>
      <p:pic>
        <p:nvPicPr>
          <p:cNvPr id="8196" name="Picture 4" descr="http://natureworld.ru/misc/spiders/underwater_sp/underwater_sp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692150"/>
            <a:ext cx="41767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219700" y="18891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Паук-серебрянка</a:t>
            </a:r>
          </a:p>
        </p:txBody>
      </p:sp>
      <p:pic>
        <p:nvPicPr>
          <p:cNvPr id="8198" name="Picture 8" descr="https://encrypted-tbn1.gstatic.com/images?q=tbn:ANd9GcQWcTjXy_pPlFlRArESiy7wsf3SQvEqSSEEcIG4mElg4sNzGHL4F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005263"/>
            <a:ext cx="431958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5795963" y="5732463"/>
            <a:ext cx="1871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Каракурт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REo4AHRHZ_6FqW7GpfN1rVR0b60VtRS89U6DwR0-R1RAR0Qa1Wf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4581525"/>
            <a:ext cx="38100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crenature.ru/uploads/posts/2010-03/1268513509_untitled-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933825"/>
            <a:ext cx="3810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547813" y="34290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Паук-рысь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724525" y="4005263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Паук-волк</a:t>
            </a:r>
          </a:p>
        </p:txBody>
      </p:sp>
      <p:pic>
        <p:nvPicPr>
          <p:cNvPr id="9222" name="Picture 6" descr="http://www.apus.ru/im.xp/049048049052049055057057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908050"/>
            <a:ext cx="2736850" cy="235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940425" y="333375"/>
            <a:ext cx="2016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Паук-краб</a:t>
            </a:r>
          </a:p>
        </p:txBody>
      </p:sp>
      <p:pic>
        <p:nvPicPr>
          <p:cNvPr id="9224" name="Picture 8" descr="http://www.lookandtravel.ru/wp-content/uploads/2011/01/%D0%A2%D0%B0%D1%80%D0%B0%D0%BD%D1%82%D1%83%D0%BB-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76250"/>
            <a:ext cx="4356100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258888" y="0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Тарантул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3306/earthq.f/0_1a6a0_76365791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463675"/>
            <a:ext cx="3757613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you-planet.ru/wp-content/gallery/9/senokosez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36838"/>
            <a:ext cx="4392613" cy="366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farm6.static.flickr.com/5086/5215851082_094c8bd7f7_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69215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364163" y="692150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Сенокосцы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zooclub.ru/attach/chlen/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052513"/>
            <a:ext cx="28575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55650" y="3141663"/>
            <a:ext cx="208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Африканский скорпион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331913" y="260350"/>
            <a:ext cx="6408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Отряд Скорпионы</a:t>
            </a:r>
          </a:p>
        </p:txBody>
      </p:sp>
      <p:pic>
        <p:nvPicPr>
          <p:cNvPr id="11269" name="Picture 4" descr="http://2.bp.blogspot.com/-kQ2bXk7LEjM/UNHg-MKvKFI/AAAAAAAAAcQ/YYtVJEbXL-E/s1600/456953_418934124841537_1627383824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88013" y="1700213"/>
            <a:ext cx="3259137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156325" y="4724400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Скорпион соляной</a:t>
            </a:r>
          </a:p>
        </p:txBody>
      </p:sp>
      <p:pic>
        <p:nvPicPr>
          <p:cNvPr id="11271" name="Picture 6" descr="Leiurus quinquestriatus - &amp;scy;&amp;acy;&amp;mcy;&amp;ycy;&amp;jcy; &amp;yacy;&amp;dcy;&amp;ocy;&amp;vcy;&amp;icy;&amp;tcy;&amp;ycy;&amp;jcy; &amp;scy;&amp;kcy;&amp;ocy;&amp;rcy;&amp;pcy;&amp;icy;&amp;ocy;&amp;n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3716338"/>
            <a:ext cx="2952750" cy="292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580063" y="6453188"/>
            <a:ext cx="345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Скорпион желтый (Омдурман)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217</Words>
  <Application>Microsoft Office PowerPoint</Application>
  <PresentationFormat>Экран (4:3)</PresentationFormat>
  <Paragraphs>55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Тема Office</vt:lpstr>
      <vt:lpstr>Многообразие и значение паукообразных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Викторина</vt:lpstr>
      <vt:lpstr>Викторина</vt:lpstr>
      <vt:lpstr>Викторина</vt:lpstr>
      <vt:lpstr>Викторина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re</cp:lastModifiedBy>
  <cp:revision>36</cp:revision>
  <dcterms:created xsi:type="dcterms:W3CDTF">2011-10-28T02:54:59Z</dcterms:created>
  <dcterms:modified xsi:type="dcterms:W3CDTF">2015-04-08T01:32:15Z</dcterms:modified>
</cp:coreProperties>
</file>