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8"/>
  </p:notesMasterIdLst>
  <p:sldIdLst>
    <p:sldId id="294" r:id="rId2"/>
    <p:sldId id="282" r:id="rId3"/>
    <p:sldId id="283" r:id="rId4"/>
    <p:sldId id="284" r:id="rId5"/>
    <p:sldId id="259" r:id="rId6"/>
    <p:sldId id="261" r:id="rId7"/>
    <p:sldId id="262" r:id="rId8"/>
    <p:sldId id="263" r:id="rId9"/>
    <p:sldId id="285" r:id="rId10"/>
    <p:sldId id="286" r:id="rId11"/>
    <p:sldId id="267" r:id="rId12"/>
    <p:sldId id="293" r:id="rId13"/>
    <p:sldId id="291" r:id="rId14"/>
    <p:sldId id="278" r:id="rId15"/>
    <p:sldId id="279" r:id="rId16"/>
    <p:sldId id="29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14421-4B7D-4C6D-AC2D-17B71170D9E8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87DED-BE76-4B8E-BC09-90EA2CF2F3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347952A-5C56-4A5E-BEAC-D81C8D1C5370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CD6C6A-243C-4A53-9988-996CAF3FF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&#1054;&#1083;&#1103;\Desktop\1%20&#1089;&#1077;&#1085;&#1090;&#1103;&#1073;&#1088;&#1103;\&#1087;&#1088;&#1077;&#1079;&#1077;&#1085;&#1090;&#1072;&#1094;&#1080;&#1103;\&#1060;&#1080;&#1083;&#1100;&#1084;2.wmv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4;&#1083;&#1103;\Desktop\1%20&#1089;&#1077;&#1085;&#1090;&#1103;&#1073;&#1088;&#1103;\&#1087;&#1088;&#1077;&#1079;&#1077;&#1085;&#1090;&#1072;&#1094;&#1080;&#1103;\&#1060;&#1080;&#1083;&#1100;&#1084;3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&#1054;&#1083;&#1103;\Desktop\1%20&#1089;&#1077;&#1085;&#1090;&#1103;&#1073;&#1088;&#1103;\&#1087;&#1088;&#1077;&#1079;&#1077;&#1085;&#1090;&#1072;&#1094;&#1080;&#1103;\&#1040;&#1091;&#1076;&#1080;&#1086;3.wma" TargetMode="Externa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6.xml"/><Relationship Id="rId1" Type="http://schemas.openxmlformats.org/officeDocument/2006/relationships/audio" Target="file:///C:\Users\&#1054;&#1083;&#1103;\Desktop\1%20&#1089;&#1077;&#1085;&#1090;&#1103;&#1073;&#1088;&#1103;\&#1087;&#1088;&#1077;&#1079;&#1077;&#1085;&#1090;&#1072;&#1094;&#1080;&#1103;\&#1040;&#1091;&#1076;&#1080;&#1086;4.wma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3;\Desktop\1%20&#1089;&#1077;&#1085;&#1090;&#1103;&#1073;&#1088;&#1103;\&#1087;&#1088;&#1077;&#1079;&#1077;&#1085;&#1090;&#1072;&#1094;&#1080;&#1103;\&#1040;&#1091;&#1076;&#1080;&#1086;1.wma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3;\Desktop\1%20&#1089;&#1077;&#1085;&#1090;&#1103;&#1073;&#1088;&#1103;\&#1087;&#1088;&#1077;&#1079;&#1077;&#1085;&#1090;&#1072;&#1094;&#1080;&#1103;\&#1040;&#1091;&#1076;&#1080;&#1086;2.wma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&#1054;&#1083;&#1103;\Desktop\1%20&#1089;&#1077;&#1085;&#1090;&#1103;&#1073;&#1088;&#1103;\&#1087;&#1088;&#1077;&#1079;&#1077;&#1085;&#1090;&#1072;&#1094;&#1080;&#1103;\&#1060;&#1080;&#1083;&#1100;&#1084;1.wmv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/>
          <a:lstStyle/>
          <a:p>
            <a:r>
              <a:rPr lang="ru-RU" b="1" dirty="0" smtClean="0"/>
              <a:t>Историческая основа стихотворения М.Ю. Лермонтова «Бородино»</a:t>
            </a:r>
            <a:endParaRPr lang="ru-RU" b="1" dirty="0" smtClean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Руднова</a:t>
            </a:r>
            <a:r>
              <a:rPr lang="ru-RU" dirty="0" smtClean="0"/>
              <a:t> Ольга </a:t>
            </a:r>
            <a:r>
              <a:rPr lang="ru-RU" dirty="0" err="1" smtClean="0"/>
              <a:t>Гамидовна</a:t>
            </a:r>
            <a:r>
              <a:rPr lang="ru-RU" dirty="0" smtClean="0"/>
              <a:t>, учитель русского языка и литературы МБОУ СОШ №4 </a:t>
            </a:r>
          </a:p>
          <a:p>
            <a:r>
              <a:rPr lang="ru-RU" dirty="0" smtClean="0"/>
              <a:t>г. Реж Свердловской области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3" descr="Портрет М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72132" y="121567"/>
            <a:ext cx="3571868" cy="6158112"/>
          </a:xfrm>
          <a:noFill/>
        </p:spPr>
      </p:pic>
      <p:pic>
        <p:nvPicPr>
          <p:cNvPr id="13315" name="Picture 14" descr="М И Кутузов на командном пункте в день Бородинского сражения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>
          <a:xfrm>
            <a:off x="214282" y="214290"/>
            <a:ext cx="5269971" cy="3903682"/>
          </a:xfrm>
          <a:noFill/>
        </p:spPr>
      </p:pic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0" y="4005064"/>
            <a:ext cx="57241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М.И.</a:t>
            </a:r>
            <a:r>
              <a:rPr lang="en-US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Кутузов на Бородинском сражении</a:t>
            </a:r>
            <a:endParaRPr lang="ru-RU" sz="2800" b="1" dirty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Фильм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63688" y="5345832"/>
            <a:ext cx="2016224" cy="15121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pPr eaLnBrk="1" hangingPunct="1"/>
            <a:r>
              <a:rPr lang="ru-RU" b="1" dirty="0" smtClean="0"/>
              <a:t>Иллюстрации к стихотворению «Бородино»</a:t>
            </a:r>
          </a:p>
        </p:txBody>
      </p:sp>
      <p:pic>
        <p:nvPicPr>
          <p:cNvPr id="4" name="Фильм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206084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39"/>
            <a:ext cx="4824536" cy="5989081"/>
          </a:xfrm>
          <a:prstGeom prst="rect">
            <a:avLst/>
          </a:prstGeom>
          <a:noFill/>
          <a:ln w="28575">
            <a:solidFill>
              <a:srgbClr val="CCC200"/>
            </a:solidFill>
            <a:miter lim="800000"/>
            <a:headEnd/>
            <a:tailEnd/>
          </a:ln>
        </p:spPr>
      </p:pic>
      <p:sp>
        <p:nvSpPr>
          <p:cNvPr id="14342" name="Прямоугольник 5"/>
          <p:cNvSpPr>
            <a:spLocks noChangeArrowheads="1"/>
          </p:cNvSpPr>
          <p:nvPr/>
        </p:nvSpPr>
        <p:spPr bwMode="auto">
          <a:xfrm>
            <a:off x="4139952" y="980728"/>
            <a:ext cx="471829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4400" b="1" dirty="0">
                <a:latin typeface="+mj-lt"/>
              </a:rPr>
              <a:t>Поль Пети     «Ветеран войны </a:t>
            </a:r>
            <a:endParaRPr lang="ru-RU" sz="4400" b="1" dirty="0" smtClean="0">
              <a:latin typeface="+mj-lt"/>
            </a:endParaRPr>
          </a:p>
          <a:p>
            <a:pPr algn="r"/>
            <a:r>
              <a:rPr lang="ru-RU" sz="4400" b="1" dirty="0" smtClean="0">
                <a:latin typeface="+mj-lt"/>
              </a:rPr>
              <a:t>с </a:t>
            </a:r>
            <a:r>
              <a:rPr lang="ru-RU" sz="4400" b="1" dirty="0">
                <a:latin typeface="+mj-lt"/>
              </a:rPr>
              <a:t>медалью»</a:t>
            </a:r>
          </a:p>
          <a:p>
            <a:pPr algn="r"/>
            <a:r>
              <a:rPr lang="ru-RU" sz="4400" b="1" dirty="0" smtClean="0">
                <a:latin typeface="+mj-lt"/>
              </a:rPr>
              <a:t>(Х</a:t>
            </a:r>
            <a:r>
              <a:rPr lang="en-US" sz="4400" b="1" dirty="0">
                <a:latin typeface="+mj-lt"/>
              </a:rPr>
              <a:t>I</a:t>
            </a:r>
            <a:r>
              <a:rPr lang="ru-RU" sz="4400" b="1" dirty="0">
                <a:latin typeface="+mj-lt"/>
              </a:rPr>
              <a:t>Х </a:t>
            </a:r>
            <a:r>
              <a:rPr lang="ru-RU" sz="4400" b="1" dirty="0" smtClean="0">
                <a:latin typeface="+mj-lt"/>
              </a:rPr>
              <a:t>век).</a:t>
            </a:r>
            <a:endParaRPr lang="ru-RU" sz="4400" b="1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563888" cy="3658418"/>
          </a:xfrm>
        </p:spPr>
        <p:txBody>
          <a:bodyPr/>
          <a:lstStyle/>
          <a:p>
            <a:r>
              <a:rPr lang="ru-RU" b="1" dirty="0" smtClean="0"/>
              <a:t>Качества героя</a:t>
            </a:r>
            <a:endParaRPr lang="ru-RU" b="1" dirty="0"/>
          </a:p>
        </p:txBody>
      </p:sp>
      <p:pic>
        <p:nvPicPr>
          <p:cNvPr id="19" name="Picture 6" descr="Герои Бородинской битвы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>
          <a:xfrm>
            <a:off x="323528" y="188640"/>
            <a:ext cx="5472608" cy="6485040"/>
          </a:xfrm>
          <a:noFill/>
        </p:spPr>
      </p:pic>
      <p:pic>
        <p:nvPicPr>
          <p:cNvPr id="5" name="Аудио3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372200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2348880"/>
            <a:ext cx="3276600" cy="412812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Недаром помнит вся Россия</a:t>
            </a:r>
            <a:b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 день Бородина!</a:t>
            </a:r>
          </a:p>
        </p:txBody>
      </p:sp>
      <p:pic>
        <p:nvPicPr>
          <p:cNvPr id="27651" name="Picture 8" descr="26 августа 1812 г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6000"/>
          </a:blip>
          <a:srcRect/>
          <a:stretch>
            <a:fillRect/>
          </a:stretch>
        </p:blipFill>
        <p:spPr>
          <a:xfrm>
            <a:off x="3357554" y="500042"/>
            <a:ext cx="5562635" cy="5909765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Бородинское сражение в памяти поколений</a:t>
            </a:r>
          </a:p>
        </p:txBody>
      </p:sp>
      <p:pic>
        <p:nvPicPr>
          <p:cNvPr id="28675" name="Picture 9" descr="Главный монумент героям Бородинского сражения на батарее Раевского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1752600"/>
            <a:ext cx="3003550" cy="4191000"/>
          </a:xfrm>
          <a:noFill/>
        </p:spPr>
      </p:pic>
      <p:pic>
        <p:nvPicPr>
          <p:cNvPr id="28676" name="Picture 10" descr="Медаль в память Бородинской битвы 1812 по модели Ф П Толстого Медь чеканка 1830 е гг Аверс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85720" y="1928802"/>
            <a:ext cx="2863745" cy="2857520"/>
          </a:xfrm>
          <a:noFill/>
        </p:spPr>
      </p:pic>
      <p:pic>
        <p:nvPicPr>
          <p:cNvPr id="28677" name="Picture 11" descr="День Бородинского сражения русской армии под командованием М И Кутузова с французской армией 181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429000" y="1981200"/>
            <a:ext cx="2233618" cy="2233618"/>
          </a:xfrm>
          <a:noFill/>
        </p:spPr>
      </p:pic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685800" y="5181600"/>
            <a:ext cx="487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Да, были люди в наше время…</a:t>
            </a:r>
          </a:p>
        </p:txBody>
      </p:sp>
      <p:pic>
        <p:nvPicPr>
          <p:cNvPr id="7" name="Аудио4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58011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8003232" cy="4713387"/>
          </a:xfrm>
        </p:spPr>
        <p:txBody>
          <a:bodyPr/>
          <a:lstStyle/>
          <a:p>
            <a:pPr lvl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 выбор:</a:t>
            </a:r>
          </a:p>
          <a:p>
            <a:pPr lvl="0">
              <a:buNone/>
            </a:pPr>
            <a:r>
              <a:rPr lang="ru-RU" dirty="0" smtClean="0"/>
              <a:t>1.Нарисовать иллюстрации к стихотворению, сделать к ним подписи из текста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2.Составить характеристику героя – рассказчика (письменно)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3.Выучить отрывок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&amp;Acy;&amp;ncy;&amp;icy;&amp;mcy;&amp;acy;&amp;tscy;&amp;icy;&amp;ocy;&amp;ncy;&amp;ncy;&amp;ycy;&amp;iecy; &amp;ncy;&amp;ocy;&amp;vcy;&amp;ocy;&amp;gcy;&amp;ocy;&amp;dcy;&amp;ncy;&amp;icy;&amp;iecy; &amp;kcy;&amp;acy;&amp;rcy;&amp;tcy;&amp;icy;&amp;ncy;&amp;kcy;&amp;icy; &quot; &amp;Scy;&amp;kcy;&amp;acy;&amp;chcy;&amp;acy;&amp;tcy;&amp;softcy; &amp;acy;&amp;ncy;&amp;icy;&amp;mcy;&amp;acy;&amp;tscy;&amp;icy;&amp;icy; gif &amp;bcy;&amp;iecy;&amp;scy;&amp;pcy;…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76320"/>
          </a:xfrm>
          <a:prstGeom prst="rect">
            <a:avLst/>
          </a:prstGeom>
          <a:noFill/>
        </p:spPr>
      </p:pic>
      <p:pic>
        <p:nvPicPr>
          <p:cNvPr id="6" name="Аудио1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4360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&amp;Ncy;&amp;acy;&amp;zhcy;&amp;mcy;&amp;icy;&amp;tcy;&amp;iecy; &amp;ncy;&amp;acy; &amp;icy;&amp;zcy;&amp;ocy;&amp;bcy;&amp;rcy;&amp;acy;&amp;zhcy;&amp;iecy;&amp;ncy;&amp;icy;&amp;iecy;, &amp;chcy;&amp;tcy;&amp;ocy;&amp;bcy;&amp;ycy; &amp;iecy;&amp;gcy;&amp;ocy; &amp;zcy;&amp;acy;&amp;kcy;&amp;rcy;&amp;ycy;&amp;tcy;&amp;soft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Аудио2.wm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683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492896"/>
            <a:ext cx="2978643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5DCARHXIUWCAGXAQC0CACSNLFHCAR0EMH3CA8QTJTHCAG5R1NWCA7NEQ8PCAYVICJLCAAUJWSECAI1JEZQCABMJ0VFCA4LDDI8Cлермонтов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1E8CB"/>
              </a:clrFrom>
              <a:clrTo>
                <a:srgbClr val="F1E8C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347565"/>
            <a:ext cx="3456384" cy="451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376264"/>
          </a:xfrm>
        </p:spPr>
        <p:txBody>
          <a:bodyPr/>
          <a:lstStyle/>
          <a:p>
            <a:r>
              <a:rPr lang="ru-RU" b="1" dirty="0" smtClean="0"/>
              <a:t>Историческая основа стихотворения М.Ю. Лермонтова «Бородино»</a:t>
            </a:r>
            <a:endParaRPr lang="ru-RU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28596" y="285728"/>
            <a:ext cx="4267200" cy="4525963"/>
          </a:xfrm>
        </p:spPr>
        <p:txBody>
          <a:bodyPr/>
          <a:lstStyle/>
          <a:p>
            <a:pPr marL="0" indent="17463" algn="just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детских лет Лермонтов воспитывался в атмосфере «священных преданий» об Отечественной войне 1812 года.</a:t>
            </a:r>
          </a:p>
          <a:p>
            <a:pPr marL="0" indent="17463" algn="just" eaLnBrk="1" hangingPunct="1">
              <a:buFontTx/>
              <a:buNone/>
              <a:defRPr/>
            </a:pPr>
            <a:endParaRPr lang="ru-RU" sz="40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4578" name="Picture 2" descr="&amp;ZHcy;&amp;icy;&amp;lcy;&amp;softcy;&amp;iocy; &amp;Zcy;&amp;acy;&amp;mcy;&amp;iecy;&amp;chcy;&amp;acy;&amp;tcy;&amp;iecy;&amp;lcy;&amp;softcy;&amp;ncy;&amp;ycy;&amp;khcy; &amp;Lcy;&amp;yucy;&amp;dcy;&amp;iecy;&amp;jcy; &amp;Ncy;&amp;iecy;&amp;dcy;&amp;vcy;&amp;icy;&amp;zhcy;&amp;icy;&amp;mcy;&amp;ocy;&amp;scy;&amp;tcy;&amp;softcy; &amp;vcy; &amp;Scy;&amp;acy;&amp;rcy;&amp;acy;&amp;tcy;&amp;ocy;&amp;vcy;&amp;iecy; &amp;icy; &amp;Ecy;&amp;ncy;&amp;gcy;&amp;iecy;&amp;lcy;&amp;softcy;&amp;scy;&amp;iecy;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32656"/>
            <a:ext cx="3634620" cy="5098567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Grp="1" noChangeArrowheads="1"/>
          </p:cNvSpPr>
          <p:nvPr>
            <p:ph type="title"/>
          </p:nvPr>
        </p:nvSpPr>
        <p:spPr>
          <a:xfrm>
            <a:off x="2339752" y="5157192"/>
            <a:ext cx="6624736" cy="1484784"/>
          </a:xfrm>
        </p:spPr>
        <p:txBody>
          <a:bodyPr/>
          <a:lstStyle/>
          <a:p>
            <a:pPr eaLnBrk="1" hangingPunct="1"/>
            <a:r>
              <a:rPr lang="ru-RU" b="1" dirty="0" smtClean="0"/>
              <a:t>Афанасий Столыпин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57158" y="214290"/>
            <a:ext cx="8358246" cy="1785937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Стихотворение «Бородино» написано М.Ю.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Лермонтовым к </a:t>
            </a:r>
            <a:endParaRPr lang="en-US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25-летию Бородинского сражения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034" y="2428868"/>
            <a:ext cx="8215341" cy="4000507"/>
          </a:xfrm>
        </p:spPr>
        <p:txBody>
          <a:bodyPr/>
          <a:lstStyle/>
          <a:p>
            <a:pPr algn="just">
              <a:buFontTx/>
              <a:buNone/>
              <a:defRPr/>
            </a:pPr>
            <a:r>
              <a:rPr lang="ru-RU" sz="3600" b="1" i="1" dirty="0" smtClean="0">
                <a:solidFill>
                  <a:srgbClr val="F7FA7A"/>
                </a:solidFill>
              </a:rPr>
              <a:t>  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Бородинская битва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dirty="0" smtClean="0"/>
              <a:t>– одно из величайших сражений Отечественной войны и всей эпохи наполеоновских войн – разыгралась 7 сентября (26 августа) в 108 верстах от Москвы по Смоленской дороге.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title"/>
          </p:nvPr>
        </p:nvSpPr>
        <p:spPr>
          <a:xfrm>
            <a:off x="-396552" y="0"/>
            <a:ext cx="4536504" cy="1772816"/>
          </a:xfrm>
        </p:spPr>
        <p:txBody>
          <a:bodyPr/>
          <a:lstStyle/>
          <a:p>
            <a:pPr eaLnBrk="1" hangingPunct="1"/>
            <a:r>
              <a:rPr lang="ru-RU" b="1" dirty="0" smtClean="0"/>
              <a:t>Бородинское поле</a:t>
            </a:r>
          </a:p>
        </p:txBody>
      </p:sp>
      <p:pic>
        <p:nvPicPr>
          <p:cNvPr id="8197" name="Picture 5" descr="http www museum ru museum 1812 Memorial pg pic 10376v 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14744" y="-1"/>
            <a:ext cx="5429256" cy="3809659"/>
          </a:xfrm>
          <a:noFill/>
        </p:spPr>
      </p:pic>
      <p:pic>
        <p:nvPicPr>
          <p:cNvPr id="8199" name="Picture 7" descr="Save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3429001"/>
            <a:ext cx="656544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357166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latin typeface="+mn-lt"/>
              </a:rPr>
              <a:t>Великий русский полководец М.И.Кутузов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55576" y="2132856"/>
            <a:ext cx="3992488" cy="2256656"/>
          </a:xfrm>
        </p:spPr>
        <p:txBody>
          <a:bodyPr/>
          <a:lstStyle/>
          <a:p>
            <a:pPr marL="0" indent="17463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Русской армией командовал </a:t>
            </a:r>
            <a:endParaRPr lang="en-US" sz="36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17463" algn="ctr" eaLnBrk="1" hangingPunct="1">
              <a:buFontTx/>
              <a:buNone/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М.И.</a:t>
            </a:r>
            <a:r>
              <a:rPr lang="en-US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Кутузов</a:t>
            </a:r>
          </a:p>
        </p:txBody>
      </p:sp>
      <p:pic>
        <p:nvPicPr>
          <p:cNvPr id="12292" name="Picture 7" descr="Save003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89513" y="1828800"/>
            <a:ext cx="3679825" cy="4572000"/>
          </a:xfrm>
          <a:noFill/>
        </p:spPr>
      </p:pic>
      <p:pic>
        <p:nvPicPr>
          <p:cNvPr id="6" name="Фильм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331640" y="4293096"/>
            <a:ext cx="2975992" cy="22319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tihotvorenie borodino">
  <a:themeElements>
    <a:clrScheme name="ctihotvorenie borodin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tihotvorenie borodi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tihotvorenie borodin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ihotvorenie borodin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ihotvorenie borodin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ihotvorenie borodin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ihotvorenie borodin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tihotvorenie borodin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tihotvorenie borodin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182</Words>
  <Application>Microsoft Office PowerPoint</Application>
  <PresentationFormat>Экран (4:3)</PresentationFormat>
  <Paragraphs>29</Paragraphs>
  <Slides>16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ctihotvorenie borodino</vt:lpstr>
      <vt:lpstr>Историческая основа стихотворения М.Ю. Лермонтова «Бородино»</vt:lpstr>
      <vt:lpstr>Слайд 2</vt:lpstr>
      <vt:lpstr>Слайд 3</vt:lpstr>
      <vt:lpstr>Историческая основа стихотворения М.Ю. Лермонтова «Бородино»</vt:lpstr>
      <vt:lpstr>Афанасий Столыпин</vt:lpstr>
      <vt:lpstr>Слайд 6</vt:lpstr>
      <vt:lpstr>Бородинское поле</vt:lpstr>
      <vt:lpstr>Слайд 8</vt:lpstr>
      <vt:lpstr>Великий русский полководец М.И.Кутузов</vt:lpstr>
      <vt:lpstr>Слайд 10</vt:lpstr>
      <vt:lpstr>Иллюстрации к стихотворению «Бородино»</vt:lpstr>
      <vt:lpstr>Слайд 12</vt:lpstr>
      <vt:lpstr>Качества героя</vt:lpstr>
      <vt:lpstr>Слайд 14</vt:lpstr>
      <vt:lpstr>Бородинское сражение в памяти поколений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Воплощение исторической темы в творчестве М.Ю.Лермонтова</dc:title>
  <dc:creator>Admin</dc:creator>
  <cp:lastModifiedBy>Оля</cp:lastModifiedBy>
  <cp:revision>66</cp:revision>
  <dcterms:created xsi:type="dcterms:W3CDTF">2014-11-24T19:11:48Z</dcterms:created>
  <dcterms:modified xsi:type="dcterms:W3CDTF">2015-02-24T18:37:42Z</dcterms:modified>
</cp:coreProperties>
</file>