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3" r:id="rId6"/>
    <p:sldId id="267" r:id="rId7"/>
    <p:sldId id="260" r:id="rId8"/>
    <p:sldId id="265" r:id="rId9"/>
    <p:sldId id="270" r:id="rId10"/>
    <p:sldId id="264" r:id="rId11"/>
    <p:sldId id="274" r:id="rId12"/>
    <p:sldId id="271" r:id="rId13"/>
    <p:sldId id="273" r:id="rId14"/>
    <p:sldId id="269" r:id="rId15"/>
    <p:sldId id="262" r:id="rId16"/>
    <p:sldId id="261" r:id="rId17"/>
    <p:sldId id="258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stronomiaMa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76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2017713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05500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2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5AE9-47C2-4CA2-913C-200DDE7C98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BCEF-5C06-4A24-8262-35F1775B17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77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877F-2A28-4332-BEDB-0F152D09862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510C-2FD3-4D9B-98D5-67524D380E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6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5B92-54F7-4E8C-A06B-9251D9CE5E5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263-BD38-45A8-BA7B-B315D795ED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2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B6B-04A8-4960-A58E-0905FA2FF7E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1F8F-E799-4D8E-8A89-1E4CB146A04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7B15-09DF-4415-B1D0-2C387420F6E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D4DF-3A43-428B-9E4E-6E6108A82B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52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81E-3455-460A-918E-CFDA5421E2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FCFE-65EA-4D8F-BBAE-2697B40509F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197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FEEF-1FCD-4B29-A05A-0AFFA0404A6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951C-279C-4769-982B-FF9D292E01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7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E8D5-4589-409E-9B1A-96CB05F676D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54F7-D48C-456F-BDD0-DB47A240035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1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736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AD34-E6E3-4478-AA29-380873A4A7D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808A-98EF-4FFD-BD56-F3C75AFD5D5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7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FD32-E35F-43E2-8B61-221471A2C1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A7D0-DA91-4BF3-A2C9-71DB79F7DD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37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F4C4-2B43-41E3-8CB3-6E04DFBAC09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B123-FF63-434F-851F-159DE8E88F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87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5AE9-47C2-4CA2-913C-200DDE7C980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BCEF-5C06-4A24-8262-35F1775B17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7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877F-2A28-4332-BEDB-0F152D09862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510C-2FD3-4D9B-98D5-67524D380E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78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5B92-54F7-4E8C-A06B-9251D9CE5E5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263-BD38-45A8-BA7B-B315D795ED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01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B6B-04A8-4960-A58E-0905FA2FF7E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1F8F-E799-4D8E-8A89-1E4CB146A04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9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7B15-09DF-4415-B1D0-2C387420F6E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D4DF-3A43-428B-9E4E-6E6108A82B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9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81E-3455-460A-918E-CFDA5421E2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FCFE-65EA-4D8F-BBAE-2697B40509F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45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FEEF-1FCD-4B29-A05A-0AFFA0404A6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951C-279C-4769-982B-FF9D292E01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74393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E8D5-4589-409E-9B1A-96CB05F676D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54F7-D48C-456F-BDD0-DB47A240035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44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AD34-E6E3-4478-AA29-380873A4A7D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808A-98EF-4FFD-BD56-F3C75AFD5D5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619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FD32-E35F-43E2-8B61-221471A2C1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A7D0-DA91-4BF3-A2C9-71DB79F7DD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F4C4-2B43-41E3-8CB3-6E04DFBAC09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B123-FF63-434F-851F-159DE8E88F6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11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0813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0413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8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2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69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61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6625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060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stronomiaSlai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0756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756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E9743-05A7-4C67-9940-8F68CA5D3F5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4CF3F-67B1-4C6F-AF7E-2FB62DF9C59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32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E9743-05A7-4C67-9940-8F68CA5D3F5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4CF3F-67B1-4C6F-AF7E-2FB62DF9C59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78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математики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 класс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140968"/>
            <a:ext cx="8136904" cy="2497832"/>
          </a:xfrm>
        </p:spPr>
        <p:txBody>
          <a:bodyPr/>
          <a:lstStyle/>
          <a:p>
            <a:r>
              <a:rPr lang="ru-RU" dirty="0" smtClean="0"/>
              <a:t>Учитель высшей категории</a:t>
            </a:r>
          </a:p>
          <a:p>
            <a:r>
              <a:rPr lang="ru-RU" dirty="0" smtClean="0"/>
              <a:t>МБОУ НОШ № 95</a:t>
            </a:r>
          </a:p>
          <a:p>
            <a:r>
              <a:rPr lang="ru-RU" dirty="0"/>
              <a:t>г</a:t>
            </a:r>
            <a:r>
              <a:rPr lang="ru-RU" dirty="0" smtClean="0"/>
              <a:t>ород Челябинск</a:t>
            </a:r>
          </a:p>
          <a:p>
            <a:r>
              <a:rPr lang="ru-RU" dirty="0" smtClean="0"/>
              <a:t>Черничкина Галина Валентиновна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1" y="220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349" y="2060848"/>
            <a:ext cx="792088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Уважай своего товарища.</a:t>
            </a:r>
            <a:endParaRPr lang="ru-RU" sz="4000" b="1" dirty="0" smtClean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Умей выслушать каждого.</a:t>
            </a:r>
            <a:endParaRPr lang="ru-RU" sz="4000" b="1" dirty="0" smtClean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Не согласен – предлагай.</a:t>
            </a:r>
            <a:endParaRPr lang="ru-RU" sz="4000" b="1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8321" y="692696"/>
            <a:ext cx="6515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правила групповой работы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&amp;Tcy;&amp;vcy;&amp;ocy;&amp;yacy; &amp;pcy;&amp;rcy;&amp;ocy;&amp;fcy;&amp;iecy;&amp;scy;&amp;scy;&amp;i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707" y="4533320"/>
            <a:ext cx="1872208" cy="18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84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Миша насчитал 6 созвездий ,а Коля в 7 раз больше. Сколько всего созвездий насчитали мальчики?</a:t>
            </a:r>
            <a:endParaRPr lang="ru-RU" dirty="0"/>
          </a:p>
        </p:txBody>
      </p:sp>
      <p:pic>
        <p:nvPicPr>
          <p:cNvPr id="5" name="Picture 61" descr="neznaika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57561"/>
            <a:ext cx="158072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54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AutoShape 21"/>
          <p:cNvSpPr>
            <a:spLocks noChangeArrowheads="1"/>
          </p:cNvSpPr>
          <p:nvPr/>
        </p:nvSpPr>
        <p:spPr bwMode="auto">
          <a:xfrm>
            <a:off x="0" y="2204864"/>
            <a:ext cx="1222375" cy="1512167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cs typeface="Arial" charset="0"/>
              </a:rPr>
              <a:t>16</a:t>
            </a:r>
            <a:endParaRPr lang="ru-RU" sz="3200" dirty="0">
              <a:latin typeface="Constantia" pitchFamily="18" charset="0"/>
              <a:cs typeface="Arial" charset="0"/>
            </a:endParaRPr>
          </a:p>
        </p:txBody>
      </p:sp>
      <p:sp>
        <p:nvSpPr>
          <p:cNvPr id="7171" name="AutoShape 22"/>
          <p:cNvSpPr>
            <a:spLocks noChangeArrowheads="1"/>
          </p:cNvSpPr>
          <p:nvPr/>
        </p:nvSpPr>
        <p:spPr bwMode="auto">
          <a:xfrm>
            <a:off x="1815811" y="2526506"/>
            <a:ext cx="857250" cy="788987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72" name="AutoShape 23"/>
          <p:cNvSpPr>
            <a:spLocks noChangeArrowheads="1"/>
          </p:cNvSpPr>
          <p:nvPr/>
        </p:nvSpPr>
        <p:spPr bwMode="auto">
          <a:xfrm>
            <a:off x="5143500" y="2571750"/>
            <a:ext cx="857250" cy="78898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73" name="AutoShape 24"/>
          <p:cNvSpPr>
            <a:spLocks noChangeArrowheads="1"/>
          </p:cNvSpPr>
          <p:nvPr/>
        </p:nvSpPr>
        <p:spPr bwMode="auto">
          <a:xfrm>
            <a:off x="3500438" y="2500313"/>
            <a:ext cx="857250" cy="788987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74" name="AutoShape 25"/>
          <p:cNvSpPr>
            <a:spLocks noChangeArrowheads="1"/>
          </p:cNvSpPr>
          <p:nvPr/>
        </p:nvSpPr>
        <p:spPr bwMode="auto">
          <a:xfrm>
            <a:off x="6786563" y="2571750"/>
            <a:ext cx="857250" cy="78898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75" name="AutoShape 26"/>
          <p:cNvSpPr>
            <a:spLocks noChangeArrowheads="1"/>
          </p:cNvSpPr>
          <p:nvPr/>
        </p:nvSpPr>
        <p:spPr bwMode="auto">
          <a:xfrm>
            <a:off x="8083550" y="2570162"/>
            <a:ext cx="857250" cy="78898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80" name="AutoShape 31"/>
          <p:cNvSpPr>
            <a:spLocks noChangeArrowheads="1"/>
          </p:cNvSpPr>
          <p:nvPr/>
        </p:nvSpPr>
        <p:spPr bwMode="auto">
          <a:xfrm>
            <a:off x="1357313" y="2786064"/>
            <a:ext cx="288925" cy="265112"/>
          </a:xfrm>
          <a:prstGeom prst="rightArrow">
            <a:avLst>
              <a:gd name="adj1" fmla="val 50000"/>
              <a:gd name="adj2" fmla="val 249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81" name="AutoShape 32"/>
          <p:cNvSpPr>
            <a:spLocks noChangeArrowheads="1"/>
          </p:cNvSpPr>
          <p:nvPr/>
        </p:nvSpPr>
        <p:spPr bwMode="auto">
          <a:xfrm>
            <a:off x="3000375" y="2786063"/>
            <a:ext cx="288925" cy="265112"/>
          </a:xfrm>
          <a:prstGeom prst="rightArrow">
            <a:avLst>
              <a:gd name="adj1" fmla="val 50000"/>
              <a:gd name="adj2" fmla="val 250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82" name="AutoShape 33"/>
          <p:cNvSpPr>
            <a:spLocks noChangeArrowheads="1"/>
          </p:cNvSpPr>
          <p:nvPr/>
        </p:nvSpPr>
        <p:spPr bwMode="auto">
          <a:xfrm>
            <a:off x="7786688" y="2786063"/>
            <a:ext cx="296862" cy="265112"/>
          </a:xfrm>
          <a:prstGeom prst="rightArrow">
            <a:avLst>
              <a:gd name="adj1" fmla="val 50000"/>
              <a:gd name="adj2" fmla="val 254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83" name="AutoShape 34"/>
          <p:cNvSpPr>
            <a:spLocks noChangeArrowheads="1"/>
          </p:cNvSpPr>
          <p:nvPr/>
        </p:nvSpPr>
        <p:spPr bwMode="auto">
          <a:xfrm>
            <a:off x="4714875" y="2857500"/>
            <a:ext cx="292100" cy="265113"/>
          </a:xfrm>
          <a:prstGeom prst="rightArrow">
            <a:avLst>
              <a:gd name="adj1" fmla="val 50000"/>
              <a:gd name="adj2" fmla="val 250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428625" y="1857375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       + 4            - 18           х 3         х 8          + 40           </a:t>
            </a:r>
            <a:endParaRPr lang="ru-RU" sz="2400" b="1" dirty="0">
              <a:solidFill>
                <a:srgbClr val="FFC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54" y="548680"/>
            <a:ext cx="635796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Сосчитай созвездия:</a:t>
            </a:r>
          </a:p>
        </p:txBody>
      </p:sp>
      <p:pic>
        <p:nvPicPr>
          <p:cNvPr id="25" name="Рисунок 24" descr="&amp;Tcy;&amp;vcy;&amp;ocy;&amp;yacy; &amp;pcy;&amp;rcy;&amp;ocy;&amp;fcy;&amp;iecy;&amp;scy;&amp;scy;&amp;i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081" y="4005065"/>
            <a:ext cx="2766293" cy="25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6228184" y="2832099"/>
            <a:ext cx="292100" cy="265113"/>
          </a:xfrm>
          <a:prstGeom prst="rightArrow">
            <a:avLst>
              <a:gd name="adj1" fmla="val 50000"/>
              <a:gd name="adj2" fmla="val 250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&amp;Tcy;&amp;vcy;&amp;ocy;&amp;yacy; &amp;pcy;&amp;rcy;&amp;ocy;&amp;fcy;&amp;iecy;&amp;scy;&amp;scy;&amp;i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082" y="3717032"/>
            <a:ext cx="2825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86043" y="404664"/>
            <a:ext cx="2771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ЗАДАЧА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5555" y="1346713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Космическая площадка имеет форму квадрата, длина стороны которой 7 метров. Вычислите периметр данной площадки.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345077"/>
            <a:ext cx="32271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ru-RU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334775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7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60" y="0"/>
            <a:ext cx="9166060" cy="68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Варя\Desktop\к уроку мат-ки\wasserman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0483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4365104"/>
            <a:ext cx="22066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82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stronomia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66" y="8237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486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Много вы </a:t>
            </a: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 решали 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И таблицу повторяли.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теперь умнее стали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И ничуть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устали. 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 Всем спасибо за урок.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 Прозвенел уже звонок.</a:t>
            </a:r>
          </a:p>
        </p:txBody>
      </p:sp>
      <p:pic>
        <p:nvPicPr>
          <p:cNvPr id="5" name="Picture 61" descr="neznaika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89138"/>
            <a:ext cx="22336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357563" y="2000250"/>
            <a:ext cx="1417637" cy="122555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8367"/>
            <a:ext cx="8229600" cy="1785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Реши головоломку: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сумма на каждой линии должна равняться 10;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 можно использовать только числа 1, 2, 3, 4, 5: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 каждое число можно использовать только  один раз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148" name="AutoShape 2"/>
          <p:cNvSpPr>
            <a:spLocks noChangeArrowheads="1"/>
          </p:cNvSpPr>
          <p:nvPr/>
        </p:nvSpPr>
        <p:spPr bwMode="auto">
          <a:xfrm>
            <a:off x="3286125" y="3286125"/>
            <a:ext cx="1700213" cy="147161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1857375" y="3500438"/>
            <a:ext cx="1133475" cy="981075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5429250" y="3286125"/>
            <a:ext cx="1700213" cy="1471613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286125" y="4786313"/>
            <a:ext cx="1700213" cy="1717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2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Пользователь\Pictures\8354653165363885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2" cy="2428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69320" y="2428868"/>
            <a:ext cx="7776864" cy="407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Встало солнышко давно, 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Заглянуло к нам в окно.</a:t>
            </a:r>
          </a:p>
          <a:p>
            <a:pPr marL="342900" lvl="0" indent="-342900" algn="r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 оно торопит в класс, 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Математика у нас!</a:t>
            </a: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Устный счет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14" y="226886"/>
            <a:ext cx="2574811" cy="26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77811" y="952116"/>
            <a:ext cx="1543280" cy="1367289"/>
          </a:xfrm>
          <a:prstGeom prst="ellipse">
            <a:avLst/>
          </a:prstGeom>
          <a:solidFill>
            <a:srgbClr val="60B5CC">
              <a:lumMod val="40000"/>
              <a:lumOff val="60000"/>
            </a:srgbClr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kern="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4400" kern="0" dirty="0" smtClean="0">
                <a:latin typeface="Arial" pitchFamily="34" charset="0"/>
                <a:cs typeface="Arial" pitchFamily="34" charset="0"/>
              </a:rPr>
              <a:t>х8</a:t>
            </a:r>
            <a:endParaRPr lang="ru-RU" kern="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690" y="812490"/>
            <a:ext cx="2684605" cy="279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617" y="226886"/>
            <a:ext cx="2689523" cy="28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356" y="2319405"/>
            <a:ext cx="2861987" cy="298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772" y="2358667"/>
            <a:ext cx="2644612" cy="27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997" y="1548123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447" y="954155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3589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011" y="4101401"/>
            <a:ext cx="2684606" cy="280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16" y="4153977"/>
            <a:ext cx="2447582" cy="25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101" y="4869160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386" y="4750229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94" y="4171103"/>
            <a:ext cx="2375089" cy="24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95" y="4869160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262" y="3203589"/>
            <a:ext cx="15732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5-конечная звезда 34">
            <a:hlinkClick r:id="" action="ppaction://hlinkshowjump?jump=nextslide"/>
          </p:cNvPr>
          <p:cNvSpPr/>
          <p:nvPr/>
        </p:nvSpPr>
        <p:spPr>
          <a:xfrm>
            <a:off x="489602" y="3120326"/>
            <a:ext cx="1079500" cy="981075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6" name="5-конечная звезда 35">
            <a:hlinkClick r:id="" action="ppaction://hlinkshowjump?jump=nextslide"/>
          </p:cNvPr>
          <p:cNvSpPr/>
          <p:nvPr/>
        </p:nvSpPr>
        <p:spPr>
          <a:xfrm>
            <a:off x="2702383" y="5504125"/>
            <a:ext cx="841628" cy="781061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5-конечная звезда 36">
            <a:hlinkClick r:id="" action="ppaction://hlinkshowjump?jump=nextslide"/>
          </p:cNvPr>
          <p:cNvSpPr/>
          <p:nvPr/>
        </p:nvSpPr>
        <p:spPr>
          <a:xfrm>
            <a:off x="2702383" y="1354494"/>
            <a:ext cx="1079500" cy="981075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8" name="5-конечная звезда 37">
            <a:hlinkClick r:id="" action="ppaction://hlinkshowjump?jump=nextslide"/>
          </p:cNvPr>
          <p:cNvSpPr/>
          <p:nvPr/>
        </p:nvSpPr>
        <p:spPr>
          <a:xfrm>
            <a:off x="7573378" y="3049055"/>
            <a:ext cx="1079500" cy="981075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5-конечная звезда 38">
            <a:hlinkClick r:id="" action="ppaction://hlinkshowjump?jump=nextslide"/>
          </p:cNvPr>
          <p:cNvSpPr/>
          <p:nvPr/>
        </p:nvSpPr>
        <p:spPr>
          <a:xfrm>
            <a:off x="6023678" y="5551785"/>
            <a:ext cx="539750" cy="623937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0" name="5-конечная звезда 39">
            <a:hlinkClick r:id="" action="ppaction://hlinkshowjump?jump=nextslide"/>
          </p:cNvPr>
          <p:cNvSpPr/>
          <p:nvPr/>
        </p:nvSpPr>
        <p:spPr>
          <a:xfrm>
            <a:off x="4153605" y="3395676"/>
            <a:ext cx="1079500" cy="981075"/>
          </a:xfrm>
          <a:prstGeom prst="star5">
            <a:avLst/>
          </a:prstGeom>
          <a:solidFill>
            <a:srgbClr val="0EB21E"/>
          </a:solidFill>
          <a:ln w="48000" cap="flat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833" y="511567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АСТРОЛОГИЯ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7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116632"/>
            <a:ext cx="85042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&amp;Tcy;&amp;vcy;&amp;ocy;&amp;yacy; &amp;pcy;&amp;rcy;&amp;ocy;&amp;fcy;&amp;iecy;&amp;scy;&amp;scy;&amp;icy;&amp;yacy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000992"/>
            <a:ext cx="2825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0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46"/>
            <a:ext cx="9113734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53045" y="908720"/>
            <a:ext cx="38379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Тема урока: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5610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FFFF"/>
                </a:solidFill>
                <a:latin typeface="Georgia" pitchFamily="18" charset="0"/>
                <a:cs typeface="Times New Roman"/>
              </a:rPr>
              <a:t>Табличное умножение.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FFFF"/>
                </a:solidFill>
                <a:latin typeface="Georgia" pitchFamily="18" charset="0"/>
                <a:cs typeface="Times New Roman"/>
              </a:rPr>
              <a:t> Решение задач.</a:t>
            </a:r>
            <a:endParaRPr lang="ru-RU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FFFF"/>
              </a:solidFill>
              <a:latin typeface="Georgia" pitchFamily="18" charset="0"/>
              <a:cs typeface="Times New Roman"/>
            </a:endParaRPr>
          </a:p>
        </p:txBody>
      </p:sp>
      <p:pic>
        <p:nvPicPr>
          <p:cNvPr id="8" name="Рисунок 7" descr="&amp;Tcy;&amp;vcy;&amp;ocy;&amp;yacy; &amp;pcy;&amp;rcy;&amp;ocy;&amp;fcy;&amp;iecy;&amp;scy;&amp;scy;&amp;i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082" y="4441424"/>
            <a:ext cx="2418963" cy="21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39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.jpg"/>
          <p:cNvPicPr>
            <a:picLocks noGrp="1" noChangeAspect="1"/>
          </p:cNvPicPr>
          <p:nvPr/>
        </p:nvPicPr>
        <p:blipFill>
          <a:blip r:embed="rId2" cstate="email">
            <a:lum bright="-3000" contrast="16000"/>
          </a:blip>
          <a:stretch>
            <a:fillRect/>
          </a:stretch>
        </p:blipFill>
        <p:spPr bwMode="auto">
          <a:xfrm>
            <a:off x="871085" y="642918"/>
            <a:ext cx="7401830" cy="55721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woPt" dir="t"/>
          </a:scene3d>
          <a:sp3d prstMaterial="powder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236" y="2924944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Звёзды принадлежат всем людям. Но каждый смотрит на них по-своему. Страннику звёзды укажут путь. Для других они – всего лишь крошечные огоньки на небе. Для третьих, учёных, звёзды – это задачки, которые надо  решить.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075613" cy="5977086"/>
          </a:xfrm>
        </p:spPr>
        <p:txBody>
          <a:bodyPr/>
          <a:lstStyle/>
          <a:p>
            <a:r>
              <a:rPr lang="ru-RU" sz="3600" dirty="0" smtClean="0"/>
              <a:t>На ночном небе появилась туча и закрыла 30 звёзд. Сколько звёзд видно на небе?</a:t>
            </a:r>
          </a:p>
          <a:p>
            <a:r>
              <a:rPr lang="ru-RU" sz="3600" dirty="0" smtClean="0"/>
              <a:t>В созвездии Лебедя 7 звёзд. А в созвездии Большой Медведицы в 3 раза больше. Сколько звёзд в созвездии Большой Медведицы?</a:t>
            </a:r>
          </a:p>
          <a:p>
            <a:r>
              <a:rPr lang="ru-RU" sz="3600" dirty="0" smtClean="0"/>
              <a:t>В созвездии Жирафа - 9 звёзд, в созвездии Дракона – 13 звёзд.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77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ЗАДАЧА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созвездии Лебедя 7 звёзд. А в созвездии Большой Медведицы в 3 раза больше. Сколько звёзд в созвездии Большой Медведицы?</a:t>
            </a:r>
          </a:p>
        </p:txBody>
      </p:sp>
      <p:pic>
        <p:nvPicPr>
          <p:cNvPr id="14342" name="Picture 6" descr="http://smotrimultiki.ru/screenshot/188_sozvezdie_lebedya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1519"/>
            <a:ext cx="3722848" cy="21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encrypted-tbn1.gstatic.com/images?q=tbn:ANd9GcTz8PAgtGdoqLbef49b5yxeeVCmi0TUrB3mBY3GaKXhs9cDu37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38" y="4151519"/>
            <a:ext cx="2626990" cy="20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2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5" y="8198"/>
            <a:ext cx="9144000" cy="684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mobiliv.ru/_ph/87/2/7435636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0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математика 2 клас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2 класс</Template>
  <TotalTime>642</TotalTime>
  <Words>229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математика 2 класс</vt:lpstr>
      <vt:lpstr>Поток</vt:lpstr>
      <vt:lpstr>1_Поток</vt:lpstr>
      <vt:lpstr>Урок математики 2 класс</vt:lpstr>
      <vt:lpstr>Слайд 2</vt:lpstr>
      <vt:lpstr>Устный счет</vt:lpstr>
      <vt:lpstr>Слайд 4</vt:lpstr>
      <vt:lpstr>Слайд 5</vt:lpstr>
      <vt:lpstr>Слайд 6</vt:lpstr>
      <vt:lpstr>Слайд 7</vt:lpstr>
      <vt:lpstr>ЗАДАЧА</vt:lpstr>
      <vt:lpstr>Слайд 9</vt:lpstr>
      <vt:lpstr>Слайд 10</vt:lpstr>
      <vt:lpstr>ЗАДАЧА</vt:lpstr>
      <vt:lpstr>Слайд 12</vt:lpstr>
      <vt:lpstr>Слайд 13</vt:lpstr>
      <vt:lpstr>Слайд 14</vt:lpstr>
      <vt:lpstr>Слайд 15</vt:lpstr>
      <vt:lpstr>    Реши головоломку:  - сумма на каждой линии должна равняться 10; - можно использовать только числа 1, 2, 3, 4, 5: - каждое число можно использовать только  один раз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2 класс</dc:title>
  <dc:creator>Варя</dc:creator>
  <cp:lastModifiedBy>re</cp:lastModifiedBy>
  <cp:revision>58</cp:revision>
  <dcterms:created xsi:type="dcterms:W3CDTF">2015-01-18T12:32:30Z</dcterms:created>
  <dcterms:modified xsi:type="dcterms:W3CDTF">2015-04-10T21:10:44Z</dcterms:modified>
</cp:coreProperties>
</file>