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48" d="100"/>
          <a:sy n="48" d="100"/>
        </p:scale>
        <p:origin x="-546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7768E-27F9-4A13-99CA-70A3211FA4D4}" type="datetimeFigureOut">
              <a:rPr lang="ru-RU" smtClean="0"/>
              <a:pPr/>
              <a:t>12.04.2015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2F816-07AD-4BA3-A4CD-43E68D4D0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5055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7768E-27F9-4A13-99CA-70A3211FA4D4}" type="datetimeFigureOut">
              <a:rPr lang="ru-RU" smtClean="0"/>
              <a:pPr/>
              <a:t>12.04.2015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2F816-07AD-4BA3-A4CD-43E68D4D0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2344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7768E-27F9-4A13-99CA-70A3211FA4D4}" type="datetimeFigureOut">
              <a:rPr lang="ru-RU" smtClean="0"/>
              <a:pPr/>
              <a:t>12.04.2015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2F816-07AD-4BA3-A4CD-43E68D4D0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7748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7768E-27F9-4A13-99CA-70A3211FA4D4}" type="datetimeFigureOut">
              <a:rPr lang="ru-RU" smtClean="0"/>
              <a:pPr/>
              <a:t>12.04.2015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2F816-07AD-4BA3-A4CD-43E68D4D0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0041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7768E-27F9-4A13-99CA-70A3211FA4D4}" type="datetimeFigureOut">
              <a:rPr lang="ru-RU" smtClean="0"/>
              <a:pPr/>
              <a:t>12.04.2015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2F816-07AD-4BA3-A4CD-43E68D4D0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2431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7768E-27F9-4A13-99CA-70A3211FA4D4}" type="datetimeFigureOut">
              <a:rPr lang="ru-RU" smtClean="0"/>
              <a:pPr/>
              <a:t>12.04.2015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2F816-07AD-4BA3-A4CD-43E68D4D0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101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7768E-27F9-4A13-99CA-70A3211FA4D4}" type="datetimeFigureOut">
              <a:rPr lang="ru-RU" smtClean="0"/>
              <a:pPr/>
              <a:t>12.04.2015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2F816-07AD-4BA3-A4CD-43E68D4D0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1269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7768E-27F9-4A13-99CA-70A3211FA4D4}" type="datetimeFigureOut">
              <a:rPr lang="ru-RU" smtClean="0"/>
              <a:pPr/>
              <a:t>12.04.2015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2F816-07AD-4BA3-A4CD-43E68D4D0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4564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7768E-27F9-4A13-99CA-70A3211FA4D4}" type="datetimeFigureOut">
              <a:rPr lang="ru-RU" smtClean="0"/>
              <a:pPr/>
              <a:t>12.04.2015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2F816-07AD-4BA3-A4CD-43E68D4D0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4001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7768E-27F9-4A13-99CA-70A3211FA4D4}" type="datetimeFigureOut">
              <a:rPr lang="ru-RU" smtClean="0"/>
              <a:pPr/>
              <a:t>12.04.2015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2F816-07AD-4BA3-A4CD-43E68D4D0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5636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7768E-27F9-4A13-99CA-70A3211FA4D4}" type="datetimeFigureOut">
              <a:rPr lang="ru-RU" smtClean="0"/>
              <a:pPr/>
              <a:t>12.04.2015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2F816-07AD-4BA3-A4CD-43E68D4D0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8278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7768E-27F9-4A13-99CA-70A3211FA4D4}" type="datetimeFigureOut">
              <a:rPr lang="ru-RU" smtClean="0"/>
              <a:pPr/>
              <a:t>12.04.2015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2F816-07AD-4BA3-A4CD-43E68D4D03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1014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3.png"/><Relationship Id="rId5" Type="http://schemas.microsoft.com/office/2007/relationships/media" Target="../media/media1.mp3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8.mp3"/><Relationship Id="rId5" Type="http://schemas.openxmlformats.org/officeDocument/2006/relationships/image" Target="../media/image3.png"/><Relationship Id="rId4" Type="http://schemas.microsoft.com/office/2007/relationships/media" Target="../media/media8.mp3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9.mp3"/><Relationship Id="rId5" Type="http://schemas.openxmlformats.org/officeDocument/2006/relationships/image" Target="../media/image3.png"/><Relationship Id="rId4" Type="http://schemas.microsoft.com/office/2007/relationships/media" Target="../media/media9.mp3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0.mp3"/><Relationship Id="rId5" Type="http://schemas.openxmlformats.org/officeDocument/2006/relationships/image" Target="../media/image3.png"/><Relationship Id="rId4" Type="http://schemas.microsoft.com/office/2007/relationships/media" Target="../media/media10.mp3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1.mp3"/><Relationship Id="rId5" Type="http://schemas.openxmlformats.org/officeDocument/2006/relationships/image" Target="../media/image3.png"/><Relationship Id="rId4" Type="http://schemas.microsoft.com/office/2007/relationships/media" Target="../media/media11.mp3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2.mp3"/><Relationship Id="rId5" Type="http://schemas.openxmlformats.org/officeDocument/2006/relationships/image" Target="../media/image3.png"/><Relationship Id="rId4" Type="http://schemas.microsoft.com/office/2007/relationships/media" Target="../media/media12.mp3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3.mp3"/><Relationship Id="rId5" Type="http://schemas.openxmlformats.org/officeDocument/2006/relationships/image" Target="../media/image3.png"/><Relationship Id="rId4" Type="http://schemas.microsoft.com/office/2007/relationships/media" Target="../media/media13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mp3"/><Relationship Id="rId5" Type="http://schemas.openxmlformats.org/officeDocument/2006/relationships/image" Target="../media/image3.png"/><Relationship Id="rId4" Type="http://schemas.microsoft.com/office/2007/relationships/media" Target="../media/media2.mp3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mp3"/><Relationship Id="rId5" Type="http://schemas.openxmlformats.org/officeDocument/2006/relationships/image" Target="../media/image3.png"/><Relationship Id="rId4" Type="http://schemas.microsoft.com/office/2007/relationships/media" Target="../media/media2.mp3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audio" Target="../media/media3.mp3"/><Relationship Id="rId6" Type="http://schemas.openxmlformats.org/officeDocument/2006/relationships/image" Target="../media/image3.png"/><Relationship Id="rId5" Type="http://schemas.microsoft.com/office/2007/relationships/media" Target="../media/media3.mp3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5.mp3"/><Relationship Id="rId5" Type="http://schemas.openxmlformats.org/officeDocument/2006/relationships/image" Target="../media/image3.png"/><Relationship Id="rId4" Type="http://schemas.microsoft.com/office/2007/relationships/media" Target="../media/media5.mp3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6.mp3"/><Relationship Id="rId5" Type="http://schemas.openxmlformats.org/officeDocument/2006/relationships/image" Target="../media/image3.png"/><Relationship Id="rId4" Type="http://schemas.microsoft.com/office/2007/relationships/media" Target="../media/media6.mp3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7.mp3"/><Relationship Id="rId5" Type="http://schemas.openxmlformats.org/officeDocument/2006/relationships/image" Target="../media/image3.png"/><Relationship Id="rId4" Type="http://schemas.microsoft.com/office/2007/relationships/media" Target="../media/media7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Спортивно-военная игра «Служу России»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Макарова Татьяна Владимировна</a:t>
            </a:r>
            <a:endParaRPr lang="ru-RU" dirty="0"/>
          </a:p>
        </p:txBody>
      </p:sp>
      <p:pic>
        <p:nvPicPr>
          <p:cNvPr id="1026" name="Picture 2" descr="http://ochnicoloupa37.ucoz.ru/_si/0/68731413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258" y="3509963"/>
            <a:ext cx="4686300" cy="351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obrazcovskajaoh.ucoz.ru/_nw/0/9005384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442" y="312737"/>
            <a:ext cx="2828925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email"/>
          <a:stretch>
            <a:fillRect/>
          </a:stretch>
        </p:blipFill>
        <p:spPr>
          <a:xfrm>
            <a:off x="2935567" y="53498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113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3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voenpro.ru/img/infolenta/130125_Den_VVS/02_Den_VVS_prazdnik_voennyh_lyotchikov_Rossii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192001" cy="725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7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6387547" y="59071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096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2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ak-inzt.net/images/stories/i/540px_zu23.jpg.pagespeed.ce.arr3N-x2bn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32000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10661374" y="55095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908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0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zans.ru/images/wallpapers/details/_17/2408140843_113780845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2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9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10164417" y="5231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541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9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ljplus.ru/img4/p/s/psi_overlord/16_Plansh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0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1994452" y="56487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510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6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terraoko.com/wp-content/uploads/2013/01/2013-01-18-03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10522226" y="659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236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7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static.videocore.tv/uploads/cms/3ubHL3GnEutQh8JQ.fil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4819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1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10601739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5495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0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s459.narod.ru/files/plakaty/23fev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5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46993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xn----7sbeec4adsdiuy1a5o.xn--p1ai/wp-content/uploads/2013/01/13299788925200943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436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911087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349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4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xn--1-8sb.su/001/23-fevralya-otrkrytki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29242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-fotki.yandex.ru/get/9167/199430354.21/0_f5a14_ba9b939b_X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9636"/>
            <a:ext cx="12192000" cy="6917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9448800" y="517166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9883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4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lh3.googleusercontent.com/-ANkFSvQQQus/U4V0uRn4FhI/AAAAAAAAF6I/1bY04_fqqkI/w776-h582/28.05.14%2B-%2B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-1" y="7936"/>
            <a:ext cx="12192001" cy="6850063"/>
          </a:xfrm>
          <a:prstGeom prst="rect">
            <a:avLst/>
          </a:prstGeom>
        </p:spPr>
      </p:pic>
      <p:pic>
        <p:nvPicPr>
          <p:cNvPr id="4" name="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email"/>
          <a:stretch>
            <a:fillRect/>
          </a:stretch>
        </p:blipFill>
        <p:spPr>
          <a:xfrm>
            <a:off x="2690192" y="5350565"/>
            <a:ext cx="609600" cy="609600"/>
          </a:xfrm>
          <a:prstGeom prst="rect">
            <a:avLst/>
          </a:prstGeom>
        </p:spPr>
      </p:pic>
      <p:pic>
        <p:nvPicPr>
          <p:cNvPr id="5" name="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6" cstate="email"/>
          <a:stretch>
            <a:fillRect/>
          </a:stretch>
        </p:blipFill>
        <p:spPr>
          <a:xfrm>
            <a:off x="9925879" y="53505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4679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0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39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delanounas.ru/i/z/n/ZnVuY3Rpb24ubWlsLnJ1L2ltYWdlcy9taWxpdGFyeS9taWxpdGFyeS9waG90by9yZWNvbl91YXZfMS5qcGc_X19pZD00MDc2NQ==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64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5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10502349" y="53903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655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5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cdn1.img22.ria.ru/images/66741/85/66741858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10621617" y="6195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469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0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s57.radikal.ru/i156/1201/fe/91d9ea01003f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9516" y="238539"/>
            <a:ext cx="5676413" cy="661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7.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9428922" y="31043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599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8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9</Words>
  <Application>Microsoft Office PowerPoint</Application>
  <PresentationFormat>Произвольный</PresentationFormat>
  <Paragraphs>2</Paragraphs>
  <Slides>15</Slides>
  <Notes>0</Notes>
  <HiddenSlides>0</HiddenSlides>
  <MMClips>14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Спортивно-военная игра «Служу России»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Спортивно-военная игра «Служу России»</dc:title>
  <dc:creator>Алекс</dc:creator>
  <cp:lastModifiedBy>re</cp:lastModifiedBy>
  <cp:revision>6</cp:revision>
  <dcterms:created xsi:type="dcterms:W3CDTF">2015-02-26T21:40:43Z</dcterms:created>
  <dcterms:modified xsi:type="dcterms:W3CDTF">2015-04-12T19:23:00Z</dcterms:modified>
</cp:coreProperties>
</file>