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0" r:id="rId9"/>
    <p:sldId id="261" r:id="rId10"/>
    <p:sldId id="262" r:id="rId11"/>
    <p:sldId id="263" r:id="rId12"/>
    <p:sldId id="269" r:id="rId13"/>
    <p:sldId id="264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203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765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691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245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604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78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970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608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298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155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030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C90FD-E095-46E7-B259-F9FAFE891EAB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1E2CB-F659-48C5-9FCA-D51254B76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4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11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15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3" Type="http://schemas.microsoft.com/office/2007/relationships/media" Target="../media/media4.mp3"/><Relationship Id="rId7" Type="http://schemas.microsoft.com/office/2007/relationships/media" Target="../media/media6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2.png"/><Relationship Id="rId5" Type="http://schemas.microsoft.com/office/2007/relationships/media" Target="../media/media5.mp3"/><Relationship Id="rId10" Type="http://schemas.openxmlformats.org/officeDocument/2006/relationships/image" Target="../media/image6.jpeg"/><Relationship Id="rId4" Type="http://schemas.openxmlformats.org/officeDocument/2006/relationships/audio" Target="../media/media4.mp3"/><Relationship Id="rId9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encrypted-tbn3.gstatic.com/images?q=tbn:ANd9GcRIrq8TndfsFSzRDUkb60xhJJ96uHEhEzRKKnym_t5UC06lgSQkA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020" y="19472"/>
            <a:ext cx="9881444" cy="68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1772816"/>
            <a:ext cx="274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Georgia" panose="02040502050405020303" pitchFamily="18" charset="0"/>
              </a:rPr>
              <a:t>МЕЛОДИЯ</a:t>
            </a:r>
            <a:endParaRPr lang="ru-RU" sz="3200" b="1" i="1" dirty="0"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23892" y="1772815"/>
            <a:ext cx="4620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Georgia" panose="02040502050405020303" pitchFamily="18" charset="0"/>
              </a:rPr>
              <a:t>- ДУША МУЗЫКИ</a:t>
            </a:r>
            <a:endParaRPr lang="ru-RU" sz="3200" b="1" i="1" dirty="0">
              <a:latin typeface="Georgia" panose="02040502050405020303" pitchFamily="18" charset="0"/>
            </a:endParaRPr>
          </a:p>
        </p:txBody>
      </p:sp>
      <p:pic>
        <p:nvPicPr>
          <p:cNvPr id="2" name="Э. Григ (Лондонский Королевский филармонический Оркестр) - Утро. Пер Гюн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99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602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Рисунок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401819"/>
            <a:ext cx="9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Georgia" panose="02040502050405020303" pitchFamily="18" charset="0"/>
              </a:rPr>
              <a:t>Скороговорка – быстрый темп прочтения</a:t>
            </a:r>
            <a:endParaRPr lang="ru-RU" sz="4400" b="1" i="1" dirty="0">
              <a:latin typeface="Georgia" panose="02040502050405020303" pitchFamily="18" charset="0"/>
            </a:endParaRPr>
          </a:p>
        </p:txBody>
      </p:sp>
      <p:pic>
        <p:nvPicPr>
          <p:cNvPr id="2" name="Болтунья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39752" y="0"/>
            <a:ext cx="6804248" cy="544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6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upload.wikimedia.org/wikipedia/commons/6/6c/RIAN_archive_11591_Galina_Ulanova_and_Yury_Zhdanov_in_the_ballet_%22Romeo_And_Juliet%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5112286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proscena.ru/wp-content/uploads/2012/05/ulanova-gs-jdanov-yt-romeo-i-julyetta-gabt-19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89"/>
            <a:ext cx="4876800" cy="729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library.khai.edu/pages/ulanova/images/ulanova_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130" y="274881"/>
            <a:ext cx="4167336" cy="6181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7804" y="6018800"/>
            <a:ext cx="1986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Галина Уланова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32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\Desktop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Джульетта-девочк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3585" y="7462"/>
            <a:ext cx="8208912" cy="615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0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874728"/>
            <a:ext cx="734481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Музыка – искусство выразительное. Она выражает чувства, мысли и характеры людей. Через них мы можем увидеть  и животных, и людей;  и тараторящую без умолку девочку, и мечтательную Джульетту</a:t>
            </a:r>
            <a:endParaRPr lang="ru-RU" sz="28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51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2445377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Bookman Old Style" panose="02050604050505020204" pitchFamily="18" charset="0"/>
              </a:rPr>
              <a:t>Спасибо за урок!</a:t>
            </a:r>
            <a:endParaRPr lang="ru-RU" sz="48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44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s.myshared.ru/577020/slide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247" y="10732"/>
            <a:ext cx="9720064" cy="7290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Детские песни - Утро начинается(минус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91680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0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5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1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4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47764" y="1484784"/>
            <a:ext cx="4248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Портрет  в музыке</a:t>
            </a:r>
            <a:endParaRPr lang="ru-RU" sz="6000" b="1" dirty="0">
              <a:solidFill>
                <a:srgbClr val="00206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7764" y="4869160"/>
            <a:ext cx="4968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Bookman Old Style" panose="02050604050505020204" pitchFamily="18" charset="0"/>
              </a:rPr>
              <a:t>«В каждой интонации спрятан человек».</a:t>
            </a:r>
            <a:endParaRPr lang="ru-RU" sz="3200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62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1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5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54868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Музыкальная «изобразительность»</a:t>
            </a:r>
            <a:endParaRPr lang="ru-RU" sz="2800" b="1" i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62053" y="1071900"/>
            <a:ext cx="7740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Музыка, которая  рисует нам картины природы</a:t>
            </a:r>
            <a:endParaRPr lang="ru-RU" sz="32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4807353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Bookman Old Style" panose="02050604050505020204" pitchFamily="18" charset="0"/>
              </a:rPr>
              <a:t>Музыкальная «выразительность»</a:t>
            </a:r>
            <a:endParaRPr lang="ru-RU" sz="2800" b="1" i="1" dirty="0">
              <a:latin typeface="Bookman Old Style" panose="0205060405050502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5263061"/>
            <a:ext cx="84284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Музыка, которая выражает чувства, мысли и характер человека</a:t>
            </a:r>
            <a:endParaRPr lang="ru-RU" sz="32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41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1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4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img-fotki.yandex.ru/get/5112/100655484.1f/0_132f4d_d8957c0b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-459432"/>
            <a:ext cx="6336704" cy="759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6076736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Сергеевич Прокофьев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32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elizabeth.ru/wp-content/uploads/2012/05/%D0%9F%D0%B5%D1%82%D1%8F-%D0%B8-%D0%92%D0%BE%D0%BB%D0%BA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26"/>
            <a:ext cx="5979871" cy="690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01617" y="589031"/>
            <a:ext cx="28083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ПТИЧКА</a:t>
            </a:r>
          </a:p>
          <a:p>
            <a:endParaRPr lang="ru-RU" sz="3600" b="1" i="1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endParaRPr lang="ru-RU" sz="3600" b="1" i="1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КОШКА</a:t>
            </a:r>
          </a:p>
          <a:p>
            <a:endParaRPr lang="ru-RU" sz="3600" b="1" i="1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endParaRPr lang="ru-RU" sz="3600" b="1" i="1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УТКА</a:t>
            </a:r>
          </a:p>
          <a:p>
            <a:endParaRPr lang="ru-RU" sz="3600" b="1" i="1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endParaRPr lang="ru-RU" sz="3600" b="1" i="1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ВОЛК</a:t>
            </a:r>
            <a:endParaRPr lang="ru-RU" sz="3600" b="1" i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2" name="ПрокофьевПетя и волк - Валторна(волк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27584" y="1412776"/>
            <a:ext cx="609600" cy="609600"/>
          </a:xfrm>
          <a:prstGeom prst="rect">
            <a:avLst/>
          </a:prstGeom>
        </p:spPr>
      </p:pic>
      <p:pic>
        <p:nvPicPr>
          <p:cNvPr id="3" name="Прокофьев - Петя и волк (флейта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004048" y="1268760"/>
            <a:ext cx="609600" cy="609600"/>
          </a:xfrm>
          <a:prstGeom prst="rect">
            <a:avLst/>
          </a:prstGeom>
        </p:spPr>
      </p:pic>
      <p:pic>
        <p:nvPicPr>
          <p:cNvPr id="5" name="ПрокофьевПетя и волк - гобой(утка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004048" y="5390550"/>
            <a:ext cx="609600" cy="609600"/>
          </a:xfrm>
          <a:prstGeom prst="rect">
            <a:avLst/>
          </a:prstGeom>
        </p:spPr>
      </p:pic>
      <p:pic>
        <p:nvPicPr>
          <p:cNvPr id="6" name="ПрокофьевПетя и волк - кларнет(кошка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22113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31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10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39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56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25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1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476672"/>
            <a:ext cx="73420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latin typeface="Georgia" panose="02040502050405020303" pitchFamily="18" charset="0"/>
              </a:rPr>
              <a:t>ПОРТРЕТ В  МУЗЫКЕ - </a:t>
            </a:r>
            <a:endParaRPr lang="ru-RU" sz="4400" b="1" i="1" dirty="0"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852936"/>
            <a:ext cx="74888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ЭТО ИЗОБРАЖЕНИЕ ЧЕЛОВЕКА, ЕГО ХАРАКТЕРА С  ПОМОЩЬЮ ЗВУКОВ, ИНТОНАЦИЙ , МЕЛОДИЙ</a:t>
            </a:r>
            <a:endParaRPr lang="ru-RU" sz="32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15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1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4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53752" y="-79653"/>
            <a:ext cx="3168352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болтунья Лида, мол,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Вовка выдумал.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болтать-то мне когда?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болтать-то некогда!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Драмкружок, кружок по фото,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Хоркружок - мне петь охота,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кружок по рисованью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Тоже все голосовали.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Марья Марковна сказала,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я шла вчера из зала: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"Драмкружок, кружок по фото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слишком много что-то.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 себе, дружок,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какой-нибудь кружок".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Ну, я выбрала по фото...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мне еще и петь охота,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 кружок по рисованью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Тоже все голосовали.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68352" y="0"/>
            <a:ext cx="2915816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что болтунья Лида, мол,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Вовка выдумал.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болтать-то мне когда?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болтать-то некогда!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теперь до старости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нашем классе староста.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чего мне хочется?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Стать, ребята, летчицей.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Поднимусь на стратостате...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это, кстати?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Может, это стратостат,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старосты летят?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что болтунья Лида, мол,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Вовка выдумал.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болтать-то мне когда?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болтать-то некогда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еще нагрузки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По-немецки и по-русски.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84168" y="188640"/>
            <a:ext cx="305983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задание дано -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Чтенье и грамматика.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сижу, гляжу в окно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вдруг там вижу мальчика.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говорит: "Иди сюда,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тебе ирису дам".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я говорю: "У меня нагрузки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По-немецки и по-русски".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он говорит: "Иди сюда,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тебе ирису дам".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болтунья Лида, мол,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Вовка выдумал.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болтать-то мне когда?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болтать-то некогда!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28184" y="5784647"/>
            <a:ext cx="2915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БАРТО «Болтунья»</a:t>
            </a:r>
            <a:endParaRPr lang="ru-RU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41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img01.chitalnya.ru/upload2/549/28948759939521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05" y="0"/>
            <a:ext cx="230172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cbs-angarsk.ru/images/stories/kids/Slovotvorchestvo/Den_detey/Detstvo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20688"/>
            <a:ext cx="2942977" cy="306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sasha86.ru/wp-content/uploads/2014/03/agniya-barto-boltuny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77072"/>
            <a:ext cx="4657451" cy="2631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hameleons.com/uploads/posts/2012-02/1329378033_gir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315" y="836712"/>
            <a:ext cx="3069953" cy="491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76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131</Words>
  <Application>Microsoft Office PowerPoint</Application>
  <PresentationFormat>Экран (4:3)</PresentationFormat>
  <Paragraphs>31</Paragraphs>
  <Slides>14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15</cp:revision>
  <dcterms:created xsi:type="dcterms:W3CDTF">2014-10-18T15:45:16Z</dcterms:created>
  <dcterms:modified xsi:type="dcterms:W3CDTF">2015-03-09T13:58:54Z</dcterms:modified>
</cp:coreProperties>
</file>