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8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14B2-5867-470E-8B33-2D39F999B1AA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D939F-8332-4EBC-B3E1-A686EE2A9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14B2-5867-470E-8B33-2D39F999B1AA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D939F-8332-4EBC-B3E1-A686EE2A9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14B2-5867-470E-8B33-2D39F999B1AA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D939F-8332-4EBC-B3E1-A686EE2A9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14B2-5867-470E-8B33-2D39F999B1AA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D939F-8332-4EBC-B3E1-A686EE2A9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14B2-5867-470E-8B33-2D39F999B1AA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D939F-8332-4EBC-B3E1-A686EE2A9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14B2-5867-470E-8B33-2D39F999B1AA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D939F-8332-4EBC-B3E1-A686EE2A9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14B2-5867-470E-8B33-2D39F999B1AA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D939F-8332-4EBC-B3E1-A686EE2A9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14B2-5867-470E-8B33-2D39F999B1AA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D939F-8332-4EBC-B3E1-A686EE2A9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14B2-5867-470E-8B33-2D39F999B1AA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D939F-8332-4EBC-B3E1-A686EE2A9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14B2-5867-470E-8B33-2D39F999B1AA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D939F-8332-4EBC-B3E1-A686EE2A9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14B2-5867-470E-8B33-2D39F999B1AA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D939F-8332-4EBC-B3E1-A686EE2A9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214B2-5867-470E-8B33-2D39F999B1AA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D939F-8332-4EBC-B3E1-A686EE2A9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tenvandalen.de/wp-content/2009/hocks.jpg" TargetMode="External"/><Relationship Id="rId13" Type="http://schemas.openxmlformats.org/officeDocument/2006/relationships/hyperlink" Target="http://unpics.com/pic/nature/mountains/6498/17946.jpg" TargetMode="External"/><Relationship Id="rId3" Type="http://schemas.openxmlformats.org/officeDocument/2006/relationships/hyperlink" Target="http://www.holiday.by/files/blog/47716ef2b55c93773fa20f3b2d543332-thumb-690x1500-w.jpg" TargetMode="External"/><Relationship Id="rId7" Type="http://schemas.openxmlformats.org/officeDocument/2006/relationships/hyperlink" Target="http://im0-tub-ru.yandex.net/i?id=ef50605a0cba755261dad5e97d535cf2-76-144&amp;n=21" TargetMode="External"/><Relationship Id="rId12" Type="http://schemas.openxmlformats.org/officeDocument/2006/relationships/hyperlink" Target="http://im0-tub-ru.yandex.net/i?id=8285a0494f8a906bc6b8b9e5292377ff-130-144&amp;n=2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1094.photobucket.com/albums/i444/seydiali/emin/ComputerDesktopWallpapersCollection403_015.jpg" TargetMode="External"/><Relationship Id="rId11" Type="http://schemas.openxmlformats.org/officeDocument/2006/relationships/hyperlink" Target="http://99px.ru/sstorage/53/2012/08/mid_47674_4991.jpg" TargetMode="External"/><Relationship Id="rId5" Type="http://schemas.openxmlformats.org/officeDocument/2006/relationships/hyperlink" Target="http://www.michaeldunning.com/wp-content/uploads/2012/09/WQ9U4866.jpg" TargetMode="External"/><Relationship Id="rId15" Type="http://schemas.openxmlformats.org/officeDocument/2006/relationships/hyperlink" Target="http://h1.img.mediacache.rugion.ru/_i/forum/files/94/92/76/9492767_0s310_1319729252.jpg" TargetMode="External"/><Relationship Id="rId10" Type="http://schemas.openxmlformats.org/officeDocument/2006/relationships/hyperlink" Target="http://mediasubs.ru/group/uploads/so/sovetyi-eksperta-po-razvitiyu-biznesa/image2/ZiLWJkZGY.jpg" TargetMode="External"/><Relationship Id="rId4" Type="http://schemas.openxmlformats.org/officeDocument/2006/relationships/hyperlink" Target="http://top55.info/fileadmin/images/tk/tk_sob_large_945_02_08_11_10_07.jpg" TargetMode="External"/><Relationship Id="rId9" Type="http://schemas.openxmlformats.org/officeDocument/2006/relationships/hyperlink" Target="http://www.krasfun.ru/images/2013/10/52c93_0_a0ce3_26dfea8d_orig.jpg" TargetMode="External"/><Relationship Id="rId14" Type="http://schemas.openxmlformats.org/officeDocument/2006/relationships/hyperlink" Target="http://s11.radikal.ru/i183/1201/37/6e9494ad0ba9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Скачать темные аллеи мотель Скачать Темные аллеи 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7505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«Дороги, которые мы выбираем»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6093296"/>
            <a:ext cx="6400800" cy="10576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Большая психологическая игра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9 класс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23528" y="0"/>
            <a:ext cx="8136904" cy="1057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Муниципальное бюджетное образовательное учреждение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«Средняя общеобразовательная школа №11 имени В.Д. Бубенина»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П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етропавловск-Камчатского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городского округа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Пункт </a:t>
            </a:r>
            <a:r>
              <a:rPr lang="ru-RU" dirty="0"/>
              <a:t>прибытия 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станция </a:t>
            </a:r>
            <a:r>
              <a:rPr lang="ru-RU" dirty="0"/>
              <a:t>ПРОФЕССИОНАЛЬНАЯ </a:t>
            </a:r>
            <a:br>
              <a:rPr lang="ru-RU" dirty="0"/>
            </a:br>
            <a:r>
              <a:rPr lang="ru-RU" dirty="0"/>
              <a:t>(конкурс  капитанов).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Самопрезентация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«Мой профессиональный путь»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277938" y="936624"/>
            <a:ext cx="6651648" cy="1206491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Поздравляем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57158" y="2428868"/>
            <a:ext cx="8501090" cy="10033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Arial Black"/>
              </a:rPr>
              <a:t>команду 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Arial Black"/>
              </a:rPr>
              <a:t>9 «___» 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Arial Black"/>
              </a:rPr>
              <a:t>класса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Arial Black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85720" y="4000504"/>
            <a:ext cx="8572560" cy="242889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с 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победой</a:t>
            </a:r>
            <a:endParaRPr lang="ru-RU" sz="3600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Arial Black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602063"/>
            <a:ext cx="2286016" cy="22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4619621"/>
            <a:ext cx="2238379" cy="223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4602063"/>
            <a:ext cx="2286016" cy="22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Алейск в/ч 41659 - Страница 410 - Форум - Мать солда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459432"/>
            <a:ext cx="9408127" cy="7317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Интернет-источники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400" dirty="0" smtClean="0">
                <a:hlinkClick r:id="rId3"/>
              </a:rPr>
              <a:t>http://www.holiday.by/files/blog/47716ef2b55c93773fa20f3b2d543332-thumb-690x1500-w.jpg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>
                <a:hlinkClick r:id="rId4"/>
              </a:rPr>
              <a:t>http://top55.info/fileadmin/images/tk/tk_sob_large_945_02_08_11_10_07.jpg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>
                <a:hlinkClick r:id="rId5"/>
              </a:rPr>
              <a:t>http://www.michaeldunning.com/wp-content/uploads/2012/09/WQ9U4866.jpg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>
                <a:hlinkClick r:id="rId6"/>
              </a:rPr>
              <a:t>http://i1094.photobucket.com/albums/i444/seydiali/emin/ComputerDesktopWallpapersCollection403_015.jpg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>
                <a:hlinkClick r:id="rId7"/>
              </a:rPr>
              <a:t>http://im0-tub-ru.yandex.net/i?id=ef50605a0cba755261dad5e97d535cf2-76-144&amp;n=21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>
                <a:hlinkClick r:id="rId8"/>
              </a:rPr>
              <a:t>http://www.datenvandalen.de/wp-content/2009/hocks.jpg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>
                <a:hlinkClick r:id="rId9"/>
              </a:rPr>
              <a:t>http://www.krasfun.ru/images/2013/10/52c93_0_a0ce3_26dfea8d_orig.jpg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>
                <a:hlinkClick r:id="rId10"/>
              </a:rPr>
              <a:t>http://mediasubs.ru/group/uploads/so/sovetyi-eksperta-po-razvitiyu-biznesa/image2/ZiLWJkZGY.jpg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>
                <a:hlinkClick r:id="rId11"/>
              </a:rPr>
              <a:t>http://99px.ru/sstorage/53/2012/08/mid_47674_4991.jpg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>
                <a:hlinkClick r:id="rId12"/>
              </a:rPr>
              <a:t>http://im0-tub-ru.yandex.net/i?id=8285a0494f8a906bc6b8b9e5292377ff-130-144&amp;n=21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>
                <a:hlinkClick r:id="rId13"/>
              </a:rPr>
              <a:t>http://unpics.com/pic/nature/mountains/6498/17946.jpg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>
                <a:hlinkClick r:id="rId14"/>
              </a:rPr>
              <a:t>http://s11.radikal.ru/i183/1201/37/6e9494ad0ba9.jpg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>
                <a:hlinkClick r:id="rId15"/>
              </a:rPr>
              <a:t>http://h1.img.mediacache.rugion.ru/_i/forum/files/94/92/76/9492767_0s310_1319729252.jpg</a:t>
            </a: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то@Mail.Ru: Джедай Вейдер : Фото со мной: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16616" cy="6856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Экономика ОСЬМИНОГ. Блог-книга на PEREMENY.RU (1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84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Разное Инвестирование в Forex для начинающи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Станция «Юридическая</a:t>
            </a:r>
            <a:r>
              <a:rPr lang="ru-RU" dirty="0"/>
              <a:t>»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Каждой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команде необходимо провести юридическую консультацию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95536" y="2924944"/>
            <a:ext cx="3456384" cy="10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2852936"/>
            <a:ext cx="6552728" cy="1036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Команда №1.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Клиент – несовершеннолетний подросток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763688" y="4005064"/>
            <a:ext cx="5544616" cy="10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Команда №2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Клиент – мама с ребенком-инвалидом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599384" y="5373216"/>
            <a:ext cx="5544616" cy="10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Команда №3.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Клиент – мама с 2 детьми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11560" y="6309320"/>
            <a:ext cx="8229600" cy="548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Время для подготовки – 5 минут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Станция «</a:t>
            </a:r>
            <a:r>
              <a:rPr lang="ru-RU" dirty="0"/>
              <a:t>Экономическая»</a:t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2492896"/>
            <a:ext cx="8229600" cy="10367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Каждой команде необходимо провести консультацию клиента банка по вкладам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6309320"/>
            <a:ext cx="8229600" cy="548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Время для подготовки – 5 минут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Станция «</a:t>
            </a:r>
            <a:r>
              <a:rPr lang="ru-RU" dirty="0"/>
              <a:t>Историческая»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/>
              <a:t>Выступление команд</a:t>
            </a:r>
          </a:p>
          <a:p>
            <a:pPr algn="ctr">
              <a:buNone/>
            </a:pPr>
            <a:r>
              <a:rPr lang="ru-RU" sz="4400" b="1" dirty="0" smtClean="0"/>
              <a:t>«Три минуты о роли России во Второй Мировой Войне».</a:t>
            </a:r>
            <a:endParaRPr lang="ru-RU" sz="4400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6309320"/>
            <a:ext cx="8229600" cy="548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Время для подготовки – 5 минут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5301208"/>
            <a:ext cx="8229600" cy="548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Время для выступления команды –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минуты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Станция «Заграничная»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Каждый член команды должен произнести на иностранном языке 1 предложение, чтоб получилось повествование по заданной теме: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51520" y="2996952"/>
            <a:ext cx="6552728" cy="1036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Команда №1.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Моя школа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331640" y="4077072"/>
            <a:ext cx="6552728" cy="1036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Команда №2.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Мой край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591272" y="5157192"/>
            <a:ext cx="6552728" cy="1036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Команда №3.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Моя страна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39552" y="6309320"/>
            <a:ext cx="8229600" cy="548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Время для подготовки – 5 минут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Станция «</a:t>
            </a:r>
            <a:r>
              <a:rPr lang="ru-RU" dirty="0"/>
              <a:t>Психологическая»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3300" dirty="0" smtClean="0"/>
              <a:t>Приглашаются </a:t>
            </a:r>
            <a:r>
              <a:rPr lang="ru-RU" sz="3300" dirty="0" smtClean="0"/>
              <a:t>3 представителя от каждой команды. Перед вами карточки, на каждой из которых по 8 слов. Нужно объяснить их на время, не используя однокоренные. Например, «Такая штука, которая увеличивает, с ручкой» — это лупа, «Когда смотришь в зеркало, видишь своё...» — это отражение. Каждому члену команды предоставляется</a:t>
            </a:r>
          </a:p>
          <a:p>
            <a:pPr algn="ctr">
              <a:buNone/>
            </a:pPr>
            <a:r>
              <a:rPr lang="ru-RU" sz="5800" dirty="0" smtClean="0">
                <a:solidFill>
                  <a:srgbClr val="002060"/>
                </a:solidFill>
              </a:rPr>
              <a:t> 1 минута.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6309320"/>
            <a:ext cx="8229600" cy="548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СКАЖИ ИНАЧЕ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295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«Дороги, которые мы выбираем»</vt:lpstr>
      <vt:lpstr>Слайд 2</vt:lpstr>
      <vt:lpstr>Слайд 3</vt:lpstr>
      <vt:lpstr>Слайд 4</vt:lpstr>
      <vt:lpstr> Станция «Юридическая» </vt:lpstr>
      <vt:lpstr>Станция «Экономическая» </vt:lpstr>
      <vt:lpstr>Станция «Историческая» </vt:lpstr>
      <vt:lpstr>Станция «Заграничная» </vt:lpstr>
      <vt:lpstr>Станция «Психологическая» </vt:lpstr>
      <vt:lpstr> Пункт прибытия –  станция ПРОФЕССИОНАЛЬНАЯ  (конкурс  капитанов). </vt:lpstr>
      <vt:lpstr>Слайд 11</vt:lpstr>
      <vt:lpstr>Слайд 12</vt:lpstr>
      <vt:lpstr>Интернет-источники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Сана</dc:creator>
  <cp:lastModifiedBy>Сана</cp:lastModifiedBy>
  <cp:revision>12</cp:revision>
  <dcterms:created xsi:type="dcterms:W3CDTF">2015-03-11T09:49:05Z</dcterms:created>
  <dcterms:modified xsi:type="dcterms:W3CDTF">2015-03-11T12:35:41Z</dcterms:modified>
</cp:coreProperties>
</file>