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BFE7-A691-408B-855C-869AB892AD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1916-2C9D-417F-8E50-8888E9890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ABFE7-A691-408B-855C-869AB892AD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E1916-2C9D-417F-8E50-8888E9890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3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6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9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3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0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3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9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0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7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81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6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8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6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0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8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1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МирCD</dc:creator>
  <cp:lastModifiedBy>МирCD</cp:lastModifiedBy>
  <cp:revision>1</cp:revision>
  <dcterms:created xsi:type="dcterms:W3CDTF">2015-03-11T12:34:56Z</dcterms:created>
  <dcterms:modified xsi:type="dcterms:W3CDTF">2015-03-11T12:34:56Z</dcterms:modified>
</cp:coreProperties>
</file>