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6" r:id="rId2"/>
    <p:sldId id="28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0" r:id="rId31"/>
    <p:sldId id="284" r:id="rId32"/>
    <p:sldId id="285" r:id="rId33"/>
    <p:sldId id="28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2524A8-FD04-4675-8B98-5678869B9037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2D61FA-53C8-4FF0-9381-295787168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</a:t>
            </a: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9765C9-DD1B-4B9B-B9F5-1EEE5117E79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capital</a:t>
            </a: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52E486-F9A0-49AB-B9A4-4C54548C1CFA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B2F1-CA19-41A9-8CDA-440B034D4B85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F6E3-1DCD-437B-A838-C9DE9D864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147D-5813-476E-A422-449A5CA3115C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4737-10CB-4B03-B40E-3F4D7E48D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B87BA-9306-4C9F-B3A8-E9B619FEC1E8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9CD80-DCBB-4E10-9DF7-44A34801C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EBB0-2BCF-4F07-993E-BF6D6F0E7C40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2676-D75B-4600-A840-3CA81399F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5F14F-6911-4D55-99BD-AD1B23E4814A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652F-5D68-49E1-BCB0-CB889A654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F391F-9B32-4730-BB7D-B503B17CA3B4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C4DF-7A16-4C60-8382-6C6AD157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0765-73DC-497F-AF89-076DC0B52960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C934-8C3E-4FD6-8D3F-D29D67FF4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6C1A-9DAD-4833-BD5E-4F43A438BBE4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1F6F-99CD-434D-B810-0F560AA0C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CC0F-6910-4D4D-9510-26DDB7CFB1D7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A14D-5683-4DD0-9454-B90BBBE98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0180-45FE-4EC5-B0AD-A5148C4BDBD2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6B29-E3E3-4846-814B-A68FDCECD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1590-2961-4D11-AB96-CF1345D95228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9CA7-FEC2-414A-989E-4AAC154C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A3A1CF-5EF8-4B0C-BF5E-B56A9D8DE03B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08812F-8EEE-4E02-9A6A-9B3F4F3DB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en.wikipedia.org/wiki/De_fact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en.wikipedia.org/wiki/International_la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325"/>
            <a:ext cx="6400800" cy="6254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52" name="Picture 2" descr="C:\Users\Admin\Pictures\R9CADFWBV6CA38JIAGCA6GN1U2CA5QANASCAQ4YG6JCAMNEBHCCAZ8E322CATXOFM0CA04Y9RYCAJ9WLMICAK4EQ6HCAC7DRXVCAV1U34QCAFJNS9KCAK7A21ACAQ5QMC2CAQ2I65DCAKMWWXNCAUPERG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549275"/>
            <a:ext cx="85693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0" y="0"/>
            <a:ext cx="8172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Урок-викторина  </a:t>
            </a:r>
            <a:r>
              <a:rPr lang="en-US" sz="2400" b="1">
                <a:solidFill>
                  <a:srgbClr val="002060"/>
                </a:solidFill>
              </a:rPr>
              <a:t>“Who Wants to Be the Champion?”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Презентация учителя английского языка ГБОУ ЦО №1239 Маккавеевой Е.Е.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2-2.The nearest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neighbour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to Great Britain is France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7" name="Picture 4" descr="C:\Users\Admin\Pictures\tumblr_l3yr42kTb51qzh14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484313"/>
            <a:ext cx="7200900" cy="5373687"/>
          </a:xfrm>
          <a:noFill/>
        </p:spPr>
      </p:pic>
      <p:pic>
        <p:nvPicPr>
          <p:cNvPr id="11268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15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2-3.Queen Elizabeth II is the head of the United Kingdom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1" name="Picture 4" descr="C:\Users\Admin\Pictures\XNCABTXF00CA3P5Q5TCA0QIBD7CAX685FXCAKZB1QYCA0U2A96CATYSM3HCAYJBQ3YCAEUM392CABR7711CA1W9Q1OCAPPPRUICADLJUG2CAIHM6WOCANJM3GJCATT2NJ2CA061RDHCAVBEV5UCA27KTX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628775"/>
            <a:ext cx="4751388" cy="4895850"/>
          </a:xfrm>
          <a:noFill/>
        </p:spPr>
      </p:pic>
      <p:pic>
        <p:nvPicPr>
          <p:cNvPr id="12292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11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2-4.St Paul’s Cathedral  was built by Sir Christopher Wren within his lifetime.</a:t>
            </a: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13315" name="Picture 5" descr="C:\Users\Admin\Pictures\St-Pauls-Cathedr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989138"/>
            <a:ext cx="7488238" cy="4868862"/>
          </a:xfrm>
          <a:noFill/>
        </p:spPr>
      </p:pic>
      <p:pic>
        <p:nvPicPr>
          <p:cNvPr id="13316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90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2-5.Christopher Columbus discovered America in October 1492</a:t>
            </a:r>
            <a:endParaRPr lang="ru-RU" sz="4000" b="1" smtClean="0">
              <a:solidFill>
                <a:srgbClr val="C00000"/>
              </a:solidFill>
            </a:endParaRPr>
          </a:p>
        </p:txBody>
      </p:sp>
      <p:pic>
        <p:nvPicPr>
          <p:cNvPr id="14339" name="Picture 2" descr="C:\Users\Admin\Pictures\the-first-landing-of-christopher-columbus-dioscoro-teofilo-puebla-tol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628775"/>
            <a:ext cx="8785225" cy="5229225"/>
          </a:xfrm>
          <a:noFill/>
        </p:spPr>
      </p:pic>
      <p:pic>
        <p:nvPicPr>
          <p:cNvPr id="14340" name="Picture 5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111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2-6.The oldest part of London is the City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5363" name="Picture 2" descr="C:\Users\Admin\Pictures\kartinki24_ru_cities_london_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96975"/>
            <a:ext cx="9144000" cy="5661025"/>
          </a:xfrm>
          <a:noFill/>
        </p:spPr>
      </p:pic>
      <p:pic>
        <p:nvPicPr>
          <p:cNvPr id="15364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556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>2-7.The biggest city in Scotland is Glasgow </a:t>
            </a:r>
            <a:endParaRPr lang="ru-RU" b="1" smtClean="0">
              <a:solidFill>
                <a:srgbClr val="7030A0"/>
              </a:solidFill>
            </a:endParaRPr>
          </a:p>
        </p:txBody>
      </p:sp>
      <p:pic>
        <p:nvPicPr>
          <p:cNvPr id="16387" name="Picture 7" descr="C:\Users\Admin\Pictures\O2CA527KL1CA6WX6HYCAN3Y4HICADC9KA4CA4OM11NCAOYC23TCAYUQPF2CAAP2ZX3CA94IWIWCARXLNAFCAFFZMS2CA7149R4CABSRG8YCA5K9QHOCA2PE805CA3R51OLCAIMB2MBCAF7QJZ7CAZB98S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628775"/>
            <a:ext cx="7632700" cy="4824413"/>
          </a:xfrm>
          <a:noFill/>
        </p:spPr>
      </p:pic>
      <p:pic>
        <p:nvPicPr>
          <p:cNvPr id="16388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842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>
                <a:solidFill>
                  <a:srgbClr val="C00000"/>
                </a:solidFill>
              </a:rPr>
              <a:t>3-1.Independence Day is a federal holiday in the USA commemorating the adoption of the Declaration of Independence on July 4, 1776, declaring independence from Great Britain.</a:t>
            </a:r>
            <a:endParaRPr lang="ru-RU" sz="2400" b="1" smtClean="0">
              <a:solidFill>
                <a:srgbClr val="C00000"/>
              </a:solidFill>
            </a:endParaRPr>
          </a:p>
        </p:txBody>
      </p:sp>
      <p:pic>
        <p:nvPicPr>
          <p:cNvPr id="17411" name="Picture 2" descr="C:\Users\Admin\Pictures\TFCA84R1BUCAPILHJJCALKEBBZCAW2RGFBCASAS98WCA0AEZ9NCA0SXO45CA3DEYKACAU6PS1JCA3OW8SBCA4BUFIPCAW7NROZCA8NCT02CA3EFI3WCAFV978PCAU1N2MYCA7ZYVOVCAEFAQRICAP55D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95513" y="1639888"/>
            <a:ext cx="5040312" cy="5218112"/>
          </a:xfrm>
          <a:noFill/>
        </p:spPr>
      </p:pic>
      <p:pic>
        <p:nvPicPr>
          <p:cNvPr id="17412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01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002060"/>
                </a:solidFill>
              </a:rPr>
              <a:t>3-2.Abraham Lincoln (February 12, 1809 – April 15, 1865) was the 16-th President of the United States.</a:t>
            </a: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18435" name="Picture 2" descr="C:\Users\Admin\Pictures\1ECAE45VYUCAN5TYWZCAF7A4MLCAYKQRXVCAKIPUENCAPP2KQLCAUZDNV8CAKNA6G4CA89DL4UCA7VMPIXCAPA7SF3CALO9E9DCA25R6PCCAZWTGF1CA7PKFXSCASM9FZNCAXJZRNECAYGKZT1CAK3603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11413" y="1844675"/>
            <a:ext cx="4321175" cy="4699000"/>
          </a:xfrm>
          <a:noFill/>
        </p:spPr>
      </p:pic>
      <p:pic>
        <p:nvPicPr>
          <p:cNvPr id="18436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111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002060"/>
                </a:solidFill>
              </a:rPr>
              <a:t>3-3.Winter  months in Australia are June, July and August.</a:t>
            </a: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19459" name="Picture 2" descr="C:\Users\Admin\Pictures\FZCA30H29ICAOSK0J8CAAJD3PKCAL93OPWCARPRZD1CADW8A44CAV91ORJCAH20AZHCAE2OLI0CA6WBFU0CABX9FPJCAI3K79OCAAUZSGNCA4FIW88CA0F2KIXCA79AEVZCAYBRGR9CA3G2EYOCAR464X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1341438"/>
            <a:ext cx="5257800" cy="5516562"/>
          </a:xfrm>
          <a:noFill/>
        </p:spPr>
      </p:pic>
      <p:pic>
        <p:nvPicPr>
          <p:cNvPr id="19460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111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002060"/>
                </a:solidFill>
              </a:rPr>
              <a:t>3-4.Jeans have become one of the most worn pieces of clothing in the world. Everybody wears them.</a:t>
            </a: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20483" name="Picture 4" descr="C:\Users\Admin\Pictures\Jeans_segun_tu_figu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48038" y="2060575"/>
            <a:ext cx="5795962" cy="4248150"/>
          </a:xfrm>
          <a:noFill/>
        </p:spPr>
      </p:pic>
      <p:pic>
        <p:nvPicPr>
          <p:cNvPr id="20484" name="Picture 5" descr="C:\Users\Admin\Pictures\jeans_chelsea_urban_fit_dark_stone_wash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14538"/>
            <a:ext cx="3348038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7191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1-1.What is your father's sister?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>
                <a:solidFill>
                  <a:srgbClr val="002060"/>
                </a:solidFill>
              </a:rPr>
              <a:t>Your father's sister is your aunt .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3075" name="Picture 5" descr="C:\Users\Admin\Pictures\Cute-Brother-and-Sister-Quotes-and-Sayings-Pictures-for-Living-Room-Wall-Decals-Ide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484313"/>
            <a:ext cx="6696075" cy="5373687"/>
          </a:xfrm>
          <a:noFill/>
        </p:spPr>
      </p:pic>
      <p:pic>
        <p:nvPicPr>
          <p:cNvPr id="3076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15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3-5.The Great Fire of London swept through the central parts of the English city of London, from Sunday, 2 September to Wednesday, 5 September 1666.</a:t>
            </a:r>
            <a:endParaRPr lang="ru-RU" sz="2800" b="1" smtClean="0">
              <a:solidFill>
                <a:srgbClr val="C00000"/>
              </a:solidFill>
            </a:endParaRPr>
          </a:p>
        </p:txBody>
      </p:sp>
      <p:pic>
        <p:nvPicPr>
          <p:cNvPr id="21507" name="Picture 6" descr="C:\Users\Admin\Pictures\great-fire-of-london-1666-1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773238"/>
            <a:ext cx="8280400" cy="4895850"/>
          </a:xfrm>
          <a:noFill/>
        </p:spPr>
      </p:pic>
      <p:pic>
        <p:nvPicPr>
          <p:cNvPr id="21508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011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002060"/>
                </a:solidFill>
              </a:rPr>
              <a:t>3-6.The official national symbol of the USA  is the Statue of Liberty.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2531" name="Picture 4" descr="C:\Users\Admin\Pictures\BQCATAH17XCABO0US8CAYI1RPXCASALT5ECASXDEI2CAVS35MCCAMUV1TNCAT91TAVCA0KA167CA0S7JGACAJYGM1ICAKQO56VCAV53F6XCA3HZ073CAVPDPU9CA2JMALQCA6GFRPQCAQAKAUCCAF0YSD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4213" y="1196975"/>
            <a:ext cx="7632700" cy="5327650"/>
          </a:xfrm>
          <a:noFill/>
        </p:spPr>
      </p:pic>
      <p:pic>
        <p:nvPicPr>
          <p:cNvPr id="22532" name="Picture 5" descr="C:\Users\Admin\Pictures\sovas_en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350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3-7.</a:t>
            </a:r>
            <a:r>
              <a:rPr lang="ru-RU" sz="2400" b="1" smtClean="0"/>
              <a:t>Перевод: </a:t>
            </a:r>
            <a:r>
              <a:rPr lang="en-US" sz="2400" b="1" smtClean="0"/>
              <a:t>rain: it's raining cats and dogs </a:t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>[</a:t>
            </a:r>
            <a:r>
              <a:rPr lang="ru-RU" sz="2400" b="1" smtClean="0"/>
              <a:t>идиома]</a:t>
            </a:r>
            <a:br>
              <a:rPr lang="ru-RU" sz="2400" b="1" smtClean="0"/>
            </a:br>
            <a:r>
              <a:rPr lang="ru-RU" sz="2400" b="1" smtClean="0"/>
              <a:t>дождь льет как из ведра</a:t>
            </a:r>
            <a:endParaRPr lang="ru-RU" sz="2400" smtClean="0"/>
          </a:p>
        </p:txBody>
      </p:sp>
      <p:pic>
        <p:nvPicPr>
          <p:cNvPr id="23555" name="Picture 2" descr="C:\Users\Admin\Pictures\raining-cats-and-dogs-idiom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1600200"/>
            <a:ext cx="6842125" cy="5257800"/>
          </a:xfrm>
          <a:noFill/>
        </p:spPr>
      </p:pic>
      <p:pic>
        <p:nvPicPr>
          <p:cNvPr id="23556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429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4-1.Sydney is the state capital of New South Wales and the most  populous city in Australia.</a:t>
            </a:r>
            <a:r>
              <a:rPr lang="en-US" b="1" smtClean="0">
                <a:solidFill>
                  <a:srgbClr val="002060"/>
                </a:solidFill>
              </a:rPr>
              <a:t/>
            </a:r>
            <a:br>
              <a:rPr lang="en-US" b="1" smtClean="0">
                <a:solidFill>
                  <a:srgbClr val="002060"/>
                </a:solidFill>
              </a:rPr>
            </a:br>
            <a:r>
              <a:rPr lang="en-US" b="1" smtClean="0">
                <a:solidFill>
                  <a:srgbClr val="002060"/>
                </a:solidFill>
              </a:rPr>
              <a:t>.</a:t>
            </a: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24579" name="Picture 7" descr="C:\Users\Admin\Pictures\YMCA39FSTGCAFQFF0UCA4IRO7JCAX8P4VZCAL1UID5CAJDI70ECATN41Z2CAI1UOZJCA82VDLGCAH31ZRWCAJSLOVUCA7JX09ICAT3M2P0CAQCFMY8CAZRDZL9CAPVM39ACAHGRJUWCAZM3QOPCAJL28H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1196975"/>
            <a:ext cx="8497887" cy="5400675"/>
          </a:xfrm>
          <a:noFill/>
        </p:spPr>
      </p:pic>
      <p:pic>
        <p:nvPicPr>
          <p:cNvPr id="24580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781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4-2.The term Australian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diaspora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: refers to the approximately 1,000,000  Australian citizens who today live outside Australia.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5603" name="Picture 2" descr="C:\Users\Admin\Pictures\LSCA37QNVXCASLPVO2CA3F3Z53CA458622CAQPKZ8FCAT83OY4CAGTC3W2CA8RD2BUCACI9TUXCAFGTRJLCAUPN649CA0VIADSCASLQCP0CAS6FQHUCARQZ4OCCAWMWG06CAUC4V1HCAAT2DNPCA0IW98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1773238"/>
            <a:ext cx="5975350" cy="5084762"/>
          </a:xfrm>
          <a:noFill/>
        </p:spPr>
      </p:pic>
      <p:pic>
        <p:nvPicPr>
          <p:cNvPr id="25604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9275"/>
            <a:ext cx="7556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002060"/>
                </a:solidFill>
              </a:rPr>
              <a:t>4-3.Australia has no official language, it is largely monolingual with English being </a:t>
            </a:r>
            <a:r>
              <a:rPr lang="en-US" sz="2800" b="1" i="1" smtClean="0">
                <a:solidFill>
                  <a:srgbClr val="002060"/>
                </a:solidFill>
                <a:hlinkClick r:id="rId2" action="ppaction://hlinkfile" tooltip="De facto"/>
              </a:rPr>
              <a:t>de facto</a:t>
            </a:r>
            <a:r>
              <a:rPr lang="en-US" sz="2800" b="1" smtClean="0">
                <a:solidFill>
                  <a:srgbClr val="002060"/>
                </a:solidFill>
              </a:rPr>
              <a:t>  the national language. 76.8% of people spoke only English at home (2011</a:t>
            </a:r>
            <a:r>
              <a:rPr lang="ru-RU" sz="2800" b="1" smtClean="0">
                <a:solidFill>
                  <a:srgbClr val="002060"/>
                </a:solidFill>
              </a:rPr>
              <a:t> </a:t>
            </a:r>
            <a:r>
              <a:rPr lang="en-US" sz="2800" b="1" smtClean="0">
                <a:solidFill>
                  <a:srgbClr val="002060"/>
                </a:solidFill>
              </a:rPr>
              <a:t>census). </a:t>
            </a:r>
            <a:endParaRPr lang="ru-RU" sz="2800" b="1" smtClean="0">
              <a:solidFill>
                <a:srgbClr val="002060"/>
              </a:solidFill>
            </a:endParaRPr>
          </a:p>
        </p:txBody>
      </p:sp>
      <p:pic>
        <p:nvPicPr>
          <p:cNvPr id="26627" name="Picture 3" descr="C:\Users\Admin\Pictures\11CA7USC6SCAHIT4GTCAG4996BCA23LOAACAWSEQD9CA94NBKCCA4SV84FCAW9KW8FCAOVZ26KCAUIRE27CAR55O8DCA8LEIIFCAMBSNFMCAQXNFWGCA8ZKHC1CA1N51UTCAAJ6ZTVCADRZZE9CAG3NH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95513" y="1836738"/>
            <a:ext cx="5400675" cy="4184650"/>
          </a:xfrm>
          <a:noFill/>
        </p:spPr>
      </p:pic>
      <p:pic>
        <p:nvPicPr>
          <p:cNvPr id="26628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84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4-4.Canada is the world's largest country that borders only one country</a:t>
            </a: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27651" name="Picture 2" descr="C:\Users\Admin\Pictures\4JCAT1HDE6CAJZK7F0CAY36ZSKCARYL7G5CA3WAT2OCA9Y5U1ECACNTHSJCAUDE5F5CA4V9MVDCAAZHOR0CA99BRHFCAR4FXEXCA7W1BNVCAFQ934ACAYL7HTVCAOX6QY1CA66HLOBCA5243GVCAQFE3H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1989138"/>
            <a:ext cx="5688013" cy="4608512"/>
          </a:xfrm>
          <a:noFill/>
        </p:spPr>
      </p:pic>
      <p:pic>
        <p:nvPicPr>
          <p:cNvPr id="27652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5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4-5.The national symbol of Canada is the maple leaf.</a:t>
            </a: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28675" name="Picture 2" descr="C:\Users\Admin\Pictures\X6CA8AELM9CA8OY3GICA1QS78TCAJKQC6NCAAIO65XCAJ7WVTZCAD8OFU0CA80ZYADCARDTZMECAISZ6EVCAG7J7RGCAT4URYJCAJGGMEFCAAQGR17CA7FIJVWCANTYOU3CAC3T79DCAI2T5K8CARGFCZ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484313"/>
            <a:ext cx="6696075" cy="5373687"/>
          </a:xfrm>
          <a:noFill/>
        </p:spPr>
      </p:pic>
      <p:pic>
        <p:nvPicPr>
          <p:cNvPr id="28676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76250"/>
            <a:ext cx="11525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4-6.Currently, under </a:t>
            </a:r>
            <a:r>
              <a:rPr lang="en-US" sz="3200" b="1" smtClean="0">
                <a:solidFill>
                  <a:srgbClr val="C00000"/>
                </a:solidFill>
                <a:hlinkClick r:id="rId2" action="ppaction://hlinkfile" tooltip="International law"/>
              </a:rPr>
              <a:t>international law</a:t>
            </a:r>
            <a:r>
              <a:rPr lang="en-US" sz="3200" b="1" smtClean="0">
                <a:solidFill>
                  <a:srgbClr val="C00000"/>
                </a:solidFill>
              </a:rPr>
              <a:t>, no country owns the North Pole or the region of the Arctic Ocean surrounding it.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pic>
        <p:nvPicPr>
          <p:cNvPr id="29699" name="Picture 2" descr="C:\Users\Admin\Pictures\arctic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79613" y="1906588"/>
            <a:ext cx="4549775" cy="4618037"/>
          </a:xfrm>
          <a:noFill/>
        </p:spPr>
      </p:pic>
      <p:pic>
        <p:nvPicPr>
          <p:cNvPr id="29700" name="Picture 4" descr="C:\Users\Admin\Pictures\sovas_en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715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4-7.Your friend has a birthday. What do you say?</a:t>
            </a: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30723" name="Picture 2" descr="C:\Users\Admin\Pictures\W2CATLZANFCA6ZM35VCA5E8LP0CAOYUUYCCA07V37BCAVGYB6VCALKXGRGCA1ACJQ0CAMVWWBRCA8FRU60CA8YIAI0CA2KM4OACATVZTG5CAQPBV8YCAKJTHUFCA1ZL7H5CAOCDMM0CAOZRMDMCAPTNE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844675"/>
            <a:ext cx="6624637" cy="3960813"/>
          </a:xfrm>
          <a:noFill/>
        </p:spPr>
      </p:pic>
      <p:pic>
        <p:nvPicPr>
          <p:cNvPr id="30724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429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1-2.Cardiff is the capital and largest city in Wales</a:t>
            </a:r>
            <a:endParaRPr lang="ru-RU" b="1" u="sng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100" name="Picture 4" descr="C:\Users\Admin\Desktop\cardiff-castle-15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429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The Blitz – Questions to Choose the Best</a:t>
            </a:r>
            <a:endParaRPr lang="ru-RU" sz="4000" b="1" smtClean="0">
              <a:solidFill>
                <a:srgbClr val="C00000"/>
              </a:solidFill>
            </a:endParaRPr>
          </a:p>
        </p:txBody>
      </p:sp>
      <p:pic>
        <p:nvPicPr>
          <p:cNvPr id="31747" name="Picture 2" descr="C:\Users\Admin\Pictures\image27319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1484313"/>
            <a:ext cx="6119813" cy="5373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The Blitz</a:t>
            </a:r>
            <a:r>
              <a:rPr lang="ru-RU" b="1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2771" name="Picture 2" descr="C:\Users\Admin\Pictures\MHCAS5G5PYCAG2TKAGCA4J4S04CA33J03ICAG1RSAYCAULTARZCA4SG4GNCA9L1EQKCAWYEGUECAIPSFIKCA79CO77CAQN6V0MCAS07PK8CAZ8GML5CA5D3L0FCA7TBXNICA1EO6L3CA5KDC2TCACA7Y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95963" y="0"/>
            <a:ext cx="3348037" cy="6858000"/>
          </a:xfrm>
          <a:noFill/>
        </p:spPr>
      </p:pic>
      <p:pic>
        <p:nvPicPr>
          <p:cNvPr id="32772" name="Picture 4" descr="C:\Users\Admin\Pictures\untitled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81300"/>
            <a:ext cx="58674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C:\Users\Admin\Pictures\UXCA2H276ICAIXWEE8CAWA3CSQCATOQTRLCACYX2NGCA4CLB69CA4GPGLOCAE7L7O9CAWWC73LCAKJKP58CAJUJYJACA6Y6HH8CAEL5RM7CAPXGTKXCABBAUARCAH70EE9CADZ2NINCAU9BN31CA6Z8T3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4686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0338" y="0"/>
            <a:ext cx="77946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2852738"/>
            <a:ext cx="78105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6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0"/>
            <a:ext cx="7810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The Blitz</a:t>
            </a: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smtClean="0">
                <a:solidFill>
                  <a:srgbClr val="002060"/>
                </a:solidFill>
              </a:rPr>
              <a:t>The US President’s term is: US presidents are elected to a four-year term. The maximum number of full terms that a president can serve is two. Presidents who took over for another President and have served more than two years can seek only one additional term</a:t>
            </a:r>
            <a:endParaRPr lang="ru-RU" sz="2000" b="1" smtClean="0">
              <a:solidFill>
                <a:srgbClr val="002060"/>
              </a:solidFill>
            </a:endParaRPr>
          </a:p>
        </p:txBody>
      </p:sp>
      <p:pic>
        <p:nvPicPr>
          <p:cNvPr id="33796" name="Picture 2" descr="C:\Users\Admin\Pictures\lets_learn_hindi_with_englishhindi_dictionary_idh5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2852738"/>
            <a:ext cx="29527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Users\Admin\Pictures\H6CATO3TTKCAZNRL5BCARZKL62CAWA2E9ZCA9U1SO5CAM1AKTMCA12FHKZCAM3GJZJCA3HNP8CCAT0SK33CAZXCLEFCAJJ2FG2CA3131NRCAN0E6EGCAIB1PITCANYVW29CAYROLAICANJ4YM5CANEKM9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924175"/>
            <a:ext cx="38163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62950" y="5445125"/>
            <a:ext cx="7810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02338"/>
            <a:ext cx="78105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620713"/>
            <a:ext cx="78105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smtClean="0">
                <a:solidFill>
                  <a:srgbClr val="002060"/>
                </a:solidFill>
              </a:rPr>
              <a:t>GOOD LUCK!</a:t>
            </a:r>
            <a:endParaRPr lang="ru-RU" sz="9600" b="1" smtClean="0">
              <a:solidFill>
                <a:srgbClr val="002060"/>
              </a:solidFill>
            </a:endParaRPr>
          </a:p>
        </p:txBody>
      </p:sp>
      <p:pic>
        <p:nvPicPr>
          <p:cNvPr id="34819" name="Picture 4" descr="C:\Users\Admin\Pictures\G1CAUCDO81CA1ETLTVCAHT1BYFCAM1FZBVCACKHJ93CAFCVWI5CACN2OJPCANJAE0WCAEFJT5ZCAX2B34XCAHPAMUKCAO4CQPMCAOI9VZECANFEGSYCARSPNA2CA6H84QJCAXP8NZHCAN0EUIRCAOA853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412875"/>
            <a:ext cx="8424862" cy="5256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</a:rPr>
              <a:t>1-3.The</a:t>
            </a:r>
            <a:r>
              <a:rPr lang="en-US" sz="4000" smtClean="0">
                <a:solidFill>
                  <a:srgbClr val="C00000"/>
                </a:solidFill>
              </a:rPr>
              <a:t> </a:t>
            </a:r>
            <a:r>
              <a:rPr lang="en-US" sz="4000" b="1" smtClean="0">
                <a:solidFill>
                  <a:srgbClr val="C00000"/>
                </a:solidFill>
              </a:rPr>
              <a:t>Prime Minister David Cameron</a:t>
            </a:r>
            <a:r>
              <a:rPr lang="en-US" sz="4000" smtClean="0">
                <a:solidFill>
                  <a:srgbClr val="C00000"/>
                </a:solidFill>
              </a:rPr>
              <a:t> </a:t>
            </a:r>
            <a:r>
              <a:rPr lang="en-US" sz="4000" b="1" smtClean="0">
                <a:solidFill>
                  <a:srgbClr val="C00000"/>
                </a:solidFill>
              </a:rPr>
              <a:t>is</a:t>
            </a:r>
            <a:r>
              <a:rPr lang="ru-RU" sz="4000" b="1" smtClean="0">
                <a:solidFill>
                  <a:srgbClr val="C00000"/>
                </a:solidFill>
              </a:rPr>
              <a:t> </a:t>
            </a:r>
            <a:r>
              <a:rPr lang="en-US" sz="4000" b="1" smtClean="0">
                <a:solidFill>
                  <a:srgbClr val="C00000"/>
                </a:solidFill>
              </a:rPr>
              <a:t>the</a:t>
            </a:r>
            <a:r>
              <a:rPr lang="en-US" sz="4000" smtClean="0">
                <a:solidFill>
                  <a:srgbClr val="C00000"/>
                </a:solidFill>
              </a:rPr>
              <a:t> </a:t>
            </a:r>
            <a:r>
              <a:rPr lang="en-US" sz="4000" b="1" smtClean="0">
                <a:solidFill>
                  <a:srgbClr val="C00000"/>
                </a:solidFill>
              </a:rPr>
              <a:t>head of the UK government</a:t>
            </a:r>
            <a:r>
              <a:rPr lang="en-US" sz="4000" smtClean="0">
                <a:solidFill>
                  <a:srgbClr val="C00000"/>
                </a:solidFill>
              </a:rPr>
              <a:t>.</a:t>
            </a:r>
            <a:endParaRPr lang="ru-RU" sz="4000" smtClean="0">
              <a:solidFill>
                <a:srgbClr val="C00000"/>
              </a:solidFill>
            </a:endParaRPr>
          </a:p>
        </p:txBody>
      </p:sp>
      <p:pic>
        <p:nvPicPr>
          <p:cNvPr id="5123" name="Picture 5" descr="C:\Users\Admin\Pictures\220px-David_Cameron_offici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00338" y="1844675"/>
            <a:ext cx="4032250" cy="4824413"/>
          </a:xfrm>
          <a:noFill/>
        </p:spPr>
      </p:pic>
      <p:pic>
        <p:nvPicPr>
          <p:cNvPr id="5124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1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 </a:t>
            </a:r>
            <a:r>
              <a:rPr lang="en-US" sz="4000" b="1" dirty="0" smtClean="0">
                <a:solidFill>
                  <a:srgbClr val="002060"/>
                </a:solidFill>
              </a:rPr>
              <a:t>1-4.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The youngest president elected to office was John F. Kennedy (age 43 years, 236 days).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4" descr="C:\Users\Admin\Pictures\B9CAXQMRN2CAJ0PFNDCAVWZM2QCA81BV8RCAM831W6CA6AGPBLCASQAM0JCAORMCCDCAMIX1YXCAAWBUL0CAK9X2INCAC08H56CA0XK3R9CADAT9Y5CAXQJ6TFCANT51A0CAYTMD2JCA1TWFB1CAPBM0P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835150"/>
            <a:ext cx="8640763" cy="4689475"/>
          </a:xfrm>
          <a:noFill/>
        </p:spPr>
      </p:pic>
      <p:pic>
        <p:nvPicPr>
          <p:cNvPr id="6148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270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1-5.The Lincoln Memorial in Washington 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6" descr="C:\Users\Admin\Pictures\lincoln-memorial-evening-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600200"/>
            <a:ext cx="8207375" cy="5068888"/>
          </a:xfrm>
          <a:noFill/>
        </p:spPr>
      </p:pic>
      <p:pic>
        <p:nvPicPr>
          <p:cNvPr id="7172" name="Picture 4" descr="C:\Users\Admin\Pictures\5ca3e9b122f61f8f06494c97b1afccf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191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1-6.The City of Washington was founded in 1791 to serve as the new national capital in 1846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5" name="Picture 4" descr="C:\Users\Admin\Pictures\dc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484313"/>
            <a:ext cx="8496300" cy="5184775"/>
          </a:xfrm>
          <a:noFill/>
        </p:spPr>
      </p:pic>
      <p:pic>
        <p:nvPicPr>
          <p:cNvPr id="8196" name="Picture 5" descr="C:\Users\Admin\Pictures\sovas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15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1-7.Location is in London, England.</a:t>
            </a:r>
            <a:endParaRPr lang="ru-RU" b="1" smtClean="0">
              <a:solidFill>
                <a:srgbClr val="00206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 descr="C:\Users\Admin\Desktop\2a1fef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Users\Admin\Pictures\sova1s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556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2-1.Great Britain is separated from the mainland by the North Sea and by the English Channel.</a:t>
            </a:r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10243" name="Picture 2" descr="C:\Users\Admin\Pictures\54CASDZZGZCAJDK2YMCAF9QTRMCATWEBNWCAGFD3AZCABJH379CAC091MRCAQ2Q3C0CAW78W2BCAVIAX4JCAR8GCJFCAGF9IY8CAMZR3AFCAU1K459CA3O365RCAEJRMIRCA4EF4SPCAKF3GFOCAZF82K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060575"/>
            <a:ext cx="6480175" cy="4797425"/>
          </a:xfrm>
          <a:noFill/>
        </p:spPr>
      </p:pic>
      <p:pic>
        <p:nvPicPr>
          <p:cNvPr id="10244" name="Picture 4" descr="C:\Users\Admin\Pictures\FQCAX45ZNDCAU2A4QKCAV133WHCA65JISQCARUZNMFCAMXFRD1CAPGFP8OCAX7SNT6CANJAF85CACJDUD4CA05GTZNCA0RBSM5CAD61HPOCAJ3YOKLCAILX9ZHCACQR459CAKB2J6ICAF33UG0CAXPH6M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72450" y="0"/>
            <a:ext cx="9715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440</Words>
  <Application>Microsoft Office PowerPoint</Application>
  <PresentationFormat>Экран (4:3)</PresentationFormat>
  <Paragraphs>39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Слайд 1</vt:lpstr>
      <vt:lpstr>1-1.What is your father's sister? Your father's sister is your aunt . </vt:lpstr>
      <vt:lpstr>1-2.Cardiff is the capital and largest city in Wales</vt:lpstr>
      <vt:lpstr>1-3.The Prime Minister David Cameron is the head of the UK government.</vt:lpstr>
      <vt:lpstr> 1-4.The youngest president elected to office was John F. Kennedy (age 43 years, 236 days).</vt:lpstr>
      <vt:lpstr>1-5.The Lincoln Memorial in Washington </vt:lpstr>
      <vt:lpstr>1-6.The City of Washington was founded in 1791 to serve as the new national capital in 1846</vt:lpstr>
      <vt:lpstr>1-7.Location is in London, England.</vt:lpstr>
      <vt:lpstr>2-1.Great Britain is separated from the mainland by the North Sea and by the English Channel.</vt:lpstr>
      <vt:lpstr>2-2.The nearest neighbour to Great Britain is France</vt:lpstr>
      <vt:lpstr>2-3.Queen Elizabeth II is the head of the United Kingdom</vt:lpstr>
      <vt:lpstr>2-4.St Paul’s Cathedral  was built by Sir Christopher Wren within his lifetime.</vt:lpstr>
      <vt:lpstr>2-5.Christopher Columbus discovered America in October 1492</vt:lpstr>
      <vt:lpstr>2-6.The oldest part of London is the City </vt:lpstr>
      <vt:lpstr>2-7.The biggest city in Scotland is Glasgow </vt:lpstr>
      <vt:lpstr>3-1.Independence Day is a federal holiday in the USA commemorating the adoption of the Declaration of Independence on July 4, 1776, declaring independence from Great Britain.</vt:lpstr>
      <vt:lpstr>3-2.Abraham Lincoln (February 12, 1809 – April 15, 1865) was the 16-th President of the United States.</vt:lpstr>
      <vt:lpstr>3-3.Winter  months in Australia are June, July and August.</vt:lpstr>
      <vt:lpstr>3-4.Jeans have become one of the most worn pieces of clothing in the world. Everybody wears them.</vt:lpstr>
      <vt:lpstr>3-5.The Great Fire of London swept through the central parts of the English city of London, from Sunday, 2 September to Wednesday, 5 September 1666.</vt:lpstr>
      <vt:lpstr>3-6.The official national symbol of the USA  is the Statue of Liberty. </vt:lpstr>
      <vt:lpstr>3-7.Перевод: rain: it's raining cats and dogs   [идиома] дождь льет как из ведра</vt:lpstr>
      <vt:lpstr>4-1.Sydney is the state capital of New South Wales and the most  populous city in Australia. .</vt:lpstr>
      <vt:lpstr>4-2.The term Australian diaspora: refers to the approximately 1,000,000  Australian citizens who today live outside Australia.</vt:lpstr>
      <vt:lpstr>4-3.Australia has no official language, it is largely monolingual with English being de facto  the national language. 76.8% of people spoke only English at home (2011 census). </vt:lpstr>
      <vt:lpstr>4-4.Canada is the world's largest country that borders only one country</vt:lpstr>
      <vt:lpstr>4-5.The national symbol of Canada is the maple leaf.</vt:lpstr>
      <vt:lpstr>4-6.Currently, under international law, no country owns the North Pole or the region of the Arctic Ocean surrounding it.</vt:lpstr>
      <vt:lpstr>4-7.Your friend has a birthday. What do you say?</vt:lpstr>
      <vt:lpstr>The Blitz – Questions to Choose the Best</vt:lpstr>
      <vt:lpstr>The Blitz </vt:lpstr>
      <vt:lpstr>The Blitz</vt:lpstr>
      <vt:lpstr>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</cp:lastModifiedBy>
  <cp:revision>191</cp:revision>
  <dcterms:created xsi:type="dcterms:W3CDTF">2015-01-18T17:36:17Z</dcterms:created>
  <dcterms:modified xsi:type="dcterms:W3CDTF">2015-04-12T22:21:30Z</dcterms:modified>
</cp:coreProperties>
</file>