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324" r:id="rId3"/>
    <p:sldId id="306" r:id="rId4"/>
    <p:sldId id="325" r:id="rId5"/>
    <p:sldId id="317" r:id="rId6"/>
    <p:sldId id="336" r:id="rId7"/>
    <p:sldId id="353" r:id="rId8"/>
    <p:sldId id="323" r:id="rId9"/>
    <p:sldId id="266" r:id="rId10"/>
    <p:sldId id="297" r:id="rId11"/>
    <p:sldId id="295" r:id="rId12"/>
    <p:sldId id="263" r:id="rId13"/>
    <p:sldId id="291" r:id="rId14"/>
    <p:sldId id="269" r:id="rId15"/>
    <p:sldId id="337" r:id="rId16"/>
    <p:sldId id="276" r:id="rId17"/>
    <p:sldId id="271" r:id="rId18"/>
    <p:sldId id="274" r:id="rId19"/>
    <p:sldId id="264" r:id="rId20"/>
    <p:sldId id="327" r:id="rId21"/>
    <p:sldId id="275" r:id="rId22"/>
    <p:sldId id="280" r:id="rId23"/>
    <p:sldId id="305" r:id="rId24"/>
    <p:sldId id="270" r:id="rId25"/>
    <p:sldId id="328" r:id="rId26"/>
    <p:sldId id="258" r:id="rId27"/>
    <p:sldId id="257" r:id="rId28"/>
    <p:sldId id="277" r:id="rId29"/>
    <p:sldId id="294" r:id="rId30"/>
    <p:sldId id="329" r:id="rId31"/>
    <p:sldId id="293" r:id="rId32"/>
    <p:sldId id="339" r:id="rId33"/>
    <p:sldId id="304" r:id="rId34"/>
    <p:sldId id="303" r:id="rId35"/>
    <p:sldId id="300" r:id="rId36"/>
    <p:sldId id="288" r:id="rId37"/>
    <p:sldId id="289" r:id="rId38"/>
    <p:sldId id="340" r:id="rId39"/>
    <p:sldId id="350" r:id="rId40"/>
    <p:sldId id="351" r:id="rId41"/>
    <p:sldId id="322" r:id="rId42"/>
    <p:sldId id="321" r:id="rId43"/>
    <p:sldId id="354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C0F6"/>
    <a:srgbClr val="CA97F1"/>
    <a:srgbClr val="FF572F"/>
    <a:srgbClr val="FFCC00"/>
    <a:srgbClr val="FF481D"/>
    <a:srgbClr val="F83520"/>
    <a:srgbClr val="F97033"/>
    <a:srgbClr val="FFFF00"/>
    <a:srgbClr val="E7E2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B9598-B036-40BB-9F18-91BB1D1A64C7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84148-09C4-4B2C-92FB-DFA64AA62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84148-09C4-4B2C-92FB-DFA64AA6217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D2049-66F5-4ED3-BEC0-18CC15900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5A370-6662-4E07-957D-C195E0D94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9C43E-3F74-47AF-AF99-2C9CB4318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9B214-A597-4C81-AAA1-A91EF9DE1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6CF42-40DE-449A-BE2D-3D6F415DF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60555-224E-4626-A010-7474EC791C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0959C-A7F3-4CF5-87DA-D1C4BB44E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7C7D8-A196-420F-AA35-9B89FBC98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548F8-1A87-4938-B220-2AE5C90EBA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DCAEE-E503-4234-BEFB-ABB0068D8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A809F-3BC2-4B7D-9197-FC043688D3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CD11F5A-DE75-4297-9422-F22323976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1.wav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3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2.wav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3.wav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4.wav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3.png"/><Relationship Id="rId4" Type="http://schemas.openxmlformats.org/officeDocument/2006/relationships/image" Target="../media/image2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5.wav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6.wav" TargetMode="Externa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7&#1072;.wav" TargetMode="External"/><Relationship Id="rId6" Type="http://schemas.openxmlformats.org/officeDocument/2006/relationships/image" Target="../media/image36.png"/><Relationship Id="rId5" Type="http://schemas.openxmlformats.org/officeDocument/2006/relationships/image" Target="../media/image3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7&#1073;.wav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3.pn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7&#1074;.wav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7.jpe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7&#1075;.wav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3.pn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lena\Desktop\&#1092;&#1077;&#1089;&#1090;&#1080;&#1074;&#1072;&#1083;&#1100;%2014-15\&#1087;&#1088;&#1077;&#1079;&#1077;&#1085;&#1090;&#1072;&#1094;&#1080;&#1103;\&#1087;&#1077;&#1089;&#1085;&#1103;%20&#1087;&#1088;&#1086;%20&#1074;&#1088;&#1077;&#1084;&#1103;.avi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7&#1076;.wav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3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7&#1077;.wav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3.pn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7&#1078;.wav" TargetMode="External"/><Relationship Id="rId6" Type="http://schemas.openxmlformats.org/officeDocument/2006/relationships/image" Target="../media/image48.png"/><Relationship Id="rId5" Type="http://schemas.openxmlformats.org/officeDocument/2006/relationships/image" Target="../media/image3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8.png"/><Relationship Id="rId3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8.wav" TargetMode="Externa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53.png"/><Relationship Id="rId17" Type="http://schemas.openxmlformats.org/officeDocument/2006/relationships/image" Target="../media/image57.png"/><Relationship Id="rId2" Type="http://schemas.openxmlformats.org/officeDocument/2006/relationships/audio" Target="file:///C:\Users\alena\Desktop\&#1092;&#1077;&#1089;&#1090;&#1080;&#1074;&#1072;&#1083;&#1100;%2014-15\&#1087;&#1088;&#1077;&#1079;&#1077;&#1085;&#1090;&#1072;&#1094;&#1080;&#1103;\&#1073;&#1099;&#1089;&#1090;&#1088;&#1072;&#1103;%20&#1084;&#1077;&#1083;&#1086;&#1076;&#1080;&#1103;.mp3" TargetMode="External"/><Relationship Id="rId16" Type="http://schemas.openxmlformats.org/officeDocument/2006/relationships/image" Target="../media/image56.png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84;&#1077;&#1076;&#1083;&#1077;&#1085;&#1085;&#1072;&#1103;%20&#1084;&#1077;&#1083;&#1086;&#1076;&#1080;&#1103;.mp3" TargetMode="External"/><Relationship Id="rId6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1.wav" TargetMode="External"/><Relationship Id="rId11" Type="http://schemas.openxmlformats.org/officeDocument/2006/relationships/image" Target="../media/image52.png"/><Relationship Id="rId5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0.wav" TargetMode="External"/><Relationship Id="rId15" Type="http://schemas.openxmlformats.org/officeDocument/2006/relationships/image" Target="../media/image55.png"/><Relationship Id="rId10" Type="http://schemas.openxmlformats.org/officeDocument/2006/relationships/image" Target="../media/image51.png"/><Relationship Id="rId4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9.wav" TargetMode="External"/><Relationship Id="rId9" Type="http://schemas.openxmlformats.org/officeDocument/2006/relationships/image" Target="../media/image50.png"/><Relationship Id="rId1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2.wav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3.wav" TargetMode="Externa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5.png"/><Relationship Id="rId7" Type="http://schemas.openxmlformats.org/officeDocument/2006/relationships/image" Target="../media/image6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4.wav" TargetMode="External"/><Relationship Id="rId6" Type="http://schemas.openxmlformats.org/officeDocument/2006/relationships/image" Target="../media/image66.jpe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0.png"/><Relationship Id="rId2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6.wav" TargetMode="Externa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5.wav" TargetMode="Externa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image" Target="../media/image73.png"/><Relationship Id="rId4" Type="http://schemas.openxmlformats.org/officeDocument/2006/relationships/image" Target="../media/image49.png"/><Relationship Id="rId9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50.png"/><Relationship Id="rId4" Type="http://schemas.openxmlformats.org/officeDocument/2006/relationships/image" Target="../media/image7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49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7.wav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71.png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.wav" TargetMode="Externa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.wav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2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8.wav" TargetMode="External"/><Relationship Id="rId16" Type="http://schemas.openxmlformats.org/officeDocument/2006/relationships/image" Target="../media/image86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5" Type="http://schemas.openxmlformats.org/officeDocument/2006/relationships/image" Target="../media/image5.png"/><Relationship Id="rId10" Type="http://schemas.openxmlformats.org/officeDocument/2006/relationships/image" Target="../media/image81.png"/><Relationship Id="rId4" Type="http://schemas.openxmlformats.org/officeDocument/2006/relationships/image" Target="../media/image1.jpeg"/><Relationship Id="rId9" Type="http://schemas.openxmlformats.org/officeDocument/2006/relationships/image" Target="../media/image80.png"/><Relationship Id="rId14" Type="http://schemas.openxmlformats.org/officeDocument/2006/relationships/image" Target="../media/image8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7" Type="http://schemas.openxmlformats.org/officeDocument/2006/relationships/image" Target="../media/image8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29.wav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8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0.wav" TargetMode="External"/><Relationship Id="rId4" Type="http://schemas.openxmlformats.org/officeDocument/2006/relationships/image" Target="../media/image9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5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1.wav" TargetMode="External"/><Relationship Id="rId6" Type="http://schemas.openxmlformats.org/officeDocument/2006/relationships/image" Target="../media/image91.png"/><Relationship Id="rId5" Type="http://schemas.openxmlformats.org/officeDocument/2006/relationships/image" Target="../media/image74.png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5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2.wav" TargetMode="External"/><Relationship Id="rId6" Type="http://schemas.openxmlformats.org/officeDocument/2006/relationships/image" Target="../media/image91.png"/><Relationship Id="rId5" Type="http://schemas.openxmlformats.org/officeDocument/2006/relationships/image" Target="../media/image74.png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91.png"/><Relationship Id="rId4" Type="http://schemas.openxmlformats.org/officeDocument/2006/relationships/image" Target="../media/image7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91.png"/><Relationship Id="rId4" Type="http://schemas.openxmlformats.org/officeDocument/2006/relationships/image" Target="../media/image7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5.wav" TargetMode="External"/><Relationship Id="rId7" Type="http://schemas.openxmlformats.org/officeDocument/2006/relationships/image" Target="../media/image95.jpeg"/><Relationship Id="rId12" Type="http://schemas.openxmlformats.org/officeDocument/2006/relationships/image" Target="../media/image99.png"/><Relationship Id="rId2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4.wav" TargetMode="Externa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3.wav" TargetMode="External"/><Relationship Id="rId6" Type="http://schemas.openxmlformats.org/officeDocument/2006/relationships/image" Target="../media/image94.jpeg"/><Relationship Id="rId11" Type="http://schemas.openxmlformats.org/officeDocument/2006/relationships/image" Target="../media/image98.png"/><Relationship Id="rId5" Type="http://schemas.openxmlformats.org/officeDocument/2006/relationships/image" Target="../media/image5.png"/><Relationship Id="rId10" Type="http://schemas.openxmlformats.org/officeDocument/2006/relationships/image" Target="../media/image97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6.wav" TargetMode="External"/><Relationship Id="rId4" Type="http://schemas.openxmlformats.org/officeDocument/2006/relationships/image" Target="../media/image10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5.png"/><Relationship Id="rId3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9.wav" TargetMode="Externa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04.png"/><Relationship Id="rId2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8.wav" TargetMode="Externa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7.wav" TargetMode="External"/><Relationship Id="rId6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42.wav" TargetMode="External"/><Relationship Id="rId11" Type="http://schemas.openxmlformats.org/officeDocument/2006/relationships/image" Target="../media/image103.png"/><Relationship Id="rId5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41.wav" TargetMode="External"/><Relationship Id="rId10" Type="http://schemas.openxmlformats.org/officeDocument/2006/relationships/image" Target="../media/image102.png"/><Relationship Id="rId4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40.wav" TargetMode="External"/><Relationship Id="rId9" Type="http://schemas.openxmlformats.org/officeDocument/2006/relationships/image" Target="../media/image101.png"/><Relationship Id="rId1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lena\Desktop\&#1092;&#1077;&#1089;&#1090;&#1080;&#1074;&#1072;&#1083;&#1100;%2014-15\&#1087;&#1088;&#1077;&#1079;&#1077;&#1085;&#1090;&#1072;&#1094;&#1080;&#1103;\&#1091;&#1082;&#1088;&#1072;&#1076;&#1077;&#1085;&#1085;&#1086;&#1077;%20&#1074;&#1088;&#1077;&#1084;&#1103;.avi" TargetMode="Externa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43.wav" TargetMode="External"/><Relationship Id="rId4" Type="http://schemas.openxmlformats.org/officeDocument/2006/relationships/image" Target="../media/image10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lena\Desktop\&#1092;&#1077;&#1089;&#1090;&#1080;&#1074;&#1072;&#1083;&#1100;%2014-15\&#1087;&#1088;&#1077;&#1079;&#1077;&#1085;&#1090;&#1072;&#1094;&#1080;&#1103;\&#1074;&#1088;&#1077;&#1084;&#1103;%20&#1085;&#1072;&#1079;&#1072;&#1076;.avi" TargetMode="External"/><Relationship Id="rId4" Type="http://schemas.openxmlformats.org/officeDocument/2006/relationships/image" Target="../media/image10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44.wav" TargetMode="External"/><Relationship Id="rId5" Type="http://schemas.openxmlformats.org/officeDocument/2006/relationships/image" Target="../media/image109.png"/><Relationship Id="rId4" Type="http://schemas.openxmlformats.org/officeDocument/2006/relationships/image" Target="../media/image108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5.wav" TargetMode="External"/><Relationship Id="rId7" Type="http://schemas.openxmlformats.org/officeDocument/2006/relationships/image" Target="../media/image10.png"/><Relationship Id="rId2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4.wav" TargetMode="Externa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3.wav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lena\Desktop\&#1092;&#1077;&#1089;&#1090;&#1080;&#1074;&#1072;&#1083;&#1100;%2014-15\&#1087;&#1088;&#1077;&#1079;&#1077;&#1085;&#1090;&#1072;&#1094;&#1080;&#1103;\38%20&#1087;&#1086;&#1087;&#1091;&#1075;&#1072;&#1077;&#1074;1.avi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8.wav" TargetMode="External"/><Relationship Id="rId7" Type="http://schemas.openxmlformats.org/officeDocument/2006/relationships/image" Target="../media/image14.png"/><Relationship Id="rId2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7.wav" TargetMode="Externa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6.wav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9.wav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na\Desktop\&#1092;&#1077;&#1089;&#1090;&#1080;&#1074;&#1072;&#1083;&#1100;%2014-15\&#1087;&#1088;&#1077;&#1079;&#1077;&#1085;&#1090;&#1072;&#1094;&#1080;&#1103;\&#1047;&#1074;&#1091;&#1082;%2010.wav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7" y="0"/>
            <a:ext cx="2087563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огненные ча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3930" y="2000240"/>
            <a:ext cx="2553909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1643050"/>
            <a:ext cx="2786082" cy="4572032"/>
          </a:xfrm>
          <a:prstGeom prst="rect">
            <a:avLst/>
          </a:prstGeom>
          <a:noFill/>
        </p:spPr>
      </p:pic>
      <p:pic>
        <p:nvPicPr>
          <p:cNvPr id="6" name="Звук 1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468544" y="3573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8" y="0"/>
            <a:ext cx="2087562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Documents and Settings\Лариса\Мои документы\Мои рисунки\чвыф\водяные часы, клепсидр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2000240"/>
            <a:ext cx="3000644" cy="3871798"/>
          </a:xfrm>
          <a:prstGeom prst="rect">
            <a:avLst/>
          </a:prstGeom>
          <a:blipFill dpi="0" rotWithShape="1">
            <a:blip r:embed="rId5" cstate="print"/>
            <a:srcRect/>
            <a:tile tx="0" ty="0" sx="100000" sy="100000" flip="none" algn="tl"/>
          </a:blip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16" descr="H:\рамки\ramki\рамка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1714488"/>
            <a:ext cx="3312368" cy="4446494"/>
          </a:xfrm>
          <a:prstGeom prst="rect">
            <a:avLst/>
          </a:prstGeom>
          <a:noFill/>
        </p:spPr>
      </p:pic>
      <p:pic>
        <p:nvPicPr>
          <p:cNvPr id="7" name="Звук 1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9468544" y="39330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7" y="0"/>
            <a:ext cx="2087563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D:\флеш. 29.01.11\Новая папка (2)\Новая папка\солнечные час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2000240"/>
            <a:ext cx="4714908" cy="380071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6" descr="H:\рамки\ramki\рамка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1714488"/>
            <a:ext cx="5184576" cy="4392488"/>
          </a:xfrm>
          <a:prstGeom prst="rect">
            <a:avLst/>
          </a:prstGeom>
          <a:noFill/>
        </p:spPr>
      </p:pic>
      <p:pic>
        <p:nvPicPr>
          <p:cNvPr id="6" name="Звук 1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9396536" y="43651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7" y="0"/>
            <a:ext cx="2087563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7"/>
          <p:cNvGrpSpPr/>
          <p:nvPr/>
        </p:nvGrpSpPr>
        <p:grpSpPr>
          <a:xfrm>
            <a:off x="2571736" y="2000240"/>
            <a:ext cx="3143272" cy="3857652"/>
            <a:chOff x="3071802" y="2492896"/>
            <a:chExt cx="2643206" cy="302433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286116" y="2492896"/>
              <a:ext cx="2143140" cy="302433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0" name="Picture 6" descr="d6b791fab28f98d14ef27906f4206b3d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71802" y="2643182"/>
              <a:ext cx="2643206" cy="2643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1" y="1785926"/>
            <a:ext cx="2714644" cy="4357718"/>
          </a:xfrm>
          <a:prstGeom prst="rect">
            <a:avLst/>
          </a:prstGeom>
          <a:noFill/>
        </p:spPr>
      </p:pic>
      <p:pic>
        <p:nvPicPr>
          <p:cNvPr id="13" name="Звук 1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396536" y="44371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88640"/>
            <a:ext cx="2087563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36912"/>
            <a:ext cx="3563297" cy="337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348880"/>
            <a:ext cx="3960440" cy="3916968"/>
          </a:xfrm>
          <a:prstGeom prst="rect">
            <a:avLst/>
          </a:prstGeom>
          <a:noFill/>
        </p:spPr>
      </p:pic>
      <p:pic>
        <p:nvPicPr>
          <p:cNvPr id="10" name="Picture 8" descr="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2564904"/>
            <a:ext cx="3973911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348880"/>
            <a:ext cx="4392487" cy="3888432"/>
          </a:xfrm>
          <a:prstGeom prst="rect">
            <a:avLst/>
          </a:prstGeom>
          <a:noFill/>
        </p:spPr>
      </p:pic>
      <p:pic>
        <p:nvPicPr>
          <p:cNvPr id="13" name="Звук 1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9396536" y="44371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132856"/>
            <a:ext cx="3600400" cy="3551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Звук 1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324528" y="37170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8" y="4799012"/>
            <a:ext cx="2087562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Спасская башн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714488"/>
            <a:ext cx="3813691" cy="4406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1357298"/>
            <a:ext cx="4238697" cy="5143536"/>
          </a:xfrm>
          <a:prstGeom prst="rect">
            <a:avLst/>
          </a:prstGeom>
          <a:noFill/>
        </p:spPr>
      </p:pic>
      <p:pic>
        <p:nvPicPr>
          <p:cNvPr id="6" name="Звук 17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468544" y="33569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8" y="4799012"/>
            <a:ext cx="2087562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1087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1" y="1857364"/>
            <a:ext cx="2965152" cy="4235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1500174"/>
            <a:ext cx="3230100" cy="4929222"/>
          </a:xfrm>
          <a:prstGeom prst="rect">
            <a:avLst/>
          </a:prstGeom>
          <a:noFill/>
        </p:spPr>
      </p:pic>
      <p:pic>
        <p:nvPicPr>
          <p:cNvPr id="6" name="Звук 17б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468544" y="3573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8" y="4799012"/>
            <a:ext cx="2087562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D:\для оформления\нрти\часы с маятником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785926"/>
            <a:ext cx="2057731" cy="4071966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6" descr="H:\рамки\ramki\рамка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1428736"/>
            <a:ext cx="2214578" cy="4714908"/>
          </a:xfrm>
          <a:prstGeom prst="rect">
            <a:avLst/>
          </a:prstGeom>
          <a:noFill/>
        </p:spPr>
      </p:pic>
      <p:pic>
        <p:nvPicPr>
          <p:cNvPr id="6" name="Звук 17в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9396536" y="3284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8" y="4799012"/>
            <a:ext cx="2087562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для оформления\оарвл\80377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1" y="1928802"/>
            <a:ext cx="2872352" cy="3961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1571612"/>
            <a:ext cx="3087224" cy="4643470"/>
          </a:xfrm>
          <a:prstGeom prst="rect">
            <a:avLst/>
          </a:prstGeom>
          <a:noFill/>
        </p:spPr>
      </p:pic>
      <p:pic>
        <p:nvPicPr>
          <p:cNvPr id="9" name="Звук 17г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396536" y="36450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H:\рамки\ramki\рамка8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9144000" cy="6885221"/>
          </a:xfrm>
          <a:prstGeom prst="rect">
            <a:avLst/>
          </a:prstGeom>
          <a:noFill/>
        </p:spPr>
      </p:pic>
      <p:pic>
        <p:nvPicPr>
          <p:cNvPr id="3" name="песня про время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6671"/>
            <a:ext cx="8176422" cy="5904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8" y="4799012"/>
            <a:ext cx="2087562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D:\флеш. 29.01.11\Новая папка (2)\Новая папка\8.25, 20.2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4790" y="2000240"/>
            <a:ext cx="2856526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1714488"/>
            <a:ext cx="3000396" cy="4500594"/>
          </a:xfrm>
          <a:prstGeom prst="rect">
            <a:avLst/>
          </a:prstGeom>
          <a:noFill/>
        </p:spPr>
      </p:pic>
      <p:pic>
        <p:nvPicPr>
          <p:cNvPr id="6" name="Звук 17д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468544" y="39330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8" y="4799012"/>
            <a:ext cx="2087562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D:\флеш. 29.01.11\Новая папка (2)\Новая папка\367_big.jpg"/>
          <p:cNvPicPr>
            <a:picLocks noChangeAspect="1" noChangeArrowheads="1"/>
          </p:cNvPicPr>
          <p:nvPr/>
        </p:nvPicPr>
        <p:blipFill>
          <a:blip r:embed="rId4" cstate="print"/>
          <a:srcRect l="8421" t="1402" r="9473"/>
          <a:stretch>
            <a:fillRect/>
          </a:stretch>
        </p:blipFill>
        <p:spPr bwMode="auto">
          <a:xfrm>
            <a:off x="1928794" y="2071678"/>
            <a:ext cx="4370828" cy="3786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1714488"/>
            <a:ext cx="4752528" cy="4500594"/>
          </a:xfrm>
          <a:prstGeom prst="rect">
            <a:avLst/>
          </a:prstGeom>
          <a:noFill/>
        </p:spPr>
      </p:pic>
      <p:pic>
        <p:nvPicPr>
          <p:cNvPr id="10" name="Звук 17е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324528" y="321297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8" y="4799012"/>
            <a:ext cx="2087562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D:\флеш. 29.01.11\Новая папка (2)\Новая папка\будильник, 10.0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1988840"/>
            <a:ext cx="2987454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59" y="1646802"/>
            <a:ext cx="3240361" cy="4662518"/>
          </a:xfrm>
          <a:prstGeom prst="rect">
            <a:avLst/>
          </a:prstGeom>
          <a:noFill/>
        </p:spPr>
      </p:pic>
      <p:pic>
        <p:nvPicPr>
          <p:cNvPr id="10" name="Звук 17ж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612560" y="37170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928688" y="1071563"/>
            <a:ext cx="4714875" cy="5589587"/>
            <a:chOff x="928688" y="1071563"/>
            <a:chExt cx="4714875" cy="5589587"/>
          </a:xfrm>
        </p:grpSpPr>
        <p:pic>
          <p:nvPicPr>
            <p:cNvPr id="21506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8688" y="1071563"/>
              <a:ext cx="4714875" cy="5589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7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071813" y="3643313"/>
              <a:ext cx="57308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08" name="Picture 3" descr="D:\отсканированные\2011-03-09\стрелка часовая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57938" y="3714750"/>
            <a:ext cx="1643062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D:\отсканированные\2011-03-09\стрелка минутная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44208" y="4429125"/>
            <a:ext cx="234260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медленная мело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468544" y="436510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быстрая мелоди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468544" y="494116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будильни_к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56438" y="0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Звук 18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5" cstate="print"/>
          <a:stretch>
            <a:fillRect/>
          </a:stretch>
        </p:blipFill>
        <p:spPr>
          <a:xfrm>
            <a:off x="9468544" y="1988840"/>
            <a:ext cx="304800" cy="304800"/>
          </a:xfrm>
          <a:prstGeom prst="rect">
            <a:avLst/>
          </a:prstGeom>
        </p:spPr>
      </p:pic>
      <p:pic>
        <p:nvPicPr>
          <p:cNvPr id="16" name="Звук 19.wav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6" cstate="print"/>
          <a:stretch>
            <a:fillRect/>
          </a:stretch>
        </p:blipFill>
        <p:spPr>
          <a:xfrm>
            <a:off x="9468544" y="2564904"/>
            <a:ext cx="304800" cy="304800"/>
          </a:xfrm>
          <a:prstGeom prst="rect">
            <a:avLst/>
          </a:prstGeom>
        </p:spPr>
      </p:pic>
      <p:pic>
        <p:nvPicPr>
          <p:cNvPr id="17" name="Звук 20.wav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7" cstate="print"/>
          <a:stretch>
            <a:fillRect/>
          </a:stretch>
        </p:blipFill>
        <p:spPr>
          <a:xfrm>
            <a:off x="9468544" y="3140968"/>
            <a:ext cx="304800" cy="304800"/>
          </a:xfrm>
          <a:prstGeom prst="rect">
            <a:avLst/>
          </a:prstGeom>
        </p:spPr>
      </p:pic>
      <p:pic>
        <p:nvPicPr>
          <p:cNvPr id="18" name="Звук 21.wav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8" cstate="print"/>
          <a:stretch>
            <a:fillRect/>
          </a:stretch>
        </p:blipFill>
        <p:spPr>
          <a:xfrm>
            <a:off x="9468544" y="37890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64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9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739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52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69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75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3" descr="D:\флеш. 29.01.11\Новая папка (2)\Новая папка\циферблат, ч.б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04864"/>
            <a:ext cx="3519486" cy="35718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5" name="Picture 2" descr="D:\флеш. 29.01.11\Новая папка (2)\двбчьа\циферблат римск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204864"/>
            <a:ext cx="3564801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8" descr="будильни_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6438" y="0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H:\рамки\ramki\рамка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844824"/>
            <a:ext cx="3816424" cy="4176464"/>
          </a:xfrm>
          <a:prstGeom prst="rect">
            <a:avLst/>
          </a:prstGeom>
          <a:noFill/>
        </p:spPr>
      </p:pic>
      <p:pic>
        <p:nvPicPr>
          <p:cNvPr id="7" name="Picture 16" descr="H:\рамки\ramki\рамка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1862825"/>
            <a:ext cx="3960440" cy="4158463"/>
          </a:xfrm>
          <a:prstGeom prst="rect">
            <a:avLst/>
          </a:prstGeom>
          <a:noFill/>
        </p:spPr>
      </p:pic>
      <p:pic>
        <p:nvPicPr>
          <p:cNvPr id="9" name="Звук 2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9396536" y="3573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8" y="0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AutoShape 4" descr="Картинки по запросу циферблат часов шабл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Картинки по запросу циферблат часов шабл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67744" y="1412776"/>
            <a:ext cx="4968552" cy="4968552"/>
          </a:xfrm>
          <a:prstGeom prst="ellipse">
            <a:avLst/>
          </a:prstGeom>
          <a:solidFill>
            <a:srgbClr val="DFC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8" descr="http://static.wixstatic.com/media/688b15_e44b9d150fa3444ab8a7dee8734654c2.png_srz_517_517_75_22_0.50_1.20_0.00_png_sr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224634"/>
            <a:ext cx="5328592" cy="532859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4283968" y="1700808"/>
            <a:ext cx="954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7030A0">
                        <a:shade val="30000"/>
                        <a:satMod val="115000"/>
                      </a:srgbClr>
                    </a:gs>
                    <a:gs pos="50000">
                      <a:srgbClr val="7030A0">
                        <a:shade val="67500"/>
                        <a:satMod val="115000"/>
                      </a:srgbClr>
                    </a:gs>
                    <a:gs pos="100000">
                      <a:srgbClr val="7030A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499992" y="5085184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7030A0">
                        <a:shade val="30000"/>
                        <a:satMod val="115000"/>
                      </a:srgbClr>
                    </a:gs>
                    <a:gs pos="50000">
                      <a:srgbClr val="7030A0">
                        <a:shade val="67500"/>
                        <a:satMod val="115000"/>
                      </a:srgbClr>
                    </a:gs>
                    <a:gs pos="100000">
                      <a:srgbClr val="7030A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00192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gradFill flip="none" rotWithShape="1">
                  <a:gsLst>
                    <a:gs pos="0">
                      <a:srgbClr val="7030A0">
                        <a:shade val="30000"/>
                        <a:satMod val="115000"/>
                      </a:srgbClr>
                    </a:gs>
                    <a:gs pos="50000">
                      <a:srgbClr val="7030A0">
                        <a:shade val="67500"/>
                        <a:satMod val="115000"/>
                      </a:srgbClr>
                    </a:gs>
                    <a:gs pos="100000">
                      <a:srgbClr val="7030A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699792" y="3429000"/>
            <a:ext cx="5693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7030A0">
                        <a:shade val="30000"/>
                        <a:satMod val="115000"/>
                      </a:srgbClr>
                    </a:gs>
                    <a:gs pos="50000">
                      <a:srgbClr val="7030A0">
                        <a:shade val="67500"/>
                        <a:satMod val="115000"/>
                      </a:srgbClr>
                    </a:gs>
                    <a:gs pos="100000">
                      <a:srgbClr val="7030A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</a:p>
        </p:txBody>
      </p:sp>
      <p:pic>
        <p:nvPicPr>
          <p:cNvPr id="13" name="Звук 2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396536" y="37170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071546"/>
            <a:ext cx="2087563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Группа 21"/>
          <p:cNvGrpSpPr/>
          <p:nvPr/>
        </p:nvGrpSpPr>
        <p:grpSpPr>
          <a:xfrm>
            <a:off x="357188" y="1428750"/>
            <a:ext cx="2500312" cy="2286000"/>
            <a:chOff x="357188" y="1428750"/>
            <a:chExt cx="2500312" cy="228600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357188" y="1428750"/>
              <a:ext cx="2500312" cy="2286000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4" name="Picture 11" descr="D:\флеш. 29.01.11\Новая папка (2)\Новая папка\неправ. часы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063" y="1500188"/>
              <a:ext cx="2143125" cy="2160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Группа 24"/>
          <p:cNvGrpSpPr/>
          <p:nvPr/>
        </p:nvGrpSpPr>
        <p:grpSpPr>
          <a:xfrm>
            <a:off x="285750" y="4000500"/>
            <a:ext cx="2428875" cy="2500313"/>
            <a:chOff x="285750" y="4000500"/>
            <a:chExt cx="2428875" cy="2500313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285750" y="4000500"/>
              <a:ext cx="2428875" cy="2500313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7" name="Picture 10" descr="D:\флеш. 29.01.11\Новая папка (2)\Новая папка\зеркальн. часы.png"/>
            <p:cNvPicPr>
              <a:picLocks noChangeAspect="1" noChangeArrowheads="1"/>
            </p:cNvPicPr>
            <p:nvPr/>
          </p:nvPicPr>
          <p:blipFill>
            <a:blip r:embed="rId5" cstate="print"/>
            <a:srcRect l="5510" t="2848" r="6308" b="3164"/>
            <a:stretch>
              <a:fillRect/>
            </a:stretch>
          </p:blipFill>
          <p:spPr bwMode="auto">
            <a:xfrm>
              <a:off x="357158" y="4071942"/>
              <a:ext cx="2286016" cy="2357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" name="Группа 27"/>
          <p:cNvGrpSpPr/>
          <p:nvPr/>
        </p:nvGrpSpPr>
        <p:grpSpPr>
          <a:xfrm>
            <a:off x="3143250" y="3214688"/>
            <a:ext cx="3000375" cy="2714625"/>
            <a:chOff x="3143250" y="3214688"/>
            <a:chExt cx="3000375" cy="2714625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3143250" y="3214688"/>
              <a:ext cx="3000375" cy="2714625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30" name="Picture 14" descr="D:\флеш. 29.01.11\Новая папка (2)\Новая папка\0_3042_f9931a26_XL.jpe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86125" y="3357563"/>
              <a:ext cx="2735263" cy="2446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1" name="Группа 30"/>
          <p:cNvGrpSpPr/>
          <p:nvPr/>
        </p:nvGrpSpPr>
        <p:grpSpPr>
          <a:xfrm>
            <a:off x="6357938" y="1357313"/>
            <a:ext cx="2571750" cy="2428875"/>
            <a:chOff x="6357938" y="1357313"/>
            <a:chExt cx="2571750" cy="2428875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6357938" y="1357313"/>
              <a:ext cx="2571750" cy="2428875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33" name="Picture 13" descr="D:\флеш. 29.01.11\Новая папка (2)\Новая папка\часы настен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00813" y="1428750"/>
              <a:ext cx="2328862" cy="2297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4" name="Группа 33"/>
          <p:cNvGrpSpPr/>
          <p:nvPr/>
        </p:nvGrpSpPr>
        <p:grpSpPr>
          <a:xfrm>
            <a:off x="6429375" y="4143375"/>
            <a:ext cx="2357438" cy="2357438"/>
            <a:chOff x="6429375" y="4143375"/>
            <a:chExt cx="2357438" cy="235743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6429375" y="4143375"/>
              <a:ext cx="2357438" cy="2357438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36" name="Picture 6" descr="D:\флеш. 29.01.11\Новая папка (2)\Новая папка\lifeclock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643688" y="4286250"/>
              <a:ext cx="1990725" cy="199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483768" y="0"/>
            <a:ext cx="56886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Пятый лишний</a:t>
            </a:r>
            <a:endParaRPr lang="ru-RU" sz="5400" b="1" dirty="0">
              <a:ln w="11430">
                <a:solidFill>
                  <a:srgbClr val="E7E2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Звук 2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9540552" y="3284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92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/>
          <p:cNvGrpSpPr/>
          <p:nvPr/>
        </p:nvGrpSpPr>
        <p:grpSpPr>
          <a:xfrm>
            <a:off x="2214546" y="1500174"/>
            <a:ext cx="4214812" cy="4818062"/>
            <a:chOff x="2214563" y="1522413"/>
            <a:chExt cx="4214812" cy="4818062"/>
          </a:xfrm>
        </p:grpSpPr>
        <p:pic>
          <p:nvPicPr>
            <p:cNvPr id="23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14563" y="1522413"/>
              <a:ext cx="4214812" cy="481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43375" y="2857500"/>
              <a:ext cx="474663" cy="1385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43375" y="2357430"/>
              <a:ext cx="428625" cy="1857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71938" y="3714750"/>
              <a:ext cx="57308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7" name="Picture 8" descr="будильни_к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56438" y="4799013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Звук 2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9468544" y="3068960"/>
            <a:ext cx="304800" cy="304800"/>
          </a:xfrm>
          <a:prstGeom prst="rect">
            <a:avLst/>
          </a:prstGeom>
        </p:spPr>
      </p:pic>
      <p:pic>
        <p:nvPicPr>
          <p:cNvPr id="11" name="Звук 26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9540552" y="37170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1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4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214546" y="1500174"/>
            <a:ext cx="4214812" cy="4818062"/>
            <a:chOff x="2214546" y="1500174"/>
            <a:chExt cx="4214812" cy="4818062"/>
          </a:xfrm>
        </p:grpSpPr>
        <p:pic>
          <p:nvPicPr>
            <p:cNvPr id="13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14546" y="1500174"/>
              <a:ext cx="4214812" cy="481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7172882">
              <a:off x="3927458" y="3317862"/>
              <a:ext cx="1385887" cy="474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3358" y="2335199"/>
              <a:ext cx="428625" cy="185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71921" y="3692511"/>
              <a:ext cx="57308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" name="Picture 8" descr="будильни_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56438" y="4799013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214546" y="1500174"/>
            <a:ext cx="4214812" cy="4818062"/>
            <a:chOff x="2214563" y="1522413"/>
            <a:chExt cx="4214812" cy="4818062"/>
          </a:xfrm>
        </p:grpSpPr>
        <p:pic>
          <p:nvPicPr>
            <p:cNvPr id="9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14563" y="1522413"/>
              <a:ext cx="4214812" cy="481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8992849">
              <a:off x="4097338" y="3530600"/>
              <a:ext cx="1385887" cy="474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43375" y="2357438"/>
              <a:ext cx="428625" cy="185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71938" y="3714750"/>
              <a:ext cx="57308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Picture 8" descr="будильни_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56438" y="4799013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Звук 2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9396536" y="40050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1691680" y="1340768"/>
            <a:ext cx="5760640" cy="1584176"/>
          </a:xfrm>
          <a:prstGeom prst="rect">
            <a:avLst/>
          </a:prstGeom>
        </p:spPr>
        <p:txBody>
          <a:bodyPr wrap="none" fromWordArt="1">
            <a:prstTxWarp prst="textCanU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kern="10" dirty="0">
                <a:ln w="11430">
                  <a:solidFill>
                    <a:srgbClr val="FF572F"/>
                  </a:solidFill>
                </a:ln>
                <a:gradFill flip="none" rotWithShape="1">
                  <a:gsLst>
                    <a:gs pos="0">
                      <a:srgbClr val="FFCC00">
                        <a:shade val="30000"/>
                        <a:satMod val="115000"/>
                      </a:srgbClr>
                    </a:gs>
                    <a:gs pos="50000">
                      <a:srgbClr val="FFCC00">
                        <a:shade val="67500"/>
                        <a:satMod val="115000"/>
                      </a:srgbClr>
                    </a:gs>
                    <a:gs pos="100000">
                      <a:srgbClr val="FFCC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время</a:t>
            </a: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899592" y="4797152"/>
            <a:ext cx="7344816" cy="1656184"/>
          </a:xfrm>
          <a:prstGeom prst="rect">
            <a:avLst/>
          </a:prstGeom>
        </p:spPr>
        <p:txBody>
          <a:bodyPr wrap="none" fromWordArt="1">
            <a:prstTxWarp prst="textDeflateTo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kern="10" dirty="0">
                <a:ln w="11430">
                  <a:solidFill>
                    <a:srgbClr val="FF572F"/>
                  </a:solidFill>
                </a:ln>
                <a:gradFill flip="none" rotWithShape="1">
                  <a:gsLst>
                    <a:gs pos="0">
                      <a:srgbClr val="FFCC00">
                        <a:shade val="30000"/>
                        <a:satMod val="115000"/>
                      </a:srgbClr>
                    </a:gs>
                    <a:gs pos="50000">
                      <a:srgbClr val="FFCC00">
                        <a:shade val="67500"/>
                        <a:satMod val="115000"/>
                      </a:srgbClr>
                    </a:gs>
                    <a:gs pos="100000">
                      <a:srgbClr val="FFCC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стрелочные </a:t>
            </a:r>
            <a:r>
              <a:rPr lang="ru-RU" sz="9600" b="1" kern="10" dirty="0" smtClean="0">
                <a:ln w="11430">
                  <a:solidFill>
                    <a:srgbClr val="FF572F"/>
                  </a:solidFill>
                </a:ln>
                <a:gradFill flip="none" rotWithShape="1">
                  <a:gsLst>
                    <a:gs pos="0">
                      <a:srgbClr val="FFCC00">
                        <a:shade val="30000"/>
                        <a:satMod val="115000"/>
                      </a:srgbClr>
                    </a:gs>
                    <a:gs pos="50000">
                      <a:srgbClr val="FFCC00">
                        <a:shade val="67500"/>
                        <a:satMod val="115000"/>
                      </a:srgbClr>
                    </a:gs>
                    <a:gs pos="100000">
                      <a:srgbClr val="FFCC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часы</a:t>
            </a:r>
            <a:endParaRPr lang="ru-RU" sz="9600" b="1" kern="10" dirty="0">
              <a:ln w="11430">
                <a:solidFill>
                  <a:srgbClr val="FF572F"/>
                </a:solidFill>
              </a:ln>
              <a:gradFill flip="none" rotWithShape="1">
                <a:gsLst>
                  <a:gs pos="0">
                    <a:srgbClr val="FFCC00">
                      <a:shade val="30000"/>
                      <a:satMod val="115000"/>
                    </a:srgbClr>
                  </a:gs>
                  <a:gs pos="50000">
                    <a:srgbClr val="FFCC00">
                      <a:shade val="67500"/>
                      <a:satMod val="115000"/>
                    </a:srgbClr>
                  </a:gs>
                  <a:gs pos="100000">
                    <a:srgbClr val="FFCC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052" name="Picture 8" descr="будильни_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924944"/>
            <a:ext cx="2228251" cy="219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Звук 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64088" y="6858000"/>
            <a:ext cx="304800" cy="304800"/>
          </a:xfrm>
          <a:prstGeom prst="rect">
            <a:avLst/>
          </a:prstGeom>
        </p:spPr>
      </p:pic>
      <p:pic>
        <p:nvPicPr>
          <p:cNvPr id="10" name="Звук 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6444208" y="685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4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0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1214422"/>
            <a:ext cx="2357438" cy="2714625"/>
            <a:chOff x="285750" y="1214438"/>
            <a:chExt cx="2357438" cy="2714625"/>
          </a:xfrm>
        </p:grpSpPr>
        <p:pic>
          <p:nvPicPr>
            <p:cNvPr id="10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5750" y="1214438"/>
              <a:ext cx="2357438" cy="271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8057043">
              <a:off x="928687" y="2689226"/>
              <a:ext cx="754063" cy="258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41438" y="1714500"/>
              <a:ext cx="230187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85875" y="2428875"/>
              <a:ext cx="357188" cy="35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79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Определите который час?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607479" y="1214422"/>
            <a:ext cx="2286000" cy="2714625"/>
            <a:chOff x="3357563" y="1214438"/>
            <a:chExt cx="2286000" cy="2714625"/>
          </a:xfrm>
        </p:grpSpPr>
        <p:pic>
          <p:nvPicPr>
            <p:cNvPr id="9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57563" y="1214438"/>
              <a:ext cx="2286000" cy="271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2660930">
              <a:off x="4370388" y="2608263"/>
              <a:ext cx="768350" cy="263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29125" y="1714500"/>
              <a:ext cx="230188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357688" y="2428875"/>
              <a:ext cx="357187" cy="35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Группа 13"/>
          <p:cNvGrpSpPr/>
          <p:nvPr/>
        </p:nvGrpSpPr>
        <p:grpSpPr>
          <a:xfrm>
            <a:off x="5143520" y="1214422"/>
            <a:ext cx="2286000" cy="2714625"/>
            <a:chOff x="6500813" y="1143000"/>
            <a:chExt cx="2286000" cy="2714625"/>
          </a:xfrm>
        </p:grpSpPr>
        <p:pic>
          <p:nvPicPr>
            <p:cNvPr id="15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500813" y="1143000"/>
              <a:ext cx="2286000" cy="271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 rot="1638907">
              <a:off x="7159625" y="2286000"/>
              <a:ext cx="682625" cy="234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572375" y="1643063"/>
              <a:ext cx="230188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500938" y="2357438"/>
              <a:ext cx="357187" cy="35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Группа 21"/>
          <p:cNvGrpSpPr/>
          <p:nvPr/>
        </p:nvGrpSpPr>
        <p:grpSpPr>
          <a:xfrm>
            <a:off x="0" y="4071918"/>
            <a:ext cx="2357422" cy="2786082"/>
            <a:chOff x="357188" y="3929063"/>
            <a:chExt cx="2214562" cy="2571750"/>
          </a:xfrm>
        </p:grpSpPr>
        <p:pic>
          <p:nvPicPr>
            <p:cNvPr id="23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57188" y="3929063"/>
              <a:ext cx="2214562" cy="2571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14312555">
              <a:off x="1215232" y="5334794"/>
              <a:ext cx="760412" cy="26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57313" y="4429125"/>
              <a:ext cx="230187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85875" y="5072063"/>
              <a:ext cx="358775" cy="357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7" name="Группа 26"/>
          <p:cNvGrpSpPr/>
          <p:nvPr/>
        </p:nvGrpSpPr>
        <p:grpSpPr>
          <a:xfrm>
            <a:off x="2571736" y="3929066"/>
            <a:ext cx="2428892" cy="2928934"/>
            <a:chOff x="3357563" y="3857625"/>
            <a:chExt cx="2286000" cy="2714625"/>
          </a:xfrm>
        </p:grpSpPr>
        <p:pic>
          <p:nvPicPr>
            <p:cNvPr id="28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57563" y="3857625"/>
              <a:ext cx="2286000" cy="271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9524157">
              <a:off x="3935413" y="5267325"/>
              <a:ext cx="768350" cy="263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29125" y="4357688"/>
              <a:ext cx="230188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357688" y="5072063"/>
              <a:ext cx="357187" cy="35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2" name="Группа 31"/>
          <p:cNvGrpSpPr/>
          <p:nvPr/>
        </p:nvGrpSpPr>
        <p:grpSpPr>
          <a:xfrm>
            <a:off x="5214942" y="4071942"/>
            <a:ext cx="2214578" cy="2786058"/>
            <a:chOff x="6500813" y="3857625"/>
            <a:chExt cx="2286000" cy="2714625"/>
          </a:xfrm>
        </p:grpSpPr>
        <p:pic>
          <p:nvPicPr>
            <p:cNvPr id="33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500813" y="3857625"/>
              <a:ext cx="2286000" cy="271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572375" y="5143500"/>
              <a:ext cx="768350" cy="263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556500" y="4357688"/>
              <a:ext cx="230188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500938" y="5072063"/>
              <a:ext cx="357187" cy="35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9" name="Picture 8" descr="будильни_к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56438" y="2928934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Звук 2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6" cstate="print"/>
          <a:stretch>
            <a:fillRect/>
          </a:stretch>
        </p:blipFill>
        <p:spPr>
          <a:xfrm>
            <a:off x="9468544" y="3140968"/>
            <a:ext cx="304800" cy="3048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7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3279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TextBox 8"/>
          <p:cNvSpPr txBox="1">
            <a:spLocks noChangeArrowheads="1"/>
          </p:cNvSpPr>
          <p:nvPr/>
        </p:nvSpPr>
        <p:spPr bwMode="auto">
          <a:xfrm>
            <a:off x="214283" y="285728"/>
            <a:ext cx="68580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5400" b="1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Соотнесите </a:t>
            </a:r>
            <a:r>
              <a:rPr lang="ru-RU" sz="54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время</a:t>
            </a:r>
          </a:p>
        </p:txBody>
      </p:sp>
      <p:pic>
        <p:nvPicPr>
          <p:cNvPr id="12" name="Picture 9" descr="D:\флеш. 29.01.11\Новая папка (2)\Новая папка\img_23061_01.png"/>
          <p:cNvPicPr>
            <a:picLocks noChangeAspect="1" noChangeArrowheads="1"/>
          </p:cNvPicPr>
          <p:nvPr/>
        </p:nvPicPr>
        <p:blipFill>
          <a:blip r:embed="rId3" cstate="print"/>
          <a:srcRect t="12758" b="9097"/>
          <a:stretch>
            <a:fillRect/>
          </a:stretch>
        </p:blipFill>
        <p:spPr bwMode="auto">
          <a:xfrm>
            <a:off x="357158" y="2143116"/>
            <a:ext cx="3357557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13" name="Picture 4" descr="D:\с флешек\времен\чвыф\12.00__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9" y="2571750"/>
            <a:ext cx="4000528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14" name="Picture 8" descr="будильни_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6438" y="0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6" descr="H:\рамки\ramki\рамка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1" y="1857364"/>
            <a:ext cx="3643339" cy="4071966"/>
          </a:xfrm>
          <a:prstGeom prst="rect">
            <a:avLst/>
          </a:prstGeom>
          <a:noFill/>
        </p:spPr>
      </p:pic>
      <p:pic>
        <p:nvPicPr>
          <p:cNvPr id="9" name="Picture 16" descr="H:\рамки\ramki\рамка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2357430"/>
            <a:ext cx="4429156" cy="3286148"/>
          </a:xfrm>
          <a:prstGeom prst="rect">
            <a:avLst/>
          </a:prstGeom>
          <a:noFill/>
        </p:spPr>
      </p:pic>
      <p:pic>
        <p:nvPicPr>
          <p:cNvPr id="11" name="Звук 2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9540552" y="33569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433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89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700808"/>
            <a:ext cx="3312368" cy="326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1907704" y="188640"/>
            <a:ext cx="68580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5400" b="1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Соотнесите </a:t>
            </a:r>
            <a:r>
              <a:rPr lang="ru-RU" sz="54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время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1979712" y="5373216"/>
            <a:ext cx="59766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по карточкам</a:t>
            </a:r>
            <a:endParaRPr lang="ru-RU" sz="4000" b="1" dirty="0">
              <a:ln w="11430">
                <a:solidFill>
                  <a:srgbClr val="E7E2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Звук 3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468544" y="35010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4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437112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" name="Группа 44"/>
          <p:cNvGrpSpPr/>
          <p:nvPr/>
        </p:nvGrpSpPr>
        <p:grpSpPr>
          <a:xfrm>
            <a:off x="2286000" y="1522413"/>
            <a:ext cx="4143375" cy="4818062"/>
            <a:chOff x="2286000" y="1522413"/>
            <a:chExt cx="4143375" cy="4818062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2286000" y="1522413"/>
              <a:ext cx="4143375" cy="4818062"/>
              <a:chOff x="2286000" y="1522413"/>
              <a:chExt cx="4143375" cy="4818062"/>
            </a:xfrm>
          </p:grpSpPr>
          <p:pic>
            <p:nvPicPr>
              <p:cNvPr id="23" name="Picture 2" descr="D:\отсканированные\2011-03-09\будильничек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86000" y="1522413"/>
                <a:ext cx="4143375" cy="48180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" name="Picture 3" descr="D:\отсканированные\2011-03-09\стрелка часовая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>
                <a:off x="3679904" y="3320964"/>
                <a:ext cx="1393417" cy="4664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43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V="1">
              <a:off x="4143372" y="2357430"/>
              <a:ext cx="428625" cy="185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71938" y="3714750"/>
              <a:ext cx="57308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Звук 3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9540552" y="299695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8" y="4799013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" name="Группа 43"/>
          <p:cNvGrpSpPr/>
          <p:nvPr/>
        </p:nvGrpSpPr>
        <p:grpSpPr>
          <a:xfrm>
            <a:off x="2286000" y="1522413"/>
            <a:ext cx="4143375" cy="4818062"/>
            <a:chOff x="2286000" y="1522413"/>
            <a:chExt cx="4143375" cy="4818062"/>
          </a:xfrm>
        </p:grpSpPr>
        <p:pic>
          <p:nvPicPr>
            <p:cNvPr id="33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0" y="1522413"/>
              <a:ext cx="4143375" cy="481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6117230">
              <a:off x="3783870" y="3353840"/>
              <a:ext cx="1393417" cy="466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43375" y="3786188"/>
              <a:ext cx="428625" cy="185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71938" y="3714750"/>
              <a:ext cx="57308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Определите который час?</a:t>
            </a:r>
          </a:p>
        </p:txBody>
      </p:sp>
      <p:pic>
        <p:nvPicPr>
          <p:cNvPr id="10" name="Звук 3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9468544" y="36450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6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464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8" descr="будильни_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438" y="4799013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2286000" y="1522413"/>
            <a:ext cx="4143375" cy="4818062"/>
            <a:chOff x="2286000" y="1522413"/>
            <a:chExt cx="4143375" cy="4818062"/>
          </a:xfrm>
        </p:grpSpPr>
        <p:pic>
          <p:nvPicPr>
            <p:cNvPr id="13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0" y="1522413"/>
              <a:ext cx="4143375" cy="481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8124257">
              <a:off x="4038600" y="3417888"/>
              <a:ext cx="1385888" cy="474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43375" y="3786188"/>
              <a:ext cx="428625" cy="185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71938" y="3714750"/>
              <a:ext cx="57308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Определите который час?</a:t>
            </a:r>
            <a:endParaRPr kumimoji="0" lang="ru-RU" sz="5400" b="1" i="0" u="none" strike="noStrike" kern="0" cap="none" spc="0" normalizeH="0" baseline="0" noProof="0" dirty="0" smtClean="0">
              <a:ln w="11430">
                <a:solidFill>
                  <a:srgbClr val="E7E2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Picture 8" descr="будильни_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438" y="4799013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Группа 20"/>
          <p:cNvGrpSpPr/>
          <p:nvPr/>
        </p:nvGrpSpPr>
        <p:grpSpPr>
          <a:xfrm>
            <a:off x="2286000" y="1522413"/>
            <a:ext cx="4143375" cy="4818062"/>
            <a:chOff x="2286000" y="1522413"/>
            <a:chExt cx="4143375" cy="4818062"/>
          </a:xfrm>
        </p:grpSpPr>
        <p:pic>
          <p:nvPicPr>
            <p:cNvPr id="40962" name="Picture 2" descr="D:\отсканированные\2011-03-09\будильничек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0" y="1522413"/>
              <a:ext cx="4143375" cy="481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63" name="Picture 3" descr="D:\отсканированные\2011-03-09\стрелка часовая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9852539">
              <a:off x="4111625" y="3654425"/>
              <a:ext cx="1385888" cy="474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4" descr="D:\отсканированные\2011-03-09\стрелка минутная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43375" y="3786188"/>
              <a:ext cx="428625" cy="185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5" descr="D:\отсканированные\2011-03-09\центр будильника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71938" y="3714750"/>
              <a:ext cx="57308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Определите который час?</a:t>
            </a:r>
            <a:endParaRPr kumimoji="0" lang="ru-RU" sz="5400" b="1" i="0" u="none" strike="noStrike" kern="0" cap="none" spc="0" normalizeH="0" baseline="0" noProof="0" dirty="0" smtClean="0">
              <a:ln w="11430">
                <a:solidFill>
                  <a:srgbClr val="E7E2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428596" y="214290"/>
            <a:ext cx="700089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Соотнесите </a:t>
            </a:r>
            <a:r>
              <a:rPr lang="ru-RU" sz="54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время</a:t>
            </a:r>
          </a:p>
        </p:txBody>
      </p:sp>
      <p:pic>
        <p:nvPicPr>
          <p:cNvPr id="5" name="Picture 8" descr="будильни_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6438" y="0"/>
            <a:ext cx="208756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C:\Documents and Settings\Лариса\Мои документы\Мои рисунки\чвыф\clock 10.30.jpg"/>
          <p:cNvPicPr>
            <a:picLocks noChangeAspect="1" noChangeArrowheads="1"/>
          </p:cNvPicPr>
          <p:nvPr/>
        </p:nvPicPr>
        <p:blipFill>
          <a:blip r:embed="rId6" cstate="print"/>
          <a:srcRect l="6250" r="4687"/>
          <a:stretch>
            <a:fillRect/>
          </a:stretch>
        </p:blipFill>
        <p:spPr bwMode="auto">
          <a:xfrm>
            <a:off x="4572000" y="2357430"/>
            <a:ext cx="3645800" cy="3709736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5" descr="C:\Documents and Settings\Лариса\Мои документы\Мои рисунки\чвыф\10.30,дерев.jpg"/>
          <p:cNvPicPr>
            <a:picLocks noChangeAspect="1" noChangeArrowheads="1"/>
          </p:cNvPicPr>
          <p:nvPr/>
        </p:nvPicPr>
        <p:blipFill>
          <a:blip r:embed="rId8" cstate="print"/>
          <a:srcRect l="7999" r="2000" b="3877"/>
          <a:stretch>
            <a:fillRect/>
          </a:stretch>
        </p:blipFill>
        <p:spPr bwMode="auto">
          <a:xfrm>
            <a:off x="571472" y="1785926"/>
            <a:ext cx="3115796" cy="45005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6" descr="H:\рамки\ramki\рамка87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7686" y="2060848"/>
            <a:ext cx="4071966" cy="4011358"/>
          </a:xfrm>
          <a:prstGeom prst="rect">
            <a:avLst/>
          </a:prstGeom>
          <a:noFill/>
        </p:spPr>
      </p:pic>
      <p:pic>
        <p:nvPicPr>
          <p:cNvPr id="11" name="Picture 16" descr="H:\рамки\ramki\рамка87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596" y="1500174"/>
            <a:ext cx="3357586" cy="5072098"/>
          </a:xfrm>
          <a:prstGeom prst="rect">
            <a:avLst/>
          </a:prstGeom>
          <a:noFill/>
        </p:spPr>
      </p:pic>
      <p:pic>
        <p:nvPicPr>
          <p:cNvPr id="14" name="Звук 3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9468544" y="3140968"/>
            <a:ext cx="304800" cy="304800"/>
          </a:xfrm>
          <a:prstGeom prst="rect">
            <a:avLst/>
          </a:prstGeom>
        </p:spPr>
      </p:pic>
      <p:pic>
        <p:nvPicPr>
          <p:cNvPr id="15" name="Звук 34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9468544" y="3717032"/>
            <a:ext cx="304800" cy="304800"/>
          </a:xfrm>
          <a:prstGeom prst="rect">
            <a:avLst/>
          </a:prstGeom>
        </p:spPr>
      </p:pic>
      <p:pic>
        <p:nvPicPr>
          <p:cNvPr id="16" name="Звук 35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 cstate="print"/>
          <a:stretch>
            <a:fillRect/>
          </a:stretch>
        </p:blipFill>
        <p:spPr>
          <a:xfrm>
            <a:off x="9468544" y="42930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12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00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564904"/>
            <a:ext cx="2087563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1835696" y="0"/>
            <a:ext cx="68580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5400" b="1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Соотнесите </a:t>
            </a:r>
            <a:r>
              <a:rPr lang="ru-RU" sz="54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время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1619672" y="5085184"/>
            <a:ext cx="59766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по карточкам</a:t>
            </a:r>
            <a:endParaRPr lang="ru-RU" sz="4000" b="1" dirty="0">
              <a:ln w="11430">
                <a:solidFill>
                  <a:srgbClr val="E7E2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Звук 3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468544" y="28529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547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будильни_к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2564904"/>
            <a:ext cx="2087563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1835696" y="0"/>
            <a:ext cx="68580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5400" b="1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Моделирование</a:t>
            </a:r>
            <a:endParaRPr lang="ru-RU" sz="5400" b="1" dirty="0">
              <a:ln w="11430">
                <a:solidFill>
                  <a:srgbClr val="E7E2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323528" y="5085184"/>
            <a:ext cx="86409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ln w="11430">
                  <a:solidFill>
                    <a:srgbClr val="E7E2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по индивидуальным часам</a:t>
            </a:r>
            <a:endParaRPr lang="ru-RU" sz="4000" b="1" dirty="0">
              <a:ln w="11430">
                <a:solidFill>
                  <a:srgbClr val="E7E2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Звук 3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9324528" y="1988840"/>
            <a:ext cx="304800" cy="304800"/>
          </a:xfrm>
          <a:prstGeom prst="rect">
            <a:avLst/>
          </a:prstGeom>
        </p:spPr>
      </p:pic>
      <p:pic>
        <p:nvPicPr>
          <p:cNvPr id="14" name="Звук 3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9468544" y="2780928"/>
            <a:ext cx="304800" cy="304800"/>
          </a:xfrm>
          <a:prstGeom prst="rect">
            <a:avLst/>
          </a:prstGeom>
        </p:spPr>
      </p:pic>
      <p:pic>
        <p:nvPicPr>
          <p:cNvPr id="15" name="Звук 39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9468544" y="3429000"/>
            <a:ext cx="304800" cy="304800"/>
          </a:xfrm>
          <a:prstGeom prst="rect">
            <a:avLst/>
          </a:prstGeom>
        </p:spPr>
      </p:pic>
      <p:pic>
        <p:nvPicPr>
          <p:cNvPr id="16" name="Звук 40.wav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 cstate="print"/>
          <a:stretch>
            <a:fillRect/>
          </a:stretch>
        </p:blipFill>
        <p:spPr>
          <a:xfrm>
            <a:off x="9468544" y="4005064"/>
            <a:ext cx="304800" cy="304800"/>
          </a:xfrm>
          <a:prstGeom prst="rect">
            <a:avLst/>
          </a:prstGeom>
        </p:spPr>
      </p:pic>
      <p:pic>
        <p:nvPicPr>
          <p:cNvPr id="17" name="Звук 41.wav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3" cstate="print"/>
          <a:stretch>
            <a:fillRect/>
          </a:stretch>
        </p:blipFill>
        <p:spPr>
          <a:xfrm>
            <a:off x="9468544" y="4509120"/>
            <a:ext cx="304800" cy="304800"/>
          </a:xfrm>
          <a:prstGeom prst="rect">
            <a:avLst/>
          </a:prstGeom>
        </p:spPr>
      </p:pic>
      <p:pic>
        <p:nvPicPr>
          <p:cNvPr id="18" name="Звук 42.wav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4" cstate="print"/>
          <a:stretch>
            <a:fillRect/>
          </a:stretch>
        </p:blipFill>
        <p:spPr>
          <a:xfrm>
            <a:off x="9468544" y="49411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46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17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39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91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8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H:\рамки\ramki\рамка8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pic>
        <p:nvPicPr>
          <p:cNvPr id="4" name="украденное время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6671"/>
            <a:ext cx="8208912" cy="5875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348880"/>
            <a:ext cx="3212323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вук 4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468544" y="32849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H:\рамки\ramki\рамка8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pic>
        <p:nvPicPr>
          <p:cNvPr id="7" name="время назад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00042"/>
            <a:ext cx="821537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08920"/>
            <a:ext cx="3330574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i009.radikal.ru/0806/05/d855e1da192b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2564904"/>
            <a:ext cx="3933825" cy="1352550"/>
          </a:xfrm>
          <a:prstGeom prst="rect">
            <a:avLst/>
          </a:prstGeom>
          <a:noFill/>
        </p:spPr>
      </p:pic>
      <p:pic>
        <p:nvPicPr>
          <p:cNvPr id="7" name="Звук 4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612560" y="41490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556792"/>
            <a:ext cx="853244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Презентацию подготовили </a:t>
            </a:r>
          </a:p>
          <a:p>
            <a:pPr algn="ctr">
              <a:defRPr/>
            </a:pPr>
            <a:r>
              <a:rPr lang="ru-RU" sz="3600" b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учителя-логопеды высшей квалификационной категории:</a:t>
            </a:r>
          </a:p>
          <a:p>
            <a:pPr algn="ctr">
              <a:defRPr/>
            </a:pPr>
            <a:endParaRPr lang="ru-RU" sz="3600" b="1" dirty="0" smtClean="0">
              <a:ln w="1905">
                <a:solidFill>
                  <a:schemeClr val="accent6">
                    <a:lumMod val="50000"/>
                  </a:schemeClr>
                </a:solidFill>
              </a:ln>
              <a:solidFill>
                <a:schemeClr val="accent3">
                  <a:lumMod val="6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Терешкова </a:t>
            </a:r>
            <a:r>
              <a:rPr lang="ru-RU" sz="3600" b="1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Елена Борисовна, </a:t>
            </a:r>
          </a:p>
          <a:p>
            <a:pPr algn="ctr">
              <a:defRPr/>
            </a:pPr>
            <a:r>
              <a:rPr lang="ru-RU" sz="3600" b="1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МОУ СОШ № 6 г. </a:t>
            </a:r>
            <a:r>
              <a:rPr lang="ru-RU" sz="3600" b="1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Саратова</a:t>
            </a:r>
            <a:r>
              <a:rPr lang="ru-RU" sz="3600" b="1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,</a:t>
            </a:r>
            <a:endParaRPr lang="ru-RU" sz="3600" b="1" dirty="0">
              <a:ln w="1905">
                <a:solidFill>
                  <a:schemeClr val="accent6">
                    <a:lumMod val="50000"/>
                  </a:schemeClr>
                </a:solidFill>
              </a:ln>
              <a:solidFill>
                <a:schemeClr val="accent3">
                  <a:lumMod val="6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Жуковская </a:t>
            </a:r>
            <a:r>
              <a:rPr lang="ru-RU" sz="3600" b="1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Лариса Константиновна</a:t>
            </a:r>
            <a:r>
              <a:rPr lang="ru-RU" sz="3600" b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, </a:t>
            </a:r>
          </a:p>
          <a:p>
            <a:pPr algn="ctr">
              <a:defRPr/>
            </a:pPr>
            <a:r>
              <a:rPr lang="ru-RU" sz="3600" b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МАОУ Гимназия № 1 г. </a:t>
            </a:r>
            <a:r>
              <a:rPr lang="ru-RU" sz="3600" b="1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6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Саратова.</a:t>
            </a:r>
            <a:endParaRPr lang="ru-RU" sz="3600" b="1" dirty="0">
              <a:ln w="1905">
                <a:solidFill>
                  <a:schemeClr val="accent6">
                    <a:lumMod val="50000"/>
                  </a:schemeClr>
                </a:solidFill>
              </a:ln>
              <a:solidFill>
                <a:schemeClr val="accent3">
                  <a:lumMod val="6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будильни_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204864"/>
            <a:ext cx="3036658" cy="2995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Звук 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324528" y="3429000"/>
            <a:ext cx="304800" cy="304800"/>
          </a:xfrm>
          <a:prstGeom prst="rect">
            <a:avLst/>
          </a:prstGeom>
        </p:spPr>
      </p:pic>
      <p:pic>
        <p:nvPicPr>
          <p:cNvPr id="10" name="Звук 4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9324528" y="3933056"/>
            <a:ext cx="304800" cy="304800"/>
          </a:xfrm>
          <a:prstGeom prst="rect">
            <a:avLst/>
          </a:prstGeom>
        </p:spPr>
      </p:pic>
      <p:pic>
        <p:nvPicPr>
          <p:cNvPr id="12" name="Звук 5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9324528" y="44371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84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28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6" descr="H:\рамки\ramki\рамка8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38 попугаев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28596" y="428604"/>
            <a:ext cx="8286808" cy="5929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будильни_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204864"/>
            <a:ext cx="3036658" cy="2995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Звук 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324528" y="3212976"/>
            <a:ext cx="304800" cy="304800"/>
          </a:xfrm>
          <a:prstGeom prst="rect">
            <a:avLst/>
          </a:prstGeom>
        </p:spPr>
      </p:pic>
      <p:pic>
        <p:nvPicPr>
          <p:cNvPr id="7" name="Звук 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9396536" y="3789040"/>
            <a:ext cx="304800" cy="304800"/>
          </a:xfrm>
          <a:prstGeom prst="rect">
            <a:avLst/>
          </a:prstGeom>
        </p:spPr>
      </p:pic>
      <p:pic>
        <p:nvPicPr>
          <p:cNvPr id="8" name="Звук 8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9396536" y="42210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5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857356" y="2000240"/>
            <a:ext cx="4643470" cy="3929090"/>
            <a:chOff x="1857356" y="2000240"/>
            <a:chExt cx="4643470" cy="3929090"/>
          </a:xfrm>
        </p:grpSpPr>
        <p:pic>
          <p:nvPicPr>
            <p:cNvPr id="9" name="Picture 2" descr="C:\Documents and Settings\Лариса\Мои документы\Мои рисунки\ячса\a77fcd61fc18.jpg"/>
            <p:cNvPicPr>
              <a:picLocks noChangeAspect="1" noChangeArrowheads="1"/>
            </p:cNvPicPr>
            <p:nvPr/>
          </p:nvPicPr>
          <p:blipFill>
            <a:blip r:embed="rId3" cstate="print"/>
            <a:srcRect l="2823" t="1748" r="5436" b="2097"/>
            <a:stretch>
              <a:fillRect/>
            </a:stretch>
          </p:blipFill>
          <p:spPr bwMode="auto">
            <a:xfrm>
              <a:off x="1857356" y="2000240"/>
              <a:ext cx="4643470" cy="392909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0" name="Picture 3" descr="C:\Documents and Settings\Лариса\Мои документы\Мои рисунки\камс\54385298_d9126c35b7cc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4876" y="2143116"/>
              <a:ext cx="285752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8" descr="будильни_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6437" y="0"/>
            <a:ext cx="2087563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6" descr="H:\рамки\ramki\рамка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5" y="1714487"/>
            <a:ext cx="5143536" cy="4500595"/>
          </a:xfrm>
          <a:prstGeom prst="rect">
            <a:avLst/>
          </a:prstGeom>
          <a:noFill/>
        </p:spPr>
      </p:pic>
      <p:pic>
        <p:nvPicPr>
          <p:cNvPr id="8" name="Звук 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9468544" y="51571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будильни_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437" y="0"/>
            <a:ext cx="2087563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C:\Documents and Settings\Лариса\Мои документы\Мои рисунки\камс\цветочные цветы.jpg"/>
          <p:cNvPicPr>
            <a:picLocks noChangeAspect="1" noChangeArrowheads="1"/>
          </p:cNvPicPr>
          <p:nvPr/>
        </p:nvPicPr>
        <p:blipFill>
          <a:blip r:embed="rId4" cstate="print"/>
          <a:srcRect l="405" r="5576"/>
          <a:stretch>
            <a:fillRect/>
          </a:stretch>
        </p:blipFill>
        <p:spPr bwMode="auto">
          <a:xfrm>
            <a:off x="1643042" y="1928802"/>
            <a:ext cx="4929222" cy="4002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6" descr="H:\рамки\ramki\рамка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5" y="1714487"/>
            <a:ext cx="5143536" cy="4500595"/>
          </a:xfrm>
          <a:prstGeom prst="rect">
            <a:avLst/>
          </a:prstGeom>
          <a:noFill/>
        </p:spPr>
      </p:pic>
      <p:pic>
        <p:nvPicPr>
          <p:cNvPr id="9" name="Звук 1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324528" y="486916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ремя, стрелочные часы 1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ема Office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4661</TotalTime>
  <Words>83</Words>
  <Application>Microsoft Office PowerPoint</Application>
  <PresentationFormat>Экран (4:3)</PresentationFormat>
  <Paragraphs>27</Paragraphs>
  <Slides>43</Slides>
  <Notes>1</Notes>
  <HiddenSlides>0</HiddenSlides>
  <MMClips>56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Время, стрелочные часы 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Определите который час?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Время</dc:title>
  <dc:creator>Larisa</dc:creator>
  <cp:lastModifiedBy>alena</cp:lastModifiedBy>
  <cp:revision>367</cp:revision>
  <dcterms:created xsi:type="dcterms:W3CDTF">2011-01-30T21:09:43Z</dcterms:created>
  <dcterms:modified xsi:type="dcterms:W3CDTF">2015-02-28T13:11:08Z</dcterms:modified>
</cp:coreProperties>
</file>