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300" r:id="rId2"/>
    <p:sldId id="263" r:id="rId3"/>
    <p:sldId id="256" r:id="rId4"/>
    <p:sldId id="264" r:id="rId5"/>
    <p:sldId id="257" r:id="rId6"/>
    <p:sldId id="298" r:id="rId7"/>
    <p:sldId id="258" r:id="rId8"/>
    <p:sldId id="259" r:id="rId9"/>
    <p:sldId id="260" r:id="rId10"/>
    <p:sldId id="261" r:id="rId11"/>
    <p:sldId id="262" r:id="rId12"/>
    <p:sldId id="267" r:id="rId13"/>
    <p:sldId id="268" r:id="rId14"/>
    <p:sldId id="265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69" r:id="rId43"/>
    <p:sldId id="266" r:id="rId44"/>
    <p:sldId id="299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78347" autoAdjust="0"/>
  </p:normalViewPr>
  <p:slideViewPr>
    <p:cSldViewPr>
      <p:cViewPr varScale="1">
        <p:scale>
          <a:sx n="61" d="100"/>
          <a:sy n="61" d="100"/>
        </p:scale>
        <p:origin x="-11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BD618-1863-42A7-905B-DA6226F37B3B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DD2BD-3512-4238-9E57-B83F7F460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96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Япония – маленькое островное государство на востоке.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DD2BD-3512-4238-9E57-B83F7F460F9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7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Народ Японии обладает древней культурой.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DD2BD-3512-4238-9E57-B83F7F460F9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511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Династии японских</a:t>
            </a:r>
            <a:r>
              <a:rPr lang="ru-RU" baseline="0" dirty="0" smtClean="0"/>
              <a:t> императоров уходят в прошлое на тысячи лет.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DD2BD-3512-4238-9E57-B83F7F460F9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972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Часто императоры сменяли друг друга в результате кровавых войн.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DD2BD-3512-4238-9E57-B83F7F460F9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892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этих войнах принимали участие благородные самураи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DD2BD-3512-4238-9E57-B83F7F460F9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595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 коварные ниндзя.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DD2BD-3512-4238-9E57-B83F7F460F9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156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Император </a:t>
            </a:r>
            <a:r>
              <a:rPr lang="ru-RU" dirty="0" err="1" smtClean="0"/>
              <a:t>Дайго</a:t>
            </a:r>
            <a:r>
              <a:rPr lang="ru-RU" dirty="0" smtClean="0"/>
              <a:t>, опасаясь врагов, спрятал свои</a:t>
            </a:r>
            <a:r>
              <a:rPr lang="ru-RU" baseline="0" dirty="0" smtClean="0"/>
              <a:t> сокровища в непреступной пагоде далеко в горах.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DD2BD-3512-4238-9E57-B83F7F460F9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653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Сегодня</a:t>
            </a:r>
            <a:r>
              <a:rPr lang="ru-RU" baseline="0" dirty="0" smtClean="0"/>
              <a:t> 2 шайки ниндзя (нажать пробел</a:t>
            </a:r>
            <a:r>
              <a:rPr lang="en-US" baseline="0" dirty="0" smtClean="0"/>
              <a:t>)</a:t>
            </a:r>
          </a:p>
          <a:p>
            <a:r>
              <a:rPr lang="ru-RU" baseline="0" dirty="0" smtClean="0"/>
              <a:t>И отряд самураев </a:t>
            </a:r>
            <a:r>
              <a:rPr lang="en-US" baseline="0" dirty="0" smtClean="0"/>
              <a:t>(c</a:t>
            </a:r>
            <a:r>
              <a:rPr lang="ru-RU" baseline="0" dirty="0" smtClean="0"/>
              <a:t>нажать пробел</a:t>
            </a:r>
            <a:r>
              <a:rPr lang="en-US" baseline="0" dirty="0" smtClean="0"/>
              <a:t>) </a:t>
            </a:r>
            <a:r>
              <a:rPr lang="ru-RU" baseline="0" dirty="0" smtClean="0"/>
              <a:t>попытаются забраться на верх пагоды первыми, чтобы получить сокровища.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DD2BD-3512-4238-9E57-B83F7F460F9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52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F844-E1E5-4E1F-AA9E-D2B0C39D0748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FA0AB6-2449-4EBE-A214-302DDB35CE3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F844-E1E5-4E1F-AA9E-D2B0C39D0748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0AB6-2449-4EBE-A214-302DDB35CE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F844-E1E5-4E1F-AA9E-D2B0C39D0748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0AB6-2449-4EBE-A214-302DDB35CE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32F844-E1E5-4E1F-AA9E-D2B0C39D0748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DFA0AB6-2449-4EBE-A214-302DDB35CE3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F844-E1E5-4E1F-AA9E-D2B0C39D0748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0AB6-2449-4EBE-A214-302DDB35CE3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F844-E1E5-4E1F-AA9E-D2B0C39D0748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0AB6-2449-4EBE-A214-302DDB35CE3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0AB6-2449-4EBE-A214-302DDB35CE3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F844-E1E5-4E1F-AA9E-D2B0C39D0748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F844-E1E5-4E1F-AA9E-D2B0C39D0748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0AB6-2449-4EBE-A214-302DDB35CE3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F844-E1E5-4E1F-AA9E-D2B0C39D0748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0AB6-2449-4EBE-A214-302DDB35CE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32F844-E1E5-4E1F-AA9E-D2B0C39D0748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FA0AB6-2449-4EBE-A214-302DDB35CE3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F844-E1E5-4E1F-AA9E-D2B0C39D0748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FA0AB6-2449-4EBE-A214-302DDB35CE3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A32F844-E1E5-4E1F-AA9E-D2B0C39D0748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DFA0AB6-2449-4EBE-A214-302DDB35CE3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>
    <p:push dir="u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inja-ac.com/illust_data/000065/000065m.jpg" TargetMode="External"/><Relationship Id="rId3" Type="http://schemas.openxmlformats.org/officeDocument/2006/relationships/hyperlink" Target="http://svit24.net/world-news/300-world-news/14896-ymperatoru-japonyy-sdelaly-operacyju-na-serdce" TargetMode="External"/><Relationship Id="rId7" Type="http://schemas.openxmlformats.org/officeDocument/2006/relationships/hyperlink" Target="http://info-7.ru/Novosti/Archeolog/show1novost.php?Tip=archeolog&amp;ID_zapros=1182" TargetMode="External"/><Relationship Id="rId2" Type="http://schemas.openxmlformats.org/officeDocument/2006/relationships/hyperlink" Target="http://applifto.ru/app/yaponskie_baraban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itmir.net/br/?b=157872&amp;p=19" TargetMode="External"/><Relationship Id="rId5" Type="http://schemas.openxmlformats.org/officeDocument/2006/relationships/hyperlink" Target="http://ic.pics.livejournal.com/al_barbashov/50301150/12696/12696_original.jpg" TargetMode="External"/><Relationship Id="rId10" Type="http://schemas.openxmlformats.org/officeDocument/2006/relationships/hyperlink" Target="http://duhvoina.ru/attachment.php?attachmentid=1658&amp;d=1336678679" TargetMode="External"/><Relationship Id="rId4" Type="http://schemas.openxmlformats.org/officeDocument/2006/relationships/hyperlink" Target="http://valenik.ru/vsesvit/tema/m/man/h/hi/hirohito.html" TargetMode="External"/><Relationship Id="rId9" Type="http://schemas.openxmlformats.org/officeDocument/2006/relationships/hyperlink" Target="http://www.costumeexpress.com/p/31768/ninja-warrior-elite-collection-adult-costume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forums.drom.ru/novosibirsk-life/t1151698144.html" TargetMode="External"/><Relationship Id="rId3" Type="http://schemas.openxmlformats.org/officeDocument/2006/relationships/hyperlink" Target="http://www.ac-studio.ru/i/e-shop_de/133.jpg" TargetMode="External"/><Relationship Id="rId7" Type="http://schemas.openxmlformats.org/officeDocument/2006/relationships/hyperlink" Target="http://metod-sunduchok.ucoz.ru/load/84-1-0-3210" TargetMode="External"/><Relationship Id="rId2" Type="http://schemas.openxmlformats.org/officeDocument/2006/relationships/hyperlink" Target="http://panasonic-ru.livejournal.com/54811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rtchive.ru/res/media/big/work/e44f/e44fc869c35b178bd87d281949c74171.jpg?e31e.jpg" TargetMode="External"/><Relationship Id="rId5" Type="http://schemas.openxmlformats.org/officeDocument/2006/relationships/hyperlink" Target="http://www.noinfo.ru/e107_plugins/c_gallery/albums/uploads/hokusai/36views_Fuji/The_coast_of_seven_leages_in_Kamakura.jpg" TargetMode="External"/><Relationship Id="rId4" Type="http://schemas.openxmlformats.org/officeDocument/2006/relationships/hyperlink" Target="http://www.turpogoda.ru/photo/map_img/Yaponia1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229200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Юферов Степан Викторович, </a:t>
            </a:r>
          </a:p>
          <a:p>
            <a:pPr algn="r"/>
            <a:r>
              <a:rPr lang="ru-RU" dirty="0" smtClean="0"/>
              <a:t>МБОУ </a:t>
            </a:r>
            <a:r>
              <a:rPr lang="ru-RU" dirty="0"/>
              <a:t>«СОШ 15» г. Ангарск</a:t>
            </a:r>
          </a:p>
          <a:p>
            <a:pPr algn="r"/>
            <a:r>
              <a:rPr lang="ru-RU" dirty="0"/>
              <a:t>Учитель английского </a:t>
            </a:r>
            <a:r>
              <a:rPr lang="ru-RU" dirty="0" smtClean="0"/>
              <a:t>языка</a:t>
            </a:r>
            <a:endParaRPr lang="en-US" dirty="0" smtClean="0"/>
          </a:p>
          <a:p>
            <a:pPr algn="r"/>
            <a:r>
              <a:rPr lang="ru-RU" dirty="0" smtClean="0"/>
              <a:t>Для 8 класса</a:t>
            </a:r>
            <a:endParaRPr lang="ru-RU" dirty="0" smtClean="0"/>
          </a:p>
          <a:p>
            <a:pPr algn="r"/>
            <a:r>
              <a:rPr lang="ru-RU" dirty="0" smtClean="0"/>
              <a:t>2015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908720"/>
            <a:ext cx="7704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must</a:t>
            </a:r>
            <a:r>
              <a:rPr lang="ru-RU" sz="6600" dirty="0" smtClean="0"/>
              <a:t>  </a:t>
            </a:r>
            <a:r>
              <a:rPr lang="en-US" sz="6600" dirty="0" smtClean="0"/>
              <a:t> </a:t>
            </a:r>
            <a:r>
              <a:rPr lang="ru-RU" sz="6600" dirty="0" smtClean="0"/>
              <a:t>или  </a:t>
            </a:r>
            <a:r>
              <a:rPr lang="en-US" sz="6600" dirty="0" smtClean="0"/>
              <a:t> have to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90735430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"/>
          <a:stretch/>
        </p:blipFill>
        <p:spPr bwMode="auto">
          <a:xfrm>
            <a:off x="1115616" y="908720"/>
            <a:ext cx="6757305" cy="49207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1567383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52239"/>
            <a:ext cx="2381250" cy="51530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 rot="20173085">
            <a:off x="1619672" y="4941168"/>
            <a:ext cx="1008112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12624599">
            <a:off x="6556219" y="4981672"/>
            <a:ext cx="1008112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16200000">
            <a:off x="4040248" y="5229201"/>
            <a:ext cx="1008112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57686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10890" r="7557" b="12000"/>
          <a:stretch/>
        </p:blipFill>
        <p:spPr bwMode="auto">
          <a:xfrm>
            <a:off x="2095500" y="1193800"/>
            <a:ext cx="4902200" cy="4406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G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0778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1524000"/>
            <a:ext cx="27051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 rot="21427906">
            <a:off x="2989326" y="4947778"/>
            <a:ext cx="316535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БАНЗАЙ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158847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573325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must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573325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m</a:t>
            </a:r>
            <a:r>
              <a:rPr lang="en-US" sz="4000" b="1" dirty="0" smtClean="0">
                <a:solidFill>
                  <a:srgbClr val="FFFF00"/>
                </a:solidFill>
              </a:rPr>
              <a:t>ustn’t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573325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h</a:t>
            </a:r>
            <a:r>
              <a:rPr lang="en-US" sz="4000" b="1" dirty="0" smtClean="0">
                <a:solidFill>
                  <a:srgbClr val="FFFF00"/>
                </a:solidFill>
              </a:rPr>
              <a:t>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5517232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d</a:t>
            </a:r>
            <a:r>
              <a:rPr lang="en-US" sz="4000" b="1" dirty="0" smtClean="0">
                <a:solidFill>
                  <a:srgbClr val="FFFF00"/>
                </a:solidFill>
              </a:rPr>
              <a:t>on’t have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8071" y="1124744"/>
            <a:ext cx="7918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You ______ watch this film. It’s very interesting.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95736" y="1124744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must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68" y="4172131"/>
            <a:ext cx="1517159" cy="17049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16" y="4161455"/>
            <a:ext cx="1517159" cy="17049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56" y="3812281"/>
            <a:ext cx="1517159" cy="1704951"/>
          </a:xfrm>
          <a:prstGeom prst="rect">
            <a:avLst/>
          </a:prstGeom>
        </p:spPr>
      </p:pic>
      <p:sp>
        <p:nvSpPr>
          <p:cNvPr id="17" name="Пятно 1 16"/>
          <p:cNvSpPr/>
          <p:nvPr/>
        </p:nvSpPr>
        <p:spPr>
          <a:xfrm>
            <a:off x="2915816" y="4202716"/>
            <a:ext cx="648072" cy="234396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но 1 17"/>
          <p:cNvSpPr/>
          <p:nvPr/>
        </p:nvSpPr>
        <p:spPr>
          <a:xfrm>
            <a:off x="5220072" y="4221088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1 18"/>
          <p:cNvSpPr/>
          <p:nvPr/>
        </p:nvSpPr>
        <p:spPr>
          <a:xfrm>
            <a:off x="7308304" y="3861048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01" y="4161454"/>
            <a:ext cx="1517159" cy="17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8149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61455"/>
            <a:ext cx="1517159" cy="1704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573325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must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573325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m</a:t>
            </a:r>
            <a:r>
              <a:rPr lang="en-US" sz="4000" b="1" dirty="0" smtClean="0">
                <a:solidFill>
                  <a:srgbClr val="FFFF00"/>
                </a:solidFill>
              </a:rPr>
              <a:t>ustn’t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573325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h</a:t>
            </a:r>
            <a:r>
              <a:rPr lang="en-US" sz="4000" b="1" dirty="0" smtClean="0">
                <a:solidFill>
                  <a:srgbClr val="FFFF00"/>
                </a:solidFill>
              </a:rPr>
              <a:t>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5517232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d</a:t>
            </a:r>
            <a:r>
              <a:rPr lang="en-US" sz="4000" b="1" dirty="0" smtClean="0">
                <a:solidFill>
                  <a:srgbClr val="FFFF00"/>
                </a:solidFill>
              </a:rPr>
              <a:t>on’t have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758071" y="4201113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58071" y="1124744"/>
            <a:ext cx="7918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He  ______   go out. He is ill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63688" y="1124744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mustn’t 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16" y="4161455"/>
            <a:ext cx="1517159" cy="17049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56" y="3812281"/>
            <a:ext cx="1517159" cy="1704951"/>
          </a:xfrm>
          <a:prstGeom prst="rect">
            <a:avLst/>
          </a:prstGeom>
        </p:spPr>
      </p:pic>
      <p:sp>
        <p:nvSpPr>
          <p:cNvPr id="18" name="Пятно 1 17"/>
          <p:cNvSpPr/>
          <p:nvPr/>
        </p:nvSpPr>
        <p:spPr>
          <a:xfrm>
            <a:off x="5220072" y="4221088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1 18"/>
          <p:cNvSpPr/>
          <p:nvPr/>
        </p:nvSpPr>
        <p:spPr>
          <a:xfrm>
            <a:off x="7308304" y="3861048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520" y="4145306"/>
            <a:ext cx="1517159" cy="17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6876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61455"/>
            <a:ext cx="1517159" cy="1704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573325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must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573325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m</a:t>
            </a:r>
            <a:r>
              <a:rPr lang="en-US" sz="4000" b="1" dirty="0" smtClean="0">
                <a:solidFill>
                  <a:srgbClr val="FFFF00"/>
                </a:solidFill>
              </a:rPr>
              <a:t>ustn’t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573325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h</a:t>
            </a:r>
            <a:r>
              <a:rPr lang="en-US" sz="4000" b="1" dirty="0" smtClean="0">
                <a:solidFill>
                  <a:srgbClr val="FFFF00"/>
                </a:solidFill>
              </a:rPr>
              <a:t>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5517232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d</a:t>
            </a:r>
            <a:r>
              <a:rPr lang="en-US" sz="4000" b="1" dirty="0" smtClean="0">
                <a:solidFill>
                  <a:srgbClr val="FFFF00"/>
                </a:solidFill>
              </a:rPr>
              <a:t>on’t have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758071" y="4201113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58071" y="1124744"/>
            <a:ext cx="7918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You  ______   open the window. It’s cold.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79712" y="1124744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m</a:t>
            </a:r>
            <a:r>
              <a:rPr lang="en-US" sz="4800" b="1" dirty="0" smtClean="0">
                <a:solidFill>
                  <a:srgbClr val="FFFF00"/>
                </a:solidFill>
              </a:rPr>
              <a:t>ustn’t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16" y="4161455"/>
            <a:ext cx="1517159" cy="17049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56" y="3812281"/>
            <a:ext cx="1517159" cy="1704951"/>
          </a:xfrm>
          <a:prstGeom prst="rect">
            <a:avLst/>
          </a:prstGeom>
        </p:spPr>
      </p:pic>
      <p:sp>
        <p:nvSpPr>
          <p:cNvPr id="18" name="Пятно 1 17"/>
          <p:cNvSpPr/>
          <p:nvPr/>
        </p:nvSpPr>
        <p:spPr>
          <a:xfrm>
            <a:off x="5220072" y="4221088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1 18"/>
          <p:cNvSpPr/>
          <p:nvPr/>
        </p:nvSpPr>
        <p:spPr>
          <a:xfrm>
            <a:off x="7308304" y="3861048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139911"/>
            <a:ext cx="1517159" cy="17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57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61455"/>
            <a:ext cx="1517159" cy="1704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573325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must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573325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m</a:t>
            </a:r>
            <a:r>
              <a:rPr lang="en-US" sz="4000" b="1" dirty="0" smtClean="0">
                <a:solidFill>
                  <a:srgbClr val="FFFF00"/>
                </a:solidFill>
              </a:rPr>
              <a:t>ustn’t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573325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h</a:t>
            </a:r>
            <a:r>
              <a:rPr lang="en-US" sz="4000" b="1" dirty="0" smtClean="0">
                <a:solidFill>
                  <a:srgbClr val="FFFF00"/>
                </a:solidFill>
              </a:rPr>
              <a:t>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5517232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d</a:t>
            </a:r>
            <a:r>
              <a:rPr lang="en-US" sz="4000" b="1" dirty="0" smtClean="0">
                <a:solidFill>
                  <a:srgbClr val="FFFF00"/>
                </a:solidFill>
              </a:rPr>
              <a:t>on’t have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758071" y="4201113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58071" y="1124744"/>
            <a:ext cx="7918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I  ______  get up early. </a:t>
            </a:r>
            <a:r>
              <a:rPr lang="en-US" sz="4800" b="1" smtClean="0"/>
              <a:t>My bus leaves at 7.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59633" y="112474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have to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68" y="4172131"/>
            <a:ext cx="1517159" cy="17049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56" y="3812281"/>
            <a:ext cx="1517159" cy="1704951"/>
          </a:xfrm>
          <a:prstGeom prst="rect">
            <a:avLst/>
          </a:prstGeom>
        </p:spPr>
      </p:pic>
      <p:sp>
        <p:nvSpPr>
          <p:cNvPr id="17" name="Пятно 1 16"/>
          <p:cNvSpPr/>
          <p:nvPr/>
        </p:nvSpPr>
        <p:spPr>
          <a:xfrm>
            <a:off x="2915816" y="4202716"/>
            <a:ext cx="648072" cy="234396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1 18"/>
          <p:cNvSpPr/>
          <p:nvPr/>
        </p:nvSpPr>
        <p:spPr>
          <a:xfrm>
            <a:off x="7308304" y="3861048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16" y="4161454"/>
            <a:ext cx="1517159" cy="17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57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7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573325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must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573325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m</a:t>
            </a:r>
            <a:r>
              <a:rPr lang="en-US" sz="4000" b="1" dirty="0" smtClean="0">
                <a:solidFill>
                  <a:srgbClr val="FFFF00"/>
                </a:solidFill>
              </a:rPr>
              <a:t>ustn’t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573325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h</a:t>
            </a:r>
            <a:r>
              <a:rPr lang="en-US" sz="4000" b="1" dirty="0" smtClean="0">
                <a:solidFill>
                  <a:srgbClr val="FFFF00"/>
                </a:solidFill>
              </a:rPr>
              <a:t>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5517232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d</a:t>
            </a:r>
            <a:r>
              <a:rPr lang="en-US" sz="4000" b="1" dirty="0" smtClean="0">
                <a:solidFill>
                  <a:srgbClr val="FFFF00"/>
                </a:solidFill>
              </a:rPr>
              <a:t>on’t have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8071" y="1124744"/>
            <a:ext cx="7918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We ______ clean the floor. It’s very dirty.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051720" y="1124744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must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68" y="4172131"/>
            <a:ext cx="1517159" cy="17049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16" y="4161455"/>
            <a:ext cx="1517159" cy="17049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56" y="3812281"/>
            <a:ext cx="1517159" cy="1704951"/>
          </a:xfrm>
          <a:prstGeom prst="rect">
            <a:avLst/>
          </a:prstGeom>
        </p:spPr>
      </p:pic>
      <p:sp>
        <p:nvSpPr>
          <p:cNvPr id="17" name="Пятно 1 16"/>
          <p:cNvSpPr/>
          <p:nvPr/>
        </p:nvSpPr>
        <p:spPr>
          <a:xfrm>
            <a:off x="2915816" y="4202716"/>
            <a:ext cx="648072" cy="234396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но 1 17"/>
          <p:cNvSpPr/>
          <p:nvPr/>
        </p:nvSpPr>
        <p:spPr>
          <a:xfrm>
            <a:off x="5220072" y="4221088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1 18"/>
          <p:cNvSpPr/>
          <p:nvPr/>
        </p:nvSpPr>
        <p:spPr>
          <a:xfrm>
            <a:off x="7308304" y="3861048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00" y="4172321"/>
            <a:ext cx="1517159" cy="17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57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61455"/>
            <a:ext cx="1517159" cy="1704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573325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must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573325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m</a:t>
            </a:r>
            <a:r>
              <a:rPr lang="en-US" sz="4000" b="1" dirty="0" smtClean="0">
                <a:solidFill>
                  <a:srgbClr val="FFFF00"/>
                </a:solidFill>
              </a:rPr>
              <a:t>ustn’t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573325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h</a:t>
            </a:r>
            <a:r>
              <a:rPr lang="en-US" sz="4000" b="1" dirty="0" smtClean="0">
                <a:solidFill>
                  <a:srgbClr val="FFFF00"/>
                </a:solidFill>
              </a:rPr>
              <a:t>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5517232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d</a:t>
            </a:r>
            <a:r>
              <a:rPr lang="en-US" sz="4000" b="1" dirty="0" smtClean="0">
                <a:solidFill>
                  <a:srgbClr val="FFFF00"/>
                </a:solidFill>
              </a:rPr>
              <a:t>on’t have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758071" y="4201113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58071" y="1124744"/>
            <a:ext cx="7918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You  ______   buy cinema tickets. I can’t buy them.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051720" y="1124744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have to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68" y="4172131"/>
            <a:ext cx="1517159" cy="17049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56" y="3812281"/>
            <a:ext cx="1517159" cy="1704951"/>
          </a:xfrm>
          <a:prstGeom prst="rect">
            <a:avLst/>
          </a:prstGeom>
        </p:spPr>
      </p:pic>
      <p:sp>
        <p:nvSpPr>
          <p:cNvPr id="17" name="Пятно 1 16"/>
          <p:cNvSpPr/>
          <p:nvPr/>
        </p:nvSpPr>
        <p:spPr>
          <a:xfrm>
            <a:off x="2915816" y="4202716"/>
            <a:ext cx="648072" cy="234396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1 18"/>
          <p:cNvSpPr/>
          <p:nvPr/>
        </p:nvSpPr>
        <p:spPr>
          <a:xfrm>
            <a:off x="7308304" y="3861048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263" y="4161454"/>
            <a:ext cx="1517159" cy="17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57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7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Самураи против ниндзя</a:t>
            </a:r>
          </a:p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Сокровища японского императора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1" r="17927"/>
          <a:stretch/>
        </p:blipFill>
        <p:spPr bwMode="auto">
          <a:xfrm>
            <a:off x="5362414" y="2860839"/>
            <a:ext cx="2712203" cy="318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10" y="2860840"/>
            <a:ext cx="2578581" cy="318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671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573325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must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573325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m</a:t>
            </a:r>
            <a:r>
              <a:rPr lang="en-US" sz="4000" b="1" dirty="0" smtClean="0">
                <a:solidFill>
                  <a:srgbClr val="FFFF00"/>
                </a:solidFill>
              </a:rPr>
              <a:t>ustn’t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573325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h</a:t>
            </a:r>
            <a:r>
              <a:rPr lang="en-US" sz="4000" b="1" dirty="0" smtClean="0">
                <a:solidFill>
                  <a:srgbClr val="FFFF00"/>
                </a:solidFill>
              </a:rPr>
              <a:t>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5517232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d</a:t>
            </a:r>
            <a:r>
              <a:rPr lang="en-US" sz="4000" b="1" dirty="0" smtClean="0">
                <a:solidFill>
                  <a:srgbClr val="FFFF00"/>
                </a:solidFill>
              </a:rPr>
              <a:t>on’t have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8071" y="1124744"/>
            <a:ext cx="7918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You ______ visit granny. She is ill.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95736" y="1124744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must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68" y="4172131"/>
            <a:ext cx="1517159" cy="17049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16" y="4161455"/>
            <a:ext cx="1517159" cy="17049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56" y="3812281"/>
            <a:ext cx="1517159" cy="1704951"/>
          </a:xfrm>
          <a:prstGeom prst="rect">
            <a:avLst/>
          </a:prstGeom>
        </p:spPr>
      </p:pic>
      <p:sp>
        <p:nvSpPr>
          <p:cNvPr id="17" name="Пятно 1 16"/>
          <p:cNvSpPr/>
          <p:nvPr/>
        </p:nvSpPr>
        <p:spPr>
          <a:xfrm>
            <a:off x="2915816" y="4202716"/>
            <a:ext cx="648072" cy="234396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но 1 17"/>
          <p:cNvSpPr/>
          <p:nvPr/>
        </p:nvSpPr>
        <p:spPr>
          <a:xfrm>
            <a:off x="5220072" y="4221088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1 18"/>
          <p:cNvSpPr/>
          <p:nvPr/>
        </p:nvSpPr>
        <p:spPr>
          <a:xfrm>
            <a:off x="7308304" y="3861048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40" y="4172131"/>
            <a:ext cx="1517159" cy="17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57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61455"/>
            <a:ext cx="1517159" cy="1704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573325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must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573325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m</a:t>
            </a:r>
            <a:r>
              <a:rPr lang="en-US" sz="4000" b="1" dirty="0" smtClean="0">
                <a:solidFill>
                  <a:srgbClr val="FFFF00"/>
                </a:solidFill>
              </a:rPr>
              <a:t>ustn’t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573325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h</a:t>
            </a:r>
            <a:r>
              <a:rPr lang="en-US" sz="4000" b="1" dirty="0" smtClean="0">
                <a:solidFill>
                  <a:srgbClr val="FFFF00"/>
                </a:solidFill>
              </a:rPr>
              <a:t>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5517232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d</a:t>
            </a:r>
            <a:r>
              <a:rPr lang="en-US" sz="4000" b="1" dirty="0" smtClean="0">
                <a:solidFill>
                  <a:srgbClr val="FFFF00"/>
                </a:solidFill>
              </a:rPr>
              <a:t>on’t have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758071" y="4201113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58071" y="1124744"/>
            <a:ext cx="79183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It is raining.</a:t>
            </a:r>
          </a:p>
          <a:p>
            <a:r>
              <a:rPr lang="en-US" sz="4800" b="1" dirty="0" smtClean="0"/>
              <a:t>You  ______  put on your raincoat.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056711" y="1844824"/>
            <a:ext cx="2371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h</a:t>
            </a:r>
            <a:r>
              <a:rPr lang="en-US" sz="4800" b="1" dirty="0" smtClean="0">
                <a:solidFill>
                  <a:srgbClr val="FFFF00"/>
                </a:solidFill>
              </a:rPr>
              <a:t>ave to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68" y="4172131"/>
            <a:ext cx="1517159" cy="17049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56" y="3812281"/>
            <a:ext cx="1517159" cy="1704951"/>
          </a:xfrm>
          <a:prstGeom prst="rect">
            <a:avLst/>
          </a:prstGeom>
        </p:spPr>
      </p:pic>
      <p:sp>
        <p:nvSpPr>
          <p:cNvPr id="17" name="Пятно 1 16"/>
          <p:cNvSpPr/>
          <p:nvPr/>
        </p:nvSpPr>
        <p:spPr>
          <a:xfrm>
            <a:off x="2915816" y="4202716"/>
            <a:ext cx="648072" cy="234396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1 18"/>
          <p:cNvSpPr/>
          <p:nvPr/>
        </p:nvSpPr>
        <p:spPr>
          <a:xfrm>
            <a:off x="7308304" y="3861048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263" y="4161454"/>
            <a:ext cx="1517159" cy="17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57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7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573325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must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573325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m</a:t>
            </a:r>
            <a:r>
              <a:rPr lang="en-US" sz="4000" b="1" dirty="0" smtClean="0">
                <a:solidFill>
                  <a:srgbClr val="FFFF00"/>
                </a:solidFill>
              </a:rPr>
              <a:t>ustn’t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573325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h</a:t>
            </a:r>
            <a:r>
              <a:rPr lang="en-US" sz="4000" b="1" dirty="0" smtClean="0">
                <a:solidFill>
                  <a:srgbClr val="FFFF00"/>
                </a:solidFill>
              </a:rPr>
              <a:t>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5517232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d</a:t>
            </a:r>
            <a:r>
              <a:rPr lang="en-US" sz="4000" b="1" dirty="0" smtClean="0">
                <a:solidFill>
                  <a:srgbClr val="FFFF00"/>
                </a:solidFill>
              </a:rPr>
              <a:t>on’t have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8071" y="1124744"/>
            <a:ext cx="7918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You ______ come to school on time.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95736" y="1124744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must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68" y="4172131"/>
            <a:ext cx="1517159" cy="17049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16" y="4161455"/>
            <a:ext cx="1517159" cy="17049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56" y="3812281"/>
            <a:ext cx="1517159" cy="1704951"/>
          </a:xfrm>
          <a:prstGeom prst="rect">
            <a:avLst/>
          </a:prstGeom>
        </p:spPr>
      </p:pic>
      <p:sp>
        <p:nvSpPr>
          <p:cNvPr id="17" name="Пятно 1 16"/>
          <p:cNvSpPr/>
          <p:nvPr/>
        </p:nvSpPr>
        <p:spPr>
          <a:xfrm>
            <a:off x="2915816" y="4202716"/>
            <a:ext cx="648072" cy="234396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но 1 17"/>
          <p:cNvSpPr/>
          <p:nvPr/>
        </p:nvSpPr>
        <p:spPr>
          <a:xfrm>
            <a:off x="5220072" y="4221088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1 18"/>
          <p:cNvSpPr/>
          <p:nvPr/>
        </p:nvSpPr>
        <p:spPr>
          <a:xfrm>
            <a:off x="7308304" y="3861048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40" y="4149080"/>
            <a:ext cx="1517159" cy="17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57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61455"/>
            <a:ext cx="1517159" cy="1704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573325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must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573325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m</a:t>
            </a:r>
            <a:r>
              <a:rPr lang="en-US" sz="4000" b="1" dirty="0" smtClean="0">
                <a:solidFill>
                  <a:srgbClr val="FFFF00"/>
                </a:solidFill>
              </a:rPr>
              <a:t>ustn’t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573325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h</a:t>
            </a:r>
            <a:r>
              <a:rPr lang="en-US" sz="4000" b="1" dirty="0" smtClean="0">
                <a:solidFill>
                  <a:srgbClr val="FFFF00"/>
                </a:solidFill>
              </a:rPr>
              <a:t>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5517232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d</a:t>
            </a:r>
            <a:r>
              <a:rPr lang="en-US" sz="4000" b="1" dirty="0" smtClean="0">
                <a:solidFill>
                  <a:srgbClr val="FFFF00"/>
                </a:solidFill>
              </a:rPr>
              <a:t>on’t have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758071" y="4201113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58071" y="1124744"/>
            <a:ext cx="7918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I   ______ go by bus. Dad will drive me.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87624" y="132160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don’t have to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68" y="4172131"/>
            <a:ext cx="1517159" cy="17049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16" y="4161455"/>
            <a:ext cx="1517159" cy="1704951"/>
          </a:xfrm>
          <a:prstGeom prst="rect">
            <a:avLst/>
          </a:prstGeom>
        </p:spPr>
      </p:pic>
      <p:sp>
        <p:nvSpPr>
          <p:cNvPr id="17" name="Пятно 1 16"/>
          <p:cNvSpPr/>
          <p:nvPr/>
        </p:nvSpPr>
        <p:spPr>
          <a:xfrm>
            <a:off x="2915816" y="4202716"/>
            <a:ext cx="648072" cy="234396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но 1 17"/>
          <p:cNvSpPr/>
          <p:nvPr/>
        </p:nvSpPr>
        <p:spPr>
          <a:xfrm>
            <a:off x="5220072" y="4221088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56" y="3918405"/>
            <a:ext cx="1517159" cy="17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57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61455"/>
            <a:ext cx="1517159" cy="1704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573325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must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573325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m</a:t>
            </a:r>
            <a:r>
              <a:rPr lang="en-US" sz="4000" b="1" dirty="0" smtClean="0">
                <a:solidFill>
                  <a:srgbClr val="FFFF00"/>
                </a:solidFill>
              </a:rPr>
              <a:t>ustn’t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573325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h</a:t>
            </a:r>
            <a:r>
              <a:rPr lang="en-US" sz="4000" b="1" dirty="0" smtClean="0">
                <a:solidFill>
                  <a:srgbClr val="FFFF00"/>
                </a:solidFill>
              </a:rPr>
              <a:t>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5517232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d</a:t>
            </a:r>
            <a:r>
              <a:rPr lang="en-US" sz="4000" b="1" dirty="0" smtClean="0">
                <a:solidFill>
                  <a:srgbClr val="FFFF00"/>
                </a:solidFill>
              </a:rPr>
              <a:t>on’t have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758071" y="4201113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58071" y="1124744"/>
            <a:ext cx="79183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You  ______  go shopping.</a:t>
            </a:r>
          </a:p>
          <a:p>
            <a:r>
              <a:rPr lang="en-US" sz="4800" b="1" dirty="0" smtClean="0"/>
              <a:t>We have enough bread for dinner.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79712" y="132160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don’t have to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68" y="4172131"/>
            <a:ext cx="1517159" cy="17049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16" y="4161455"/>
            <a:ext cx="1517159" cy="1704951"/>
          </a:xfrm>
          <a:prstGeom prst="rect">
            <a:avLst/>
          </a:prstGeom>
        </p:spPr>
      </p:pic>
      <p:sp>
        <p:nvSpPr>
          <p:cNvPr id="17" name="Пятно 1 16"/>
          <p:cNvSpPr/>
          <p:nvPr/>
        </p:nvSpPr>
        <p:spPr>
          <a:xfrm>
            <a:off x="2915816" y="4202716"/>
            <a:ext cx="648072" cy="234396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но 1 17"/>
          <p:cNvSpPr/>
          <p:nvPr/>
        </p:nvSpPr>
        <p:spPr>
          <a:xfrm>
            <a:off x="5220072" y="4221088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56" y="3918405"/>
            <a:ext cx="1517159" cy="17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57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573325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must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573325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m</a:t>
            </a:r>
            <a:r>
              <a:rPr lang="en-US" sz="4000" b="1" dirty="0" smtClean="0">
                <a:solidFill>
                  <a:srgbClr val="FFFF00"/>
                </a:solidFill>
              </a:rPr>
              <a:t>ustn’t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573325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h</a:t>
            </a:r>
            <a:r>
              <a:rPr lang="en-US" sz="4000" b="1" dirty="0" smtClean="0">
                <a:solidFill>
                  <a:srgbClr val="FFFF00"/>
                </a:solidFill>
              </a:rPr>
              <a:t>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5517232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d</a:t>
            </a:r>
            <a:r>
              <a:rPr lang="en-US" sz="4000" b="1" dirty="0" smtClean="0">
                <a:solidFill>
                  <a:srgbClr val="FFFF00"/>
                </a:solidFill>
              </a:rPr>
              <a:t>on’t have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8071" y="1124744"/>
            <a:ext cx="7918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You ______ help your friend.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95736" y="1124744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must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68" y="4172131"/>
            <a:ext cx="1517159" cy="17049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16" y="4161455"/>
            <a:ext cx="1517159" cy="17049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56" y="3812281"/>
            <a:ext cx="1517159" cy="1704951"/>
          </a:xfrm>
          <a:prstGeom prst="rect">
            <a:avLst/>
          </a:prstGeom>
        </p:spPr>
      </p:pic>
      <p:sp>
        <p:nvSpPr>
          <p:cNvPr id="17" name="Пятно 1 16"/>
          <p:cNvSpPr/>
          <p:nvPr/>
        </p:nvSpPr>
        <p:spPr>
          <a:xfrm>
            <a:off x="2915816" y="4202716"/>
            <a:ext cx="648072" cy="234396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но 1 17"/>
          <p:cNvSpPr/>
          <p:nvPr/>
        </p:nvSpPr>
        <p:spPr>
          <a:xfrm>
            <a:off x="5220072" y="4221088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1 18"/>
          <p:cNvSpPr/>
          <p:nvPr/>
        </p:nvSpPr>
        <p:spPr>
          <a:xfrm>
            <a:off x="7308304" y="3861048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40" y="4172131"/>
            <a:ext cx="1517159" cy="17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57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61455"/>
            <a:ext cx="1517159" cy="1704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573325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must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573325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m</a:t>
            </a:r>
            <a:r>
              <a:rPr lang="en-US" sz="4000" b="1" dirty="0" smtClean="0">
                <a:solidFill>
                  <a:srgbClr val="FFFF00"/>
                </a:solidFill>
              </a:rPr>
              <a:t>ustn’t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573325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h</a:t>
            </a:r>
            <a:r>
              <a:rPr lang="en-US" sz="4000" b="1" dirty="0" smtClean="0">
                <a:solidFill>
                  <a:srgbClr val="FFFF00"/>
                </a:solidFill>
              </a:rPr>
              <a:t>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5517232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d</a:t>
            </a:r>
            <a:r>
              <a:rPr lang="en-US" sz="4000" b="1" dirty="0" smtClean="0">
                <a:solidFill>
                  <a:srgbClr val="FFFF00"/>
                </a:solidFill>
              </a:rPr>
              <a:t>on’t have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758071" y="4201113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58071" y="1124744"/>
            <a:ext cx="7918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You  ______  cross the road when the light is red.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79712" y="1124744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mustn’t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16" y="4161455"/>
            <a:ext cx="1517159" cy="17049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56" y="3812281"/>
            <a:ext cx="1517159" cy="1704951"/>
          </a:xfrm>
          <a:prstGeom prst="rect">
            <a:avLst/>
          </a:prstGeom>
        </p:spPr>
      </p:pic>
      <p:sp>
        <p:nvSpPr>
          <p:cNvPr id="18" name="Пятно 1 17"/>
          <p:cNvSpPr/>
          <p:nvPr/>
        </p:nvSpPr>
        <p:spPr>
          <a:xfrm>
            <a:off x="5220072" y="4221088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1 18"/>
          <p:cNvSpPr/>
          <p:nvPr/>
        </p:nvSpPr>
        <p:spPr>
          <a:xfrm>
            <a:off x="7308304" y="3861048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201113"/>
            <a:ext cx="1517159" cy="17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57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61455"/>
            <a:ext cx="1517159" cy="1704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573325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must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573325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m</a:t>
            </a:r>
            <a:r>
              <a:rPr lang="en-US" sz="4000" b="1" dirty="0" smtClean="0">
                <a:solidFill>
                  <a:srgbClr val="FFFF00"/>
                </a:solidFill>
              </a:rPr>
              <a:t>ustn’t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573325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h</a:t>
            </a:r>
            <a:r>
              <a:rPr lang="en-US" sz="4000" b="1" dirty="0" smtClean="0">
                <a:solidFill>
                  <a:srgbClr val="FFFF00"/>
                </a:solidFill>
              </a:rPr>
              <a:t>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5517232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d</a:t>
            </a:r>
            <a:r>
              <a:rPr lang="en-US" sz="4000" b="1" dirty="0" smtClean="0">
                <a:solidFill>
                  <a:srgbClr val="FFFF00"/>
                </a:solidFill>
              </a:rPr>
              <a:t>on’t have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758071" y="4201113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58071" y="1124744"/>
            <a:ext cx="79183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I don’t know the homework. I ______ call my friend.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30480" y="1877923"/>
            <a:ext cx="2445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have to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68" y="4172131"/>
            <a:ext cx="1517159" cy="17049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56" y="3812281"/>
            <a:ext cx="1517159" cy="1704951"/>
          </a:xfrm>
          <a:prstGeom prst="rect">
            <a:avLst/>
          </a:prstGeom>
        </p:spPr>
      </p:pic>
      <p:sp>
        <p:nvSpPr>
          <p:cNvPr id="17" name="Пятно 1 16"/>
          <p:cNvSpPr/>
          <p:nvPr/>
        </p:nvSpPr>
        <p:spPr>
          <a:xfrm>
            <a:off x="2915816" y="4202716"/>
            <a:ext cx="648072" cy="234396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1 18"/>
          <p:cNvSpPr/>
          <p:nvPr/>
        </p:nvSpPr>
        <p:spPr>
          <a:xfrm>
            <a:off x="7308304" y="3861048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16" y="4161454"/>
            <a:ext cx="1517159" cy="17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57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7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61455"/>
            <a:ext cx="1517159" cy="1704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573325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must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573325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m</a:t>
            </a:r>
            <a:r>
              <a:rPr lang="en-US" sz="4000" b="1" dirty="0" smtClean="0">
                <a:solidFill>
                  <a:srgbClr val="FFFF00"/>
                </a:solidFill>
              </a:rPr>
              <a:t>ustn’t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573325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h</a:t>
            </a:r>
            <a:r>
              <a:rPr lang="en-US" sz="4000" b="1" dirty="0" smtClean="0">
                <a:solidFill>
                  <a:srgbClr val="FFFF00"/>
                </a:solidFill>
              </a:rPr>
              <a:t>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5517232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d</a:t>
            </a:r>
            <a:r>
              <a:rPr lang="en-US" sz="4000" b="1" dirty="0" smtClean="0">
                <a:solidFill>
                  <a:srgbClr val="FFFF00"/>
                </a:solidFill>
              </a:rPr>
              <a:t>on’t have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758071" y="4201113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58071" y="1124744"/>
            <a:ext cx="79183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You’ll  ______  go to the shop with me. I need your help.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55776" y="112474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have to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68" y="4172131"/>
            <a:ext cx="1517159" cy="17049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56" y="3812281"/>
            <a:ext cx="1517159" cy="1704951"/>
          </a:xfrm>
          <a:prstGeom prst="rect">
            <a:avLst/>
          </a:prstGeom>
        </p:spPr>
      </p:pic>
      <p:sp>
        <p:nvSpPr>
          <p:cNvPr id="17" name="Пятно 1 16"/>
          <p:cNvSpPr/>
          <p:nvPr/>
        </p:nvSpPr>
        <p:spPr>
          <a:xfrm>
            <a:off x="2915816" y="4202716"/>
            <a:ext cx="648072" cy="234396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1 18"/>
          <p:cNvSpPr/>
          <p:nvPr/>
        </p:nvSpPr>
        <p:spPr>
          <a:xfrm>
            <a:off x="7308304" y="3861048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16" y="4161454"/>
            <a:ext cx="1517159" cy="17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57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7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61455"/>
            <a:ext cx="1517159" cy="1704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573325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must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573325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m</a:t>
            </a:r>
            <a:r>
              <a:rPr lang="en-US" sz="4000" b="1" dirty="0" smtClean="0">
                <a:solidFill>
                  <a:srgbClr val="FFFF00"/>
                </a:solidFill>
              </a:rPr>
              <a:t>ustn’t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573325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h</a:t>
            </a:r>
            <a:r>
              <a:rPr lang="en-US" sz="4000" b="1" dirty="0" smtClean="0">
                <a:solidFill>
                  <a:srgbClr val="FFFF00"/>
                </a:solidFill>
              </a:rPr>
              <a:t>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5517232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d</a:t>
            </a:r>
            <a:r>
              <a:rPr lang="en-US" sz="4000" b="1" dirty="0" smtClean="0">
                <a:solidFill>
                  <a:srgbClr val="FFFF00"/>
                </a:solidFill>
              </a:rPr>
              <a:t>on’t have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758071" y="4201113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58071" y="1124744"/>
            <a:ext cx="7918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Children   ______  watch TV late in the evening.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91880" y="112474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m</a:t>
            </a:r>
            <a:r>
              <a:rPr lang="en-US" sz="4800" b="1" dirty="0" smtClean="0">
                <a:solidFill>
                  <a:srgbClr val="FFFF00"/>
                </a:solidFill>
              </a:rPr>
              <a:t>ustn’t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16" y="4161455"/>
            <a:ext cx="1517159" cy="17049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56" y="3812281"/>
            <a:ext cx="1517159" cy="1704951"/>
          </a:xfrm>
          <a:prstGeom prst="rect">
            <a:avLst/>
          </a:prstGeom>
        </p:spPr>
      </p:pic>
      <p:sp>
        <p:nvSpPr>
          <p:cNvPr id="18" name="Пятно 1 17"/>
          <p:cNvSpPr/>
          <p:nvPr/>
        </p:nvSpPr>
        <p:spPr>
          <a:xfrm>
            <a:off x="5220072" y="4221088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1 18"/>
          <p:cNvSpPr/>
          <p:nvPr/>
        </p:nvSpPr>
        <p:spPr>
          <a:xfrm>
            <a:off x="7308304" y="3861048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21088"/>
            <a:ext cx="1517159" cy="17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57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965615"/>
            <a:ext cx="7143750" cy="4857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ngel_links___leon_la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5835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573325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must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573325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m</a:t>
            </a:r>
            <a:r>
              <a:rPr lang="en-US" sz="4000" b="1" dirty="0" smtClean="0">
                <a:solidFill>
                  <a:srgbClr val="FFFF00"/>
                </a:solidFill>
              </a:rPr>
              <a:t>ustn’t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573325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h</a:t>
            </a:r>
            <a:r>
              <a:rPr lang="en-US" sz="4000" b="1" dirty="0" smtClean="0">
                <a:solidFill>
                  <a:srgbClr val="FFFF00"/>
                </a:solidFill>
              </a:rPr>
              <a:t>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5517232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d</a:t>
            </a:r>
            <a:r>
              <a:rPr lang="en-US" sz="4000" b="1" dirty="0" smtClean="0">
                <a:solidFill>
                  <a:srgbClr val="FFFF00"/>
                </a:solidFill>
              </a:rPr>
              <a:t>on’t have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8071" y="1124744"/>
            <a:ext cx="7918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You ______ wash your hands before lunch.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95736" y="1124744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must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68" y="4172131"/>
            <a:ext cx="1517159" cy="17049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16" y="4161455"/>
            <a:ext cx="1517159" cy="17049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56" y="3812281"/>
            <a:ext cx="1517159" cy="1704951"/>
          </a:xfrm>
          <a:prstGeom prst="rect">
            <a:avLst/>
          </a:prstGeom>
        </p:spPr>
      </p:pic>
      <p:sp>
        <p:nvSpPr>
          <p:cNvPr id="17" name="Пятно 1 16"/>
          <p:cNvSpPr/>
          <p:nvPr/>
        </p:nvSpPr>
        <p:spPr>
          <a:xfrm>
            <a:off x="2915816" y="4202716"/>
            <a:ext cx="648072" cy="234396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но 1 17"/>
          <p:cNvSpPr/>
          <p:nvPr/>
        </p:nvSpPr>
        <p:spPr>
          <a:xfrm>
            <a:off x="5220072" y="4221088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1 18"/>
          <p:cNvSpPr/>
          <p:nvPr/>
        </p:nvSpPr>
        <p:spPr>
          <a:xfrm>
            <a:off x="7308304" y="3861048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72321"/>
            <a:ext cx="1517159" cy="17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57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18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61455"/>
            <a:ext cx="1517159" cy="1704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573325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must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573325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m</a:t>
            </a:r>
            <a:r>
              <a:rPr lang="en-US" sz="4000" b="1" dirty="0" smtClean="0">
                <a:solidFill>
                  <a:srgbClr val="FFFF00"/>
                </a:solidFill>
              </a:rPr>
              <a:t>ustn’t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573325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h</a:t>
            </a:r>
            <a:r>
              <a:rPr lang="en-US" sz="4000" b="1" dirty="0" smtClean="0">
                <a:solidFill>
                  <a:srgbClr val="FFFF00"/>
                </a:solidFill>
              </a:rPr>
              <a:t>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5517232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d</a:t>
            </a:r>
            <a:r>
              <a:rPr lang="en-US" sz="4000" b="1" dirty="0" smtClean="0">
                <a:solidFill>
                  <a:srgbClr val="FFFF00"/>
                </a:solidFill>
              </a:rPr>
              <a:t>on’t have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758071" y="4201113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58071" y="1124744"/>
            <a:ext cx="7918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I</a:t>
            </a:r>
            <a:r>
              <a:rPr lang="en-US" sz="4800" b="1" dirty="0" smtClean="0"/>
              <a:t> ______  buy a new bicycle. My old one is very good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43608" y="132160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don’t have to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68" y="4172131"/>
            <a:ext cx="1517159" cy="17049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16" y="4161455"/>
            <a:ext cx="1517159" cy="1704951"/>
          </a:xfrm>
          <a:prstGeom prst="rect">
            <a:avLst/>
          </a:prstGeom>
        </p:spPr>
      </p:pic>
      <p:sp>
        <p:nvSpPr>
          <p:cNvPr id="17" name="Пятно 1 16"/>
          <p:cNvSpPr/>
          <p:nvPr/>
        </p:nvSpPr>
        <p:spPr>
          <a:xfrm>
            <a:off x="2915816" y="4202716"/>
            <a:ext cx="648072" cy="234396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но 1 17"/>
          <p:cNvSpPr/>
          <p:nvPr/>
        </p:nvSpPr>
        <p:spPr>
          <a:xfrm>
            <a:off x="5220072" y="4221088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56" y="3918405"/>
            <a:ext cx="1517159" cy="17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57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61455"/>
            <a:ext cx="1517159" cy="1704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573325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must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573325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m</a:t>
            </a:r>
            <a:r>
              <a:rPr lang="en-US" sz="4000" b="1" dirty="0" smtClean="0">
                <a:solidFill>
                  <a:srgbClr val="FFFF00"/>
                </a:solidFill>
              </a:rPr>
              <a:t>ustn’t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573325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h</a:t>
            </a:r>
            <a:r>
              <a:rPr lang="en-US" sz="4000" b="1" dirty="0" smtClean="0">
                <a:solidFill>
                  <a:srgbClr val="FFFF00"/>
                </a:solidFill>
              </a:rPr>
              <a:t>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5517232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d</a:t>
            </a:r>
            <a:r>
              <a:rPr lang="en-US" sz="4000" b="1" dirty="0" smtClean="0">
                <a:solidFill>
                  <a:srgbClr val="FFFF00"/>
                </a:solidFill>
              </a:rPr>
              <a:t>on’t have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758071" y="4201113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58071" y="1124744"/>
            <a:ext cx="7918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You  ______  touch Dad’s books. He’ll be angry.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79712" y="1124744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m</a:t>
            </a:r>
            <a:r>
              <a:rPr lang="en-US" sz="4800" b="1" dirty="0" smtClean="0">
                <a:solidFill>
                  <a:srgbClr val="FFFF00"/>
                </a:solidFill>
              </a:rPr>
              <a:t>ustn’t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16" y="4161455"/>
            <a:ext cx="1517159" cy="17049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56" y="3812281"/>
            <a:ext cx="1517159" cy="1704951"/>
          </a:xfrm>
          <a:prstGeom prst="rect">
            <a:avLst/>
          </a:prstGeom>
        </p:spPr>
      </p:pic>
      <p:sp>
        <p:nvSpPr>
          <p:cNvPr id="18" name="Пятно 1 17"/>
          <p:cNvSpPr/>
          <p:nvPr/>
        </p:nvSpPr>
        <p:spPr>
          <a:xfrm>
            <a:off x="5220072" y="4221088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1 18"/>
          <p:cNvSpPr/>
          <p:nvPr/>
        </p:nvSpPr>
        <p:spPr>
          <a:xfrm>
            <a:off x="7308304" y="3861048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221088"/>
            <a:ext cx="1517159" cy="17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57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8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61455"/>
            <a:ext cx="1517159" cy="1704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573325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must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573325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m</a:t>
            </a:r>
            <a:r>
              <a:rPr lang="en-US" sz="4000" b="1" dirty="0" smtClean="0">
                <a:solidFill>
                  <a:srgbClr val="FFFF00"/>
                </a:solidFill>
              </a:rPr>
              <a:t>ustn’t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573325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h</a:t>
            </a:r>
            <a:r>
              <a:rPr lang="en-US" sz="4000" b="1" dirty="0" smtClean="0">
                <a:solidFill>
                  <a:srgbClr val="FFFF00"/>
                </a:solidFill>
              </a:rPr>
              <a:t>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5517232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d</a:t>
            </a:r>
            <a:r>
              <a:rPr lang="en-US" sz="4000" b="1" dirty="0" smtClean="0">
                <a:solidFill>
                  <a:srgbClr val="FFFF00"/>
                </a:solidFill>
              </a:rPr>
              <a:t>on’t have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758071" y="4201113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58071" y="1124744"/>
            <a:ext cx="7918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You  ______ phone her later. She is busy now.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84703" y="1124744"/>
            <a:ext cx="2371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have to 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68" y="4172131"/>
            <a:ext cx="1517159" cy="17049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56" y="3812281"/>
            <a:ext cx="1517159" cy="1704951"/>
          </a:xfrm>
          <a:prstGeom prst="rect">
            <a:avLst/>
          </a:prstGeom>
        </p:spPr>
      </p:pic>
      <p:sp>
        <p:nvSpPr>
          <p:cNvPr id="17" name="Пятно 1 16"/>
          <p:cNvSpPr/>
          <p:nvPr/>
        </p:nvSpPr>
        <p:spPr>
          <a:xfrm>
            <a:off x="2915816" y="4202716"/>
            <a:ext cx="648072" cy="234396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1 18"/>
          <p:cNvSpPr/>
          <p:nvPr/>
        </p:nvSpPr>
        <p:spPr>
          <a:xfrm>
            <a:off x="7308304" y="3861048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228" y="4161454"/>
            <a:ext cx="1517159" cy="17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57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7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573325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must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573325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m</a:t>
            </a:r>
            <a:r>
              <a:rPr lang="en-US" sz="4000" b="1" dirty="0" smtClean="0">
                <a:solidFill>
                  <a:srgbClr val="FFFF00"/>
                </a:solidFill>
              </a:rPr>
              <a:t>ustn’t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573325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h</a:t>
            </a:r>
            <a:r>
              <a:rPr lang="en-US" sz="4000" b="1" dirty="0" smtClean="0">
                <a:solidFill>
                  <a:srgbClr val="FFFF00"/>
                </a:solidFill>
              </a:rPr>
              <a:t>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5517232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d</a:t>
            </a:r>
            <a:r>
              <a:rPr lang="en-US" sz="4000" b="1" dirty="0" smtClean="0">
                <a:solidFill>
                  <a:srgbClr val="FFFF00"/>
                </a:solidFill>
              </a:rPr>
              <a:t>on’t have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8071" y="1124744"/>
            <a:ext cx="7918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Children ______ help their parents.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35896" y="1124744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must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68" y="4172131"/>
            <a:ext cx="1517159" cy="17049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16" y="4161455"/>
            <a:ext cx="1517159" cy="17049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56" y="3812281"/>
            <a:ext cx="1517159" cy="1704951"/>
          </a:xfrm>
          <a:prstGeom prst="rect">
            <a:avLst/>
          </a:prstGeom>
        </p:spPr>
      </p:pic>
      <p:sp>
        <p:nvSpPr>
          <p:cNvPr id="17" name="Пятно 1 16"/>
          <p:cNvSpPr/>
          <p:nvPr/>
        </p:nvSpPr>
        <p:spPr>
          <a:xfrm>
            <a:off x="2915816" y="4202716"/>
            <a:ext cx="648072" cy="234396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но 1 17"/>
          <p:cNvSpPr/>
          <p:nvPr/>
        </p:nvSpPr>
        <p:spPr>
          <a:xfrm>
            <a:off x="5220072" y="4221088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1 18"/>
          <p:cNvSpPr/>
          <p:nvPr/>
        </p:nvSpPr>
        <p:spPr>
          <a:xfrm>
            <a:off x="7308304" y="3861048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40" y="4161454"/>
            <a:ext cx="1517159" cy="17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57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18" grpId="0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61455"/>
            <a:ext cx="1517159" cy="1704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573325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must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573325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m</a:t>
            </a:r>
            <a:r>
              <a:rPr lang="en-US" sz="4000" b="1" dirty="0" smtClean="0">
                <a:solidFill>
                  <a:srgbClr val="FFFF00"/>
                </a:solidFill>
              </a:rPr>
              <a:t>ustn’t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573325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h</a:t>
            </a:r>
            <a:r>
              <a:rPr lang="en-US" sz="4000" b="1" dirty="0" smtClean="0">
                <a:solidFill>
                  <a:srgbClr val="FFFF00"/>
                </a:solidFill>
              </a:rPr>
              <a:t>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5517232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d</a:t>
            </a:r>
            <a:r>
              <a:rPr lang="en-US" sz="4000" b="1" dirty="0" smtClean="0">
                <a:solidFill>
                  <a:srgbClr val="FFFF00"/>
                </a:solidFill>
              </a:rPr>
              <a:t>on’t have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758071" y="4201113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58071" y="1124744"/>
            <a:ext cx="79183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You  ______ walk the dog because I can’t do it now. I am busy.</a:t>
            </a:r>
          </a:p>
          <a:p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79712" y="112474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have to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68" y="4172131"/>
            <a:ext cx="1517159" cy="17049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56" y="3812281"/>
            <a:ext cx="1517159" cy="1704951"/>
          </a:xfrm>
          <a:prstGeom prst="rect">
            <a:avLst/>
          </a:prstGeom>
        </p:spPr>
      </p:pic>
      <p:sp>
        <p:nvSpPr>
          <p:cNvPr id="17" name="Пятно 1 16"/>
          <p:cNvSpPr/>
          <p:nvPr/>
        </p:nvSpPr>
        <p:spPr>
          <a:xfrm>
            <a:off x="2915816" y="4202716"/>
            <a:ext cx="648072" cy="234396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1 18"/>
          <p:cNvSpPr/>
          <p:nvPr/>
        </p:nvSpPr>
        <p:spPr>
          <a:xfrm>
            <a:off x="7308304" y="3861048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16" y="4195076"/>
            <a:ext cx="1517159" cy="17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57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7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61455"/>
            <a:ext cx="1517159" cy="1704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573325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must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573325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m</a:t>
            </a:r>
            <a:r>
              <a:rPr lang="en-US" sz="4000" b="1" dirty="0" smtClean="0">
                <a:solidFill>
                  <a:srgbClr val="FFFF00"/>
                </a:solidFill>
              </a:rPr>
              <a:t>ustn’t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573325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h</a:t>
            </a:r>
            <a:r>
              <a:rPr lang="en-US" sz="4000" b="1" dirty="0" smtClean="0">
                <a:solidFill>
                  <a:srgbClr val="FFFF00"/>
                </a:solidFill>
              </a:rPr>
              <a:t>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5517232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d</a:t>
            </a:r>
            <a:r>
              <a:rPr lang="en-US" sz="4000" b="1" dirty="0" smtClean="0">
                <a:solidFill>
                  <a:srgbClr val="FFFF00"/>
                </a:solidFill>
              </a:rPr>
              <a:t>on’t have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758071" y="4201113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58071" y="1124744"/>
            <a:ext cx="7918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You ______  be noisy. Your father is sleeping.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12695" y="1124744"/>
            <a:ext cx="2659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mustn’t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16" y="4161455"/>
            <a:ext cx="1517159" cy="17049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56" y="3812281"/>
            <a:ext cx="1517159" cy="1704951"/>
          </a:xfrm>
          <a:prstGeom prst="rect">
            <a:avLst/>
          </a:prstGeom>
        </p:spPr>
      </p:pic>
      <p:sp>
        <p:nvSpPr>
          <p:cNvPr id="18" name="Пятно 1 17"/>
          <p:cNvSpPr/>
          <p:nvPr/>
        </p:nvSpPr>
        <p:spPr>
          <a:xfrm>
            <a:off x="5220072" y="4221088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1 18"/>
          <p:cNvSpPr/>
          <p:nvPr/>
        </p:nvSpPr>
        <p:spPr>
          <a:xfrm>
            <a:off x="7308304" y="3861048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264" y="4199544"/>
            <a:ext cx="1517159" cy="17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57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8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573325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must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573325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m</a:t>
            </a:r>
            <a:r>
              <a:rPr lang="en-US" sz="4000" b="1" dirty="0" smtClean="0">
                <a:solidFill>
                  <a:srgbClr val="FFFF00"/>
                </a:solidFill>
              </a:rPr>
              <a:t>ustn’t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573325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h</a:t>
            </a:r>
            <a:r>
              <a:rPr lang="en-US" sz="4000" b="1" dirty="0" smtClean="0">
                <a:solidFill>
                  <a:srgbClr val="FFFF00"/>
                </a:solidFill>
              </a:rPr>
              <a:t>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5517232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d</a:t>
            </a:r>
            <a:r>
              <a:rPr lang="en-US" sz="4000" b="1" dirty="0" smtClean="0">
                <a:solidFill>
                  <a:srgbClr val="FFFF00"/>
                </a:solidFill>
              </a:rPr>
              <a:t>on’t have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8071" y="1124744"/>
            <a:ext cx="7918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You ______ help me. I am your brother.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95736" y="1124744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must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68" y="4172131"/>
            <a:ext cx="1517159" cy="17049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16" y="4161455"/>
            <a:ext cx="1517159" cy="17049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56" y="3812281"/>
            <a:ext cx="1517159" cy="1704951"/>
          </a:xfrm>
          <a:prstGeom prst="rect">
            <a:avLst/>
          </a:prstGeom>
        </p:spPr>
      </p:pic>
      <p:sp>
        <p:nvSpPr>
          <p:cNvPr id="17" name="Пятно 1 16"/>
          <p:cNvSpPr/>
          <p:nvPr/>
        </p:nvSpPr>
        <p:spPr>
          <a:xfrm>
            <a:off x="2915816" y="4202716"/>
            <a:ext cx="648072" cy="234396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но 1 17"/>
          <p:cNvSpPr/>
          <p:nvPr/>
        </p:nvSpPr>
        <p:spPr>
          <a:xfrm>
            <a:off x="5220072" y="4221088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1 18"/>
          <p:cNvSpPr/>
          <p:nvPr/>
        </p:nvSpPr>
        <p:spPr>
          <a:xfrm>
            <a:off x="7308304" y="3861048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40" y="4221088"/>
            <a:ext cx="1517159" cy="17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57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18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61455"/>
            <a:ext cx="1517159" cy="1704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573325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must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573325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m</a:t>
            </a:r>
            <a:r>
              <a:rPr lang="en-US" sz="4000" b="1" dirty="0" smtClean="0">
                <a:solidFill>
                  <a:srgbClr val="FFFF00"/>
                </a:solidFill>
              </a:rPr>
              <a:t>ustn’t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573325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h</a:t>
            </a:r>
            <a:r>
              <a:rPr lang="en-US" sz="4000" b="1" dirty="0" smtClean="0">
                <a:solidFill>
                  <a:srgbClr val="FFFF00"/>
                </a:solidFill>
              </a:rPr>
              <a:t>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5517232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d</a:t>
            </a:r>
            <a:r>
              <a:rPr lang="en-US" sz="4000" b="1" dirty="0" smtClean="0">
                <a:solidFill>
                  <a:srgbClr val="FFFF00"/>
                </a:solidFill>
              </a:rPr>
              <a:t>on’t have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758071" y="4201113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58071" y="1124744"/>
            <a:ext cx="79183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You ______  answer my question if you don’t want to.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07704" y="132160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don’t have to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68" y="4172131"/>
            <a:ext cx="1517159" cy="17049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16" y="4161455"/>
            <a:ext cx="1517159" cy="1704951"/>
          </a:xfrm>
          <a:prstGeom prst="rect">
            <a:avLst/>
          </a:prstGeom>
        </p:spPr>
      </p:pic>
      <p:sp>
        <p:nvSpPr>
          <p:cNvPr id="17" name="Пятно 1 16"/>
          <p:cNvSpPr/>
          <p:nvPr/>
        </p:nvSpPr>
        <p:spPr>
          <a:xfrm>
            <a:off x="2915816" y="4202716"/>
            <a:ext cx="648072" cy="234396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но 1 17"/>
          <p:cNvSpPr/>
          <p:nvPr/>
        </p:nvSpPr>
        <p:spPr>
          <a:xfrm>
            <a:off x="5220072" y="4221088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56" y="3918405"/>
            <a:ext cx="1517159" cy="17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57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7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573325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must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573325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m</a:t>
            </a:r>
            <a:r>
              <a:rPr lang="en-US" sz="4000" b="1" dirty="0" smtClean="0">
                <a:solidFill>
                  <a:srgbClr val="FFFF00"/>
                </a:solidFill>
              </a:rPr>
              <a:t>ustn’t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573325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h</a:t>
            </a:r>
            <a:r>
              <a:rPr lang="en-US" sz="4000" b="1" dirty="0" smtClean="0">
                <a:solidFill>
                  <a:srgbClr val="FFFF00"/>
                </a:solidFill>
              </a:rPr>
              <a:t>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5517232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d</a:t>
            </a:r>
            <a:r>
              <a:rPr lang="en-US" sz="4000" b="1" dirty="0" smtClean="0">
                <a:solidFill>
                  <a:srgbClr val="FFFF00"/>
                </a:solidFill>
              </a:rPr>
              <a:t>on’t have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8071" y="1124744"/>
            <a:ext cx="7918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You ______ tell me the truth.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95736" y="1124744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must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68" y="4172131"/>
            <a:ext cx="1517159" cy="17049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16" y="4161455"/>
            <a:ext cx="1517159" cy="17049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56" y="3812281"/>
            <a:ext cx="1517159" cy="1704951"/>
          </a:xfrm>
          <a:prstGeom prst="rect">
            <a:avLst/>
          </a:prstGeom>
        </p:spPr>
      </p:pic>
      <p:sp>
        <p:nvSpPr>
          <p:cNvPr id="17" name="Пятно 1 16"/>
          <p:cNvSpPr/>
          <p:nvPr/>
        </p:nvSpPr>
        <p:spPr>
          <a:xfrm>
            <a:off x="2915816" y="4202716"/>
            <a:ext cx="648072" cy="234396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но 1 17"/>
          <p:cNvSpPr/>
          <p:nvPr/>
        </p:nvSpPr>
        <p:spPr>
          <a:xfrm>
            <a:off x="5220072" y="4221088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1 18"/>
          <p:cNvSpPr/>
          <p:nvPr/>
        </p:nvSpPr>
        <p:spPr>
          <a:xfrm>
            <a:off x="7308304" y="3861048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40" y="4195983"/>
            <a:ext cx="1517159" cy="17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57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23988"/>
            <a:ext cx="5715000" cy="40100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59471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61455"/>
            <a:ext cx="1517159" cy="1704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573325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must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573325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m</a:t>
            </a:r>
            <a:r>
              <a:rPr lang="en-US" sz="4000" b="1" dirty="0" smtClean="0">
                <a:solidFill>
                  <a:srgbClr val="FFFF00"/>
                </a:solidFill>
              </a:rPr>
              <a:t>ustn’t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573325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h</a:t>
            </a:r>
            <a:r>
              <a:rPr lang="en-US" sz="4000" b="1" dirty="0" smtClean="0">
                <a:solidFill>
                  <a:srgbClr val="FFFF00"/>
                </a:solidFill>
              </a:rPr>
              <a:t>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5517232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d</a:t>
            </a:r>
            <a:r>
              <a:rPr lang="en-US" sz="4000" b="1" dirty="0" smtClean="0">
                <a:solidFill>
                  <a:srgbClr val="FFFF00"/>
                </a:solidFill>
              </a:rPr>
              <a:t>on’t have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758071" y="4201113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58071" y="1124744"/>
            <a:ext cx="79183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I  ______ look after my little sister because my mum is out.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15616" y="1124744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have to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68" y="4172131"/>
            <a:ext cx="1517159" cy="17049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56" y="3812281"/>
            <a:ext cx="1517159" cy="1704951"/>
          </a:xfrm>
          <a:prstGeom prst="rect">
            <a:avLst/>
          </a:prstGeom>
        </p:spPr>
      </p:pic>
      <p:sp>
        <p:nvSpPr>
          <p:cNvPr id="17" name="Пятно 1 16"/>
          <p:cNvSpPr/>
          <p:nvPr/>
        </p:nvSpPr>
        <p:spPr>
          <a:xfrm>
            <a:off x="2915816" y="4202716"/>
            <a:ext cx="648072" cy="234396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1 18"/>
          <p:cNvSpPr/>
          <p:nvPr/>
        </p:nvSpPr>
        <p:spPr>
          <a:xfrm>
            <a:off x="7308304" y="3861048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72131"/>
            <a:ext cx="1517159" cy="17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57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7" grpId="0" animBg="1"/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61455"/>
            <a:ext cx="1517159" cy="1704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573325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must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573325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m</a:t>
            </a:r>
            <a:r>
              <a:rPr lang="en-US" sz="4000" b="1" dirty="0" smtClean="0">
                <a:solidFill>
                  <a:srgbClr val="FFFF00"/>
                </a:solidFill>
              </a:rPr>
              <a:t>ustn’t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573325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h</a:t>
            </a:r>
            <a:r>
              <a:rPr lang="en-US" sz="4000" b="1" dirty="0" smtClean="0">
                <a:solidFill>
                  <a:srgbClr val="FFFF00"/>
                </a:solidFill>
              </a:rPr>
              <a:t>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5517232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d</a:t>
            </a:r>
            <a:r>
              <a:rPr lang="en-US" sz="4000" b="1" dirty="0" smtClean="0">
                <a:solidFill>
                  <a:srgbClr val="FFFF00"/>
                </a:solidFill>
              </a:rPr>
              <a:t>on’t have to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758071" y="4201113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58071" y="1124744"/>
            <a:ext cx="79183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I  ______ speak English to my guest. He doesn’t understand Russian.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15616" y="112474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h</a:t>
            </a:r>
            <a:r>
              <a:rPr lang="en-US" sz="4800" b="1" dirty="0" smtClean="0">
                <a:solidFill>
                  <a:srgbClr val="FFFF00"/>
                </a:solidFill>
              </a:rPr>
              <a:t>ave to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68" y="4172131"/>
            <a:ext cx="1517159" cy="17049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56" y="3812281"/>
            <a:ext cx="1517159" cy="1704951"/>
          </a:xfrm>
          <a:prstGeom prst="rect">
            <a:avLst/>
          </a:prstGeom>
        </p:spPr>
      </p:pic>
      <p:sp>
        <p:nvSpPr>
          <p:cNvPr id="17" name="Пятно 1 16"/>
          <p:cNvSpPr/>
          <p:nvPr/>
        </p:nvSpPr>
        <p:spPr>
          <a:xfrm>
            <a:off x="2915816" y="4202716"/>
            <a:ext cx="648072" cy="234396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1 18"/>
          <p:cNvSpPr/>
          <p:nvPr/>
        </p:nvSpPr>
        <p:spPr>
          <a:xfrm>
            <a:off x="7308304" y="3861048"/>
            <a:ext cx="648072" cy="163991"/>
          </a:xfrm>
          <a:prstGeom prst="irregularSeal1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16" y="4172131"/>
            <a:ext cx="1517159" cy="17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57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7" grpId="0" animBg="1"/>
      <p:bldP spid="1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620688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КТО-ТО СНОВА КРИЧИТ БАНЗАЙ, А КТО-ТО </a:t>
            </a:r>
            <a:r>
              <a:rPr lang="en-US" sz="4800" dirty="0" smtClean="0"/>
              <a:t>…</a:t>
            </a:r>
            <a:endParaRPr lang="ru-RU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5" r="2189"/>
          <a:stretch/>
        </p:blipFill>
        <p:spPr bwMode="auto">
          <a:xfrm>
            <a:off x="2113253" y="2546746"/>
            <a:ext cx="477347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88395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81369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Ресурсы</a:t>
            </a:r>
          </a:p>
          <a:p>
            <a:r>
              <a:rPr lang="ru-RU" dirty="0" smtClean="0"/>
              <a:t>Изображение: барабан 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applifto.ru/app/yaponskie_barabany</a:t>
            </a:r>
            <a:endParaRPr lang="en-US" dirty="0" smtClean="0"/>
          </a:p>
          <a:p>
            <a:r>
              <a:rPr lang="ru-RU" dirty="0" smtClean="0"/>
              <a:t>Изображение: император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svit24.net/world-news/300-world-news/14896-ymperatoru-japonyy-sdelaly-operacyju-na-serdce</a:t>
            </a:r>
            <a:endParaRPr lang="ru-RU" dirty="0" smtClean="0"/>
          </a:p>
          <a:p>
            <a:r>
              <a:rPr lang="ru-RU" dirty="0" smtClean="0"/>
              <a:t>Изображение</a:t>
            </a:r>
            <a:r>
              <a:rPr lang="ru-RU" dirty="0"/>
              <a:t>: </a:t>
            </a:r>
            <a:r>
              <a:rPr lang="ru-RU" dirty="0" smtClean="0"/>
              <a:t>император</a:t>
            </a:r>
            <a:endParaRPr lang="ru-RU" dirty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valenik.ru/vsesvit/tema/m/man/h/hi/hirohito.html</a:t>
            </a:r>
            <a:endParaRPr lang="ru-RU" dirty="0" smtClean="0"/>
          </a:p>
          <a:p>
            <a:r>
              <a:rPr lang="ru-RU" dirty="0" smtClean="0"/>
              <a:t>Изображение</a:t>
            </a:r>
            <a:r>
              <a:rPr lang="ru-RU" dirty="0"/>
              <a:t>: </a:t>
            </a:r>
            <a:r>
              <a:rPr lang="ru-RU" dirty="0" smtClean="0"/>
              <a:t>император</a:t>
            </a:r>
            <a:endParaRPr lang="ru-RU" dirty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ic.pics.livejournal.com/al_barbashov/50301150/12696/12696_original.jpg</a:t>
            </a:r>
            <a:endParaRPr lang="en-US" dirty="0" smtClean="0"/>
          </a:p>
          <a:p>
            <a:r>
              <a:rPr lang="ru-RU" dirty="0" smtClean="0"/>
              <a:t>Изображение</a:t>
            </a:r>
            <a:r>
              <a:rPr lang="ru-RU" dirty="0"/>
              <a:t>: </a:t>
            </a:r>
            <a:r>
              <a:rPr lang="ru-RU" dirty="0" smtClean="0"/>
              <a:t>император</a:t>
            </a:r>
            <a:endParaRPr lang="ru-RU" dirty="0"/>
          </a:p>
          <a:p>
            <a:r>
              <a:rPr lang="en-US" dirty="0">
                <a:hlinkClick r:id="rId6"/>
              </a:rPr>
              <a:t>http://www.litmir.net/br/?</a:t>
            </a:r>
            <a:r>
              <a:rPr lang="en-US" dirty="0" smtClean="0">
                <a:hlinkClick r:id="rId6"/>
              </a:rPr>
              <a:t>b=157872&amp;p=19</a:t>
            </a:r>
            <a:endParaRPr lang="ru-RU" dirty="0" smtClean="0"/>
          </a:p>
          <a:p>
            <a:r>
              <a:rPr lang="ru-RU" dirty="0" smtClean="0"/>
              <a:t>Изображение</a:t>
            </a:r>
            <a:r>
              <a:rPr lang="ru-RU" dirty="0"/>
              <a:t>: </a:t>
            </a:r>
            <a:r>
              <a:rPr lang="ru-RU" dirty="0" smtClean="0"/>
              <a:t>император</a:t>
            </a:r>
            <a:endParaRPr lang="ru-RU" dirty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info-7.ru/Novosti/Archeolog/show1novost.php?Tip=archeolog&amp;ID_zapros=1182</a:t>
            </a:r>
            <a:endParaRPr lang="ru-RU" dirty="0" smtClean="0"/>
          </a:p>
          <a:p>
            <a:r>
              <a:rPr lang="ru-RU" dirty="0" smtClean="0"/>
              <a:t>Изображение</a:t>
            </a:r>
            <a:r>
              <a:rPr lang="ru-RU" dirty="0"/>
              <a:t>: </a:t>
            </a:r>
            <a:r>
              <a:rPr lang="ru-RU" dirty="0" smtClean="0"/>
              <a:t>ниндзя </a:t>
            </a:r>
            <a:endParaRPr lang="ru-RU" dirty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www.ninja-ac.com/illust_data/000065/000065m.jpg</a:t>
            </a:r>
            <a:endParaRPr lang="en-US" dirty="0" smtClean="0"/>
          </a:p>
          <a:p>
            <a:r>
              <a:rPr lang="ru-RU" dirty="0" smtClean="0"/>
              <a:t>Изображение</a:t>
            </a:r>
            <a:r>
              <a:rPr lang="ru-RU" dirty="0"/>
              <a:t>: </a:t>
            </a:r>
            <a:r>
              <a:rPr lang="ru-RU" dirty="0" smtClean="0"/>
              <a:t>ниндзя</a:t>
            </a:r>
            <a:endParaRPr lang="ru-RU" dirty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www.costumeexpress.com/p/31768/ninja-warrior-elite-collection-adult-costume</a:t>
            </a:r>
            <a:endParaRPr lang="en-US" dirty="0" smtClean="0"/>
          </a:p>
          <a:p>
            <a:r>
              <a:rPr lang="ru-RU" dirty="0" smtClean="0"/>
              <a:t>Изображение: самурай</a:t>
            </a:r>
          </a:p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duhvoina.ru/attachment.php?attachmentid=1658&amp;d=1336678679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1977493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79208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Изображение: самурай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panasonic-ru.livejournal.com/54811.html</a:t>
            </a:r>
            <a:endParaRPr lang="ru-RU" dirty="0" smtClean="0"/>
          </a:p>
          <a:p>
            <a:r>
              <a:rPr lang="ru-RU" dirty="0" smtClean="0"/>
              <a:t>Изображение</a:t>
            </a:r>
            <a:r>
              <a:rPr lang="ru-RU" dirty="0"/>
              <a:t>: </a:t>
            </a:r>
            <a:r>
              <a:rPr lang="ru-RU" dirty="0" smtClean="0"/>
              <a:t>гонг</a:t>
            </a:r>
            <a:endParaRPr lang="ru-RU" dirty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www.ac-studio.ru/i/e-shop_de/133.jpg</a:t>
            </a:r>
            <a:endParaRPr lang="ru-RU" dirty="0" smtClean="0"/>
          </a:p>
          <a:p>
            <a:r>
              <a:rPr lang="ru-RU" dirty="0" smtClean="0"/>
              <a:t>Изображение: карта Японии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www.turpogoda.ru/photo/map_img/Yaponia1.jpg</a:t>
            </a:r>
            <a:endParaRPr lang="ru-RU" dirty="0" smtClean="0"/>
          </a:p>
          <a:p>
            <a:r>
              <a:rPr lang="ru-RU" dirty="0" smtClean="0"/>
              <a:t>Изображение</a:t>
            </a:r>
            <a:r>
              <a:rPr lang="ru-RU" dirty="0"/>
              <a:t>: Ф</a:t>
            </a:r>
            <a:r>
              <a:rPr lang="ru-RU" dirty="0" smtClean="0"/>
              <a:t>удзияма живопись</a:t>
            </a:r>
            <a:endParaRPr lang="ru-RU" dirty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www.noinfo.ru/e107_plugins/c_gallery/albums/uploads/hokusai/36views_Fuji/The_coast_of_seven_leages_in_Kamakura.jpg</a:t>
            </a:r>
            <a:endParaRPr lang="ru-RU" dirty="0" smtClean="0"/>
          </a:p>
          <a:p>
            <a:r>
              <a:rPr lang="ru-RU" dirty="0" smtClean="0"/>
              <a:t>Изображение: японская живопись</a:t>
            </a:r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artchive.ru/res/media/big/work/e44f/e44fc869c35b178bd87d281949c74171.jpg?e31e.jpg</a:t>
            </a:r>
            <a:endParaRPr lang="ru-RU" smtClean="0"/>
          </a:p>
          <a:p>
            <a:r>
              <a:rPr lang="ru-RU" smtClean="0"/>
              <a:t>Изображение</a:t>
            </a:r>
            <a:r>
              <a:rPr lang="ru-RU" dirty="0" smtClean="0"/>
              <a:t>: сражение</a:t>
            </a:r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metod-sunduchok.ucoz.ru/load/84-1-0-3210</a:t>
            </a:r>
            <a:endParaRPr lang="ru-RU" dirty="0" smtClean="0"/>
          </a:p>
          <a:p>
            <a:r>
              <a:rPr lang="ru-RU" dirty="0" smtClean="0"/>
              <a:t>Изображение: </a:t>
            </a:r>
            <a:r>
              <a:rPr lang="ru-RU" dirty="0" err="1" smtClean="0"/>
              <a:t>банзай</a:t>
            </a:r>
            <a:endParaRPr lang="ru-RU" dirty="0" smtClean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forums.drom.ru/novosibirsk-life/t1151698144.html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68463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047750"/>
            <a:ext cx="6972300" cy="4762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76816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0" t="2504" r="33786" b="13090"/>
          <a:stretch/>
        </p:blipFill>
        <p:spPr bwMode="auto">
          <a:xfrm>
            <a:off x="539552" y="562470"/>
            <a:ext cx="2232248" cy="292326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99962"/>
            <a:ext cx="2318510" cy="297244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41" y="3528941"/>
            <a:ext cx="2216518" cy="282358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8" r="32101"/>
          <a:stretch/>
        </p:blipFill>
        <p:spPr bwMode="auto">
          <a:xfrm>
            <a:off x="4559300" y="3416736"/>
            <a:ext cx="2451100" cy="304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99"/>
          <a:stretch/>
        </p:blipFill>
        <p:spPr bwMode="auto">
          <a:xfrm>
            <a:off x="5836511" y="549375"/>
            <a:ext cx="2622109" cy="30477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78554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41" y="980728"/>
            <a:ext cx="7078059" cy="49829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8536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36712"/>
            <a:ext cx="4495800" cy="4762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6" y="1052736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6199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8" y="188640"/>
            <a:ext cx="5572125" cy="279082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341" y="2780928"/>
            <a:ext cx="3571875" cy="3571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19715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507</TotalTime>
  <Words>768</Words>
  <Application>Microsoft Office PowerPoint</Application>
  <PresentationFormat>Экран (4:3)</PresentationFormat>
  <Paragraphs>230</Paragraphs>
  <Slides>44</Slides>
  <Notes>8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44</cp:revision>
  <dcterms:created xsi:type="dcterms:W3CDTF">2015-01-24T15:50:21Z</dcterms:created>
  <dcterms:modified xsi:type="dcterms:W3CDTF">2015-01-30T15:05:07Z</dcterms:modified>
</cp:coreProperties>
</file>