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notesMasterIdLst>
    <p:notesMasterId r:id="rId40"/>
  </p:notesMasterIdLst>
  <p:sldIdLst>
    <p:sldId id="256" r:id="rId3"/>
    <p:sldId id="279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5" r:id="rId27"/>
    <p:sldId id="286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E"/>
    <a:srgbClr val="003366"/>
    <a:srgbClr val="DCEFF0"/>
    <a:srgbClr val="B51003"/>
    <a:srgbClr val="6699FF"/>
    <a:srgbClr val="ABD9E7"/>
    <a:srgbClr val="F1F9F9"/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18.xml"/><Relationship Id="rId1" Type="http://schemas.openxmlformats.org/officeDocument/2006/relationships/slide" Target="../slides/slide27.xml"/><Relationship Id="rId6" Type="http://schemas.openxmlformats.org/officeDocument/2006/relationships/image" Target="../media/image47.png"/><Relationship Id="rId5" Type="http://schemas.openxmlformats.org/officeDocument/2006/relationships/slide" Target="../slides/slide28.xml"/><Relationship Id="rId4" Type="http://schemas.openxmlformats.org/officeDocument/2006/relationships/slide" Target="../slides/slide20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slide" Target="../slides/slide13.xml"/><Relationship Id="rId1" Type="http://schemas.openxmlformats.org/officeDocument/2006/relationships/slide" Target="../slides/slide30.xml"/><Relationship Id="rId6" Type="http://schemas.openxmlformats.org/officeDocument/2006/relationships/image" Target="../media/image47.png"/><Relationship Id="rId5" Type="http://schemas.openxmlformats.org/officeDocument/2006/relationships/slide" Target="../slides/slide24.xml"/><Relationship Id="rId4" Type="http://schemas.openxmlformats.org/officeDocument/2006/relationships/slide" Target="../slides/slide3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7" Type="http://schemas.openxmlformats.org/officeDocument/2006/relationships/image" Target="../media/image47.png"/><Relationship Id="rId2" Type="http://schemas.openxmlformats.org/officeDocument/2006/relationships/slide" Target="../slides/slide17.xml"/><Relationship Id="rId1" Type="http://schemas.openxmlformats.org/officeDocument/2006/relationships/slide" Target="../slides/slide33.xml"/><Relationship Id="rId6" Type="http://schemas.openxmlformats.org/officeDocument/2006/relationships/slide" Target="../slides/slide6.xml"/><Relationship Id="rId5" Type="http://schemas.openxmlformats.org/officeDocument/2006/relationships/slide" Target="../slides/slide35.xml"/><Relationship Id="rId4" Type="http://schemas.openxmlformats.org/officeDocument/2006/relationships/slide" Target="../slides/slide5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3281E-ECB4-48B5-A463-38659CB307E2}" type="doc">
      <dgm:prSet loTypeId="urn:microsoft.com/office/officeart/2005/8/layout/hierarchy2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EC9321E-6114-41F1-8BFE-6FE49EC4D1AD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 РФ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8C52F-0685-4895-85E8-E8F7B4637D7F}" type="parTrans" cxnId="{3FAF9856-640D-47A1-A04B-229CBB06904F}">
      <dgm:prSet/>
      <dgm:spPr/>
      <dgm:t>
        <a:bodyPr/>
        <a:lstStyle/>
        <a:p>
          <a:endParaRPr lang="ru-RU"/>
        </a:p>
      </dgm:t>
    </dgm:pt>
    <dgm:pt modelId="{56001D3C-E56A-455D-8328-B3AFDA183360}" type="sibTrans" cxnId="{3FAF9856-640D-47A1-A04B-229CBB06904F}">
      <dgm:prSet/>
      <dgm:spPr/>
      <dgm:t>
        <a:bodyPr/>
        <a:lstStyle/>
        <a:p>
          <a:endParaRPr lang="ru-RU"/>
        </a:p>
      </dgm:t>
    </dgm:pt>
    <dgm:pt modelId="{ED01796D-547A-45D0-8B0E-927B512234B2}">
      <dgm:prSet phldrT="[Текст]" custT="1"/>
      <dgm:spPr>
        <a:solidFill>
          <a:srgbClr val="003366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Русь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14-17 века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359EA96-1895-4637-88BD-2F03B88E0C57}" type="parTrans" cxnId="{EBF9CE24-DE16-4563-A967-5B6920255671}">
      <dgm:prSet/>
      <dgm:spPr/>
      <dgm:t>
        <a:bodyPr/>
        <a:lstStyle/>
        <a:p>
          <a:endParaRPr lang="ru-RU"/>
        </a:p>
      </dgm:t>
    </dgm:pt>
    <dgm:pt modelId="{44F7EABB-5BE2-4235-BA5E-46027C49E607}" type="sibTrans" cxnId="{EBF9CE24-DE16-4563-A967-5B6920255671}">
      <dgm:prSet/>
      <dgm:spPr/>
      <dgm:t>
        <a:bodyPr/>
        <a:lstStyle/>
        <a:p>
          <a:endParaRPr lang="ru-RU"/>
        </a:p>
      </dgm:t>
    </dgm:pt>
    <dgm:pt modelId="{73DC44BD-BCF7-4971-A639-41C969CB1455}">
      <dgm:prSet phldrT="[Текст]" custT="1"/>
      <dgm:spPr>
        <a:solidFill>
          <a:srgbClr val="003366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18-19 век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046A529-4D64-43F4-A095-D7A25F716863}" type="parTrans" cxnId="{EDCCBEFC-747C-4C11-A4EB-A91CD1A8F15B}">
      <dgm:prSet/>
      <dgm:spPr/>
      <dgm:t>
        <a:bodyPr/>
        <a:lstStyle/>
        <a:p>
          <a:endParaRPr lang="ru-RU"/>
        </a:p>
      </dgm:t>
    </dgm:pt>
    <dgm:pt modelId="{B9AC7116-0604-4717-8AB1-71AE12A4E85E}" type="sibTrans" cxnId="{EDCCBEFC-747C-4C11-A4EB-A91CD1A8F15B}">
      <dgm:prSet/>
      <dgm:spPr/>
      <dgm:t>
        <a:bodyPr/>
        <a:lstStyle/>
        <a:p>
          <a:endParaRPr lang="ru-RU"/>
        </a:p>
      </dgm:t>
    </dgm:pt>
    <dgm:pt modelId="{2EF8FD29-5205-4092-A3E2-6F7C210790E9}">
      <dgm:prSet phldrT="[Текст]" custT="1"/>
      <dgm:spPr>
        <a:solidFill>
          <a:srgbClr val="B51003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Сухопутные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B481610-72F3-4A09-BF35-15DBB8430BC7}" type="parTrans" cxnId="{68BB013C-024F-4C11-A7CC-6905F385B2DC}">
      <dgm:prSet/>
      <dgm:spPr/>
      <dgm:t>
        <a:bodyPr/>
        <a:lstStyle/>
        <a:p>
          <a:endParaRPr lang="ru-RU"/>
        </a:p>
      </dgm:t>
    </dgm:pt>
    <dgm:pt modelId="{915212C8-D3A2-4317-BD69-77CF9AD5915E}" type="sibTrans" cxnId="{68BB013C-024F-4C11-A7CC-6905F385B2DC}">
      <dgm:prSet/>
      <dgm:spPr/>
      <dgm:t>
        <a:bodyPr/>
        <a:lstStyle/>
        <a:p>
          <a:endParaRPr lang="ru-RU"/>
        </a:p>
      </dgm:t>
    </dgm:pt>
    <dgm:pt modelId="{640C7B1F-1E8A-4980-A947-325E16751DEC}">
      <dgm:prSet phldrT="[Текст]" custT="1"/>
      <dgm:spPr>
        <a:solidFill>
          <a:srgbClr val="003366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1917-1945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20 век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15B1185-95F3-46BB-BA19-607A70D0F4FA}" type="parTrans" cxnId="{0A54EFD3-601A-4F5D-825B-A3F4A6D152FB}">
      <dgm:prSet/>
      <dgm:spPr/>
      <dgm:t>
        <a:bodyPr/>
        <a:lstStyle/>
        <a:p>
          <a:endParaRPr lang="ru-RU"/>
        </a:p>
      </dgm:t>
    </dgm:pt>
    <dgm:pt modelId="{F8C1867A-E383-48FD-9A8A-AE4FF33ECF1B}" type="sibTrans" cxnId="{0A54EFD3-601A-4F5D-825B-A3F4A6D152FB}">
      <dgm:prSet/>
      <dgm:spPr/>
      <dgm:t>
        <a:bodyPr/>
        <a:lstStyle/>
        <a:p>
          <a:endParaRPr lang="ru-RU"/>
        </a:p>
      </dgm:t>
    </dgm:pt>
    <dgm:pt modelId="{25F8E322-857B-4C96-ADA7-495D94EAA76C}">
      <dgm:prSet phldrT="[Текст]" custT="1"/>
      <dgm:spPr>
        <a:solidFill>
          <a:srgbClr val="003366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Конец 20 века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C6FAF9A-D812-44DE-B7B4-A24F1AAA4B55}" type="parTrans" cxnId="{C2AE3BF8-33AE-4A24-93C1-504D3DB45F33}">
      <dgm:prSet/>
      <dgm:spPr/>
      <dgm:t>
        <a:bodyPr/>
        <a:lstStyle/>
        <a:p>
          <a:endParaRPr lang="ru-RU"/>
        </a:p>
      </dgm:t>
    </dgm:pt>
    <dgm:pt modelId="{B3D3CB9D-1279-45D2-BC70-90DCDE9FA3EC}" type="sibTrans" cxnId="{C2AE3BF8-33AE-4A24-93C1-504D3DB45F33}">
      <dgm:prSet/>
      <dgm:spPr/>
      <dgm:t>
        <a:bodyPr/>
        <a:lstStyle/>
        <a:p>
          <a:endParaRPr lang="ru-RU"/>
        </a:p>
      </dgm:t>
    </dgm:pt>
    <dgm:pt modelId="{AD1EBDBE-0CD2-4384-A151-745D0480C20B}">
      <dgm:prSet phldrT="[Текст]" custT="1"/>
      <dgm:spPr>
        <a:solidFill>
          <a:srgbClr val="B51003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ВВС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0C755D6-2064-4343-9A86-6CABDB776439}" type="parTrans" cxnId="{59CCA4F1-71CD-45BA-8346-03DA46E4274F}">
      <dgm:prSet/>
      <dgm:spPr/>
      <dgm:t>
        <a:bodyPr/>
        <a:lstStyle/>
        <a:p>
          <a:endParaRPr lang="ru-RU"/>
        </a:p>
      </dgm:t>
    </dgm:pt>
    <dgm:pt modelId="{992FEF3C-C8A4-491D-B8B0-47B4F5149104}" type="sibTrans" cxnId="{59CCA4F1-71CD-45BA-8346-03DA46E4274F}">
      <dgm:prSet/>
      <dgm:spPr/>
      <dgm:t>
        <a:bodyPr/>
        <a:lstStyle/>
        <a:p>
          <a:endParaRPr lang="ru-RU"/>
        </a:p>
      </dgm:t>
    </dgm:pt>
    <dgm:pt modelId="{746C2D0E-20B4-4A45-B15F-3B0F5C105386}">
      <dgm:prSet phldrT="[Текст]" custT="1"/>
      <dgm:spPr>
        <a:solidFill>
          <a:srgbClr val="B51003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Военно-морской флот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51E768F-3B43-42AF-9317-FC0893C4B104}" type="parTrans" cxnId="{FA890DD3-993F-4358-ABD4-44B774748AD6}">
      <dgm:prSet/>
      <dgm:spPr/>
      <dgm:t>
        <a:bodyPr/>
        <a:lstStyle/>
        <a:p>
          <a:endParaRPr lang="ru-RU"/>
        </a:p>
      </dgm:t>
    </dgm:pt>
    <dgm:pt modelId="{880E6916-D920-4D8F-AA58-366DC69274F7}" type="sibTrans" cxnId="{FA890DD3-993F-4358-ABD4-44B774748AD6}">
      <dgm:prSet/>
      <dgm:spPr/>
      <dgm:t>
        <a:bodyPr/>
        <a:lstStyle/>
        <a:p>
          <a:endParaRPr lang="ru-RU"/>
        </a:p>
      </dgm:t>
    </dgm:pt>
    <dgm:pt modelId="{4C9237DD-1827-498C-B339-B38C52322617}">
      <dgm:prSet phldrT="[Текст]" custT="1"/>
      <dgm:spPr>
        <a:solidFill>
          <a:srgbClr val="B51003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Ракетные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6C05B54-C08F-498C-B0E7-5D04CC1C2FE0}" type="parTrans" cxnId="{FDA87CF1-500F-4D1E-BD87-ED80A23B1CFB}">
      <dgm:prSet/>
      <dgm:spPr/>
      <dgm:t>
        <a:bodyPr/>
        <a:lstStyle/>
        <a:p>
          <a:endParaRPr lang="ru-RU"/>
        </a:p>
      </dgm:t>
    </dgm:pt>
    <dgm:pt modelId="{C18404A9-25A9-4BBE-BAD0-85F98ECF9484}" type="sibTrans" cxnId="{FDA87CF1-500F-4D1E-BD87-ED80A23B1CFB}">
      <dgm:prSet/>
      <dgm:spPr/>
      <dgm:t>
        <a:bodyPr/>
        <a:lstStyle/>
        <a:p>
          <a:endParaRPr lang="ru-RU"/>
        </a:p>
      </dgm:t>
    </dgm:pt>
    <dgm:pt modelId="{653C89BE-283D-4D00-96B5-CB8F87B1FFE0}">
      <dgm:prSet phldrT="[Текст]" custT="1"/>
      <dgm:spPr>
        <a:solidFill>
          <a:srgbClr val="B51003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Воздушно-десантные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E50F4F2-2CE2-4D72-AC62-D7918CC98E94}" type="parTrans" cxnId="{01945445-8AB3-434C-A574-8FC915C1A518}">
      <dgm:prSet/>
      <dgm:spPr/>
      <dgm:t>
        <a:bodyPr/>
        <a:lstStyle/>
        <a:p>
          <a:endParaRPr lang="ru-RU"/>
        </a:p>
      </dgm:t>
    </dgm:pt>
    <dgm:pt modelId="{AC838F14-CC8E-4577-9502-2E353E417F62}" type="sibTrans" cxnId="{01945445-8AB3-434C-A574-8FC915C1A518}">
      <dgm:prSet/>
      <dgm:spPr/>
      <dgm:t>
        <a:bodyPr/>
        <a:lstStyle/>
        <a:p>
          <a:endParaRPr lang="ru-RU"/>
        </a:p>
      </dgm:t>
    </dgm:pt>
    <dgm:pt modelId="{695FD5E5-B360-4C8D-B7D4-B7BD4541517F}">
      <dgm:prSet phldrT="[Текст]" custT="1"/>
      <dgm:spPr>
        <a:solidFill>
          <a:srgbClr val="B51003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Космические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7837650-E445-4067-BCDC-5C4745AA0AEE}" type="parTrans" cxnId="{E5D5F42F-693F-4C43-A706-5E35BC01AD00}">
      <dgm:prSet/>
      <dgm:spPr/>
      <dgm:t>
        <a:bodyPr/>
        <a:lstStyle/>
        <a:p>
          <a:endParaRPr lang="ru-RU"/>
        </a:p>
      </dgm:t>
    </dgm:pt>
    <dgm:pt modelId="{E2DA25C3-2BDF-4AEF-9910-8F5FED52E88E}" type="sibTrans" cxnId="{E5D5F42F-693F-4C43-A706-5E35BC01AD00}">
      <dgm:prSet/>
      <dgm:spPr/>
      <dgm:t>
        <a:bodyPr/>
        <a:lstStyle/>
        <a:p>
          <a:endParaRPr lang="ru-RU"/>
        </a:p>
      </dgm:t>
    </dgm:pt>
    <dgm:pt modelId="{AF72C79C-2FB1-4213-8D46-A755ABF8601F}">
      <dgm:prSet phldrT="[Текст]" custT="1"/>
      <dgm:spPr>
        <a:solidFill>
          <a:srgbClr val="B51003"/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другие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099FC5D-CA19-45CF-A71A-052F872987A3}" type="parTrans" cxnId="{DBFB17A3-DA93-4EDF-88C6-ACA8B3B03FC4}">
      <dgm:prSet/>
      <dgm:spPr/>
      <dgm:t>
        <a:bodyPr/>
        <a:lstStyle/>
        <a:p>
          <a:endParaRPr lang="ru-RU"/>
        </a:p>
      </dgm:t>
    </dgm:pt>
    <dgm:pt modelId="{8B4E1FED-3752-481D-A1E8-8C497903545A}" type="sibTrans" cxnId="{DBFB17A3-DA93-4EDF-88C6-ACA8B3B03FC4}">
      <dgm:prSet/>
      <dgm:spPr/>
      <dgm:t>
        <a:bodyPr/>
        <a:lstStyle/>
        <a:p>
          <a:endParaRPr lang="ru-RU"/>
        </a:p>
      </dgm:t>
    </dgm:pt>
    <dgm:pt modelId="{1E842DF8-ABC5-4825-BB47-59EE31A9000F}" type="pres">
      <dgm:prSet presAssocID="{EE63281E-ECB4-48B5-A463-38659CB307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6EA5D-A991-4DDE-BCEA-EC17A83DE67A}" type="pres">
      <dgm:prSet presAssocID="{4EC9321E-6114-41F1-8BFE-6FE49EC4D1AD}" presName="root1" presStyleCnt="0"/>
      <dgm:spPr/>
    </dgm:pt>
    <dgm:pt modelId="{E63B486E-CFB3-4FE5-999E-26686D1CA521}" type="pres">
      <dgm:prSet presAssocID="{4EC9321E-6114-41F1-8BFE-6FE49EC4D1AD}" presName="LevelOneTextNode" presStyleLbl="node0" presStyleIdx="0" presStyleCnt="1" custAng="0" custScaleX="144940" custScaleY="80748" custLinFactY="-68812" custLinFactNeighborX="131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C8EBC-3F08-488C-8E17-FDCBCC065B33}" type="pres">
      <dgm:prSet presAssocID="{4EC9321E-6114-41F1-8BFE-6FE49EC4D1AD}" presName="level2hierChild" presStyleCnt="0"/>
      <dgm:spPr/>
    </dgm:pt>
    <dgm:pt modelId="{CA13FACE-03C4-453A-A0EA-775299FB2D16}" type="pres">
      <dgm:prSet presAssocID="{4359EA96-1895-4637-88BD-2F03B88E0C5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CE88D50-FC30-478F-B71E-41C7214CA5F0}" type="pres">
      <dgm:prSet presAssocID="{4359EA96-1895-4637-88BD-2F03B88E0C5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A00AAA5-56D7-41D7-A297-2989036B9F90}" type="pres">
      <dgm:prSet presAssocID="{ED01796D-547A-45D0-8B0E-927B512234B2}" presName="root2" presStyleCnt="0"/>
      <dgm:spPr/>
    </dgm:pt>
    <dgm:pt modelId="{8261CDA7-1FE9-47E8-983D-6C67F75566E3}" type="pres">
      <dgm:prSet presAssocID="{ED01796D-547A-45D0-8B0E-927B512234B2}" presName="LevelTwoTextNode" presStyleLbl="node2" presStyleIdx="0" presStyleCnt="4" custScaleX="125338" custLinFactX="83785" custLinFactNeighborX="100000" custLinFactNeighborY="13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583E68-09A7-4495-AD12-113DEAD69315}" type="pres">
      <dgm:prSet presAssocID="{ED01796D-547A-45D0-8B0E-927B512234B2}" presName="level3hierChild" presStyleCnt="0"/>
      <dgm:spPr/>
    </dgm:pt>
    <dgm:pt modelId="{6FDA32B1-C214-43D1-8ED3-50C318754F67}" type="pres">
      <dgm:prSet presAssocID="{C046A529-4D64-43F4-A095-D7A25F71686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D539A48-7181-4BD0-97C4-1B66001437E7}" type="pres">
      <dgm:prSet presAssocID="{C046A529-4D64-43F4-A095-D7A25F71686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362B061-B2BB-481F-B469-4FEDA57212CD}" type="pres">
      <dgm:prSet presAssocID="{73DC44BD-BCF7-4971-A639-41C969CB1455}" presName="root2" presStyleCnt="0"/>
      <dgm:spPr/>
    </dgm:pt>
    <dgm:pt modelId="{DCBA3E35-8999-4990-A705-378D69AA9881}" type="pres">
      <dgm:prSet presAssocID="{73DC44BD-BCF7-4971-A639-41C969CB1455}" presName="LevelTwoTextNode" presStyleLbl="node2" presStyleIdx="1" presStyleCnt="4" custScaleX="133786" custLinFactX="58447" custLinFactNeighborX="100000" custLinFactNeighborY="8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ECD99-15F8-4271-BE13-80243D37DD34}" type="pres">
      <dgm:prSet presAssocID="{73DC44BD-BCF7-4971-A639-41C969CB1455}" presName="level3hierChild" presStyleCnt="0"/>
      <dgm:spPr/>
    </dgm:pt>
    <dgm:pt modelId="{2D965447-4CD8-4B38-BF71-90F46176B9F2}" type="pres">
      <dgm:prSet presAssocID="{815B1185-95F3-46BB-BA19-607A70D0F4F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AE94BEE-AA53-4708-A1FF-E0180D3E340F}" type="pres">
      <dgm:prSet presAssocID="{815B1185-95F3-46BB-BA19-607A70D0F4F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5B3B26E-3EA4-4068-A9EE-2236F7A0CD5E}" type="pres">
      <dgm:prSet presAssocID="{640C7B1F-1E8A-4980-A947-325E16751DEC}" presName="root2" presStyleCnt="0"/>
      <dgm:spPr/>
    </dgm:pt>
    <dgm:pt modelId="{EB86DD5B-EB18-4242-BB57-8C766603276D}" type="pres">
      <dgm:prSet presAssocID="{640C7B1F-1E8A-4980-A947-325E16751DEC}" presName="LevelTwoTextNode" presStyleLbl="node2" presStyleIdx="2" presStyleCnt="4" custScaleX="133786" custLinFactX="58447" custLinFactNeighborX="100000" custLinFactNeighborY="11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F5F54-C283-4FAA-9B3D-E16E051CE5B9}" type="pres">
      <dgm:prSet presAssocID="{640C7B1F-1E8A-4980-A947-325E16751DEC}" presName="level3hierChild" presStyleCnt="0"/>
      <dgm:spPr/>
    </dgm:pt>
    <dgm:pt modelId="{2CA03AAA-0422-44B2-A71D-DDE04CB77233}" type="pres">
      <dgm:prSet presAssocID="{5C6FAF9A-D812-44DE-B7B4-A24F1AAA4B5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713035E-C3B1-40C9-A423-9BF09DE3FD98}" type="pres">
      <dgm:prSet presAssocID="{5C6FAF9A-D812-44DE-B7B4-A24F1AAA4B5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D93973A-5162-44F5-A833-0B120B535946}" type="pres">
      <dgm:prSet presAssocID="{25F8E322-857B-4C96-ADA7-495D94EAA76C}" presName="root2" presStyleCnt="0"/>
      <dgm:spPr/>
    </dgm:pt>
    <dgm:pt modelId="{8419B157-FA72-4F5E-B961-7D3CF05DAF45}" type="pres">
      <dgm:prSet presAssocID="{25F8E322-857B-4C96-ADA7-495D94EAA76C}" presName="LevelTwoTextNode" presStyleLbl="node2" presStyleIdx="3" presStyleCnt="4" custScaleX="133784" custLinFactY="-20531" custLinFactNeighborX="-696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B78A9-1DEB-4219-8975-1A71AD6B799B}" type="pres">
      <dgm:prSet presAssocID="{25F8E322-857B-4C96-ADA7-495D94EAA76C}" presName="level3hierChild" presStyleCnt="0"/>
      <dgm:spPr/>
    </dgm:pt>
    <dgm:pt modelId="{51E528D7-528F-4887-8151-CD5673686503}" type="pres">
      <dgm:prSet presAssocID="{4B481610-72F3-4A09-BF35-15DBB8430BC7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560376FE-F640-44C3-BB47-0CE5D93C72FF}" type="pres">
      <dgm:prSet presAssocID="{4B481610-72F3-4A09-BF35-15DBB8430BC7}" presName="connTx" presStyleLbl="parChTrans1D3" presStyleIdx="0" presStyleCnt="7"/>
      <dgm:spPr/>
      <dgm:t>
        <a:bodyPr/>
        <a:lstStyle/>
        <a:p>
          <a:endParaRPr lang="ru-RU"/>
        </a:p>
      </dgm:t>
    </dgm:pt>
    <dgm:pt modelId="{782422C4-6AAD-43B6-8C43-F607FC3BB64C}" type="pres">
      <dgm:prSet presAssocID="{2EF8FD29-5205-4092-A3E2-6F7C210790E9}" presName="root2" presStyleCnt="0"/>
      <dgm:spPr/>
    </dgm:pt>
    <dgm:pt modelId="{212508ED-5C7C-4C89-AFCB-673648A8A9A4}" type="pres">
      <dgm:prSet presAssocID="{2EF8FD29-5205-4092-A3E2-6F7C210790E9}" presName="LevelTwoTextNode" presStyleLbl="node3" presStyleIdx="0" presStyleCnt="7" custScaleX="138882" custLinFactY="168055" custLinFactNeighborX="2267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C50BA3-3480-43FD-921A-4D7E6346CE10}" type="pres">
      <dgm:prSet presAssocID="{2EF8FD29-5205-4092-A3E2-6F7C210790E9}" presName="level3hierChild" presStyleCnt="0"/>
      <dgm:spPr/>
    </dgm:pt>
    <dgm:pt modelId="{39F7B406-8A08-4443-9A35-FB9ADB886B85}" type="pres">
      <dgm:prSet presAssocID="{F0C755D6-2064-4343-9A86-6CABDB776439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272E5471-218A-42B6-8391-F06010395295}" type="pres">
      <dgm:prSet presAssocID="{F0C755D6-2064-4343-9A86-6CABDB776439}" presName="connTx" presStyleLbl="parChTrans1D3" presStyleIdx="1" presStyleCnt="7"/>
      <dgm:spPr/>
      <dgm:t>
        <a:bodyPr/>
        <a:lstStyle/>
        <a:p>
          <a:endParaRPr lang="ru-RU"/>
        </a:p>
      </dgm:t>
    </dgm:pt>
    <dgm:pt modelId="{FF75F851-4C89-4D9E-A066-1EC072E36EDA}" type="pres">
      <dgm:prSet presAssocID="{AD1EBDBE-0CD2-4384-A151-745D0480C20B}" presName="root2" presStyleCnt="0"/>
      <dgm:spPr/>
    </dgm:pt>
    <dgm:pt modelId="{BC593ACE-4455-4279-8F22-271F25C6A5C1}" type="pres">
      <dgm:prSet presAssocID="{AD1EBDBE-0CD2-4384-A151-745D0480C20B}" presName="LevelTwoTextNode" presStyleLbl="node3" presStyleIdx="1" presStyleCnt="7" custLinFactY="159927" custLinFactNeighborX="7562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9ADCA-8854-4857-BFCD-B14952B90031}" type="pres">
      <dgm:prSet presAssocID="{AD1EBDBE-0CD2-4384-A151-745D0480C20B}" presName="level3hierChild" presStyleCnt="0"/>
      <dgm:spPr/>
    </dgm:pt>
    <dgm:pt modelId="{9BE01613-EC99-45E3-BFB2-59FB4CDAF74F}" type="pres">
      <dgm:prSet presAssocID="{F51E768F-3B43-42AF-9317-FC0893C4B104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500CA713-B200-434D-8071-4E3918E293F0}" type="pres">
      <dgm:prSet presAssocID="{F51E768F-3B43-42AF-9317-FC0893C4B104}" presName="connTx" presStyleLbl="parChTrans1D3" presStyleIdx="2" presStyleCnt="7"/>
      <dgm:spPr/>
      <dgm:t>
        <a:bodyPr/>
        <a:lstStyle/>
        <a:p>
          <a:endParaRPr lang="ru-RU"/>
        </a:p>
      </dgm:t>
    </dgm:pt>
    <dgm:pt modelId="{AAD80BE5-5A89-4458-9139-91FE742CBBAD}" type="pres">
      <dgm:prSet presAssocID="{746C2D0E-20B4-4A45-B15F-3B0F5C105386}" presName="root2" presStyleCnt="0"/>
      <dgm:spPr/>
    </dgm:pt>
    <dgm:pt modelId="{DB015732-7D4E-490F-AB74-4CD1514BF266}" type="pres">
      <dgm:prSet presAssocID="{746C2D0E-20B4-4A45-B15F-3B0F5C105386}" presName="LevelTwoTextNode" presStyleLbl="node3" presStyleIdx="2" presStyleCnt="7" custScaleX="153109" custLinFactY="149211" custLinFactNeighborX="-23784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E8F0B-BD59-4230-BC46-084E0D6786B9}" type="pres">
      <dgm:prSet presAssocID="{746C2D0E-20B4-4A45-B15F-3B0F5C105386}" presName="level3hierChild" presStyleCnt="0"/>
      <dgm:spPr/>
    </dgm:pt>
    <dgm:pt modelId="{257335E4-894B-4674-B93B-34F2283D7B7A}" type="pres">
      <dgm:prSet presAssocID="{86C05B54-C08F-498C-B0E7-5D04CC1C2FE0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E27A3BFD-F295-436E-9244-70D0D10D8640}" type="pres">
      <dgm:prSet presAssocID="{86C05B54-C08F-498C-B0E7-5D04CC1C2FE0}" presName="connTx" presStyleLbl="parChTrans1D3" presStyleIdx="3" presStyleCnt="7"/>
      <dgm:spPr/>
      <dgm:t>
        <a:bodyPr/>
        <a:lstStyle/>
        <a:p>
          <a:endParaRPr lang="ru-RU"/>
        </a:p>
      </dgm:t>
    </dgm:pt>
    <dgm:pt modelId="{92B8D1A6-5D49-4077-A4ED-7672F17E284A}" type="pres">
      <dgm:prSet presAssocID="{4C9237DD-1827-498C-B339-B38C52322617}" presName="root2" presStyleCnt="0"/>
      <dgm:spPr/>
    </dgm:pt>
    <dgm:pt modelId="{9CDAD191-02DA-4AE1-86B3-DE7A2A200FF9}" type="pres">
      <dgm:prSet presAssocID="{4C9237DD-1827-498C-B339-B38C52322617}" presName="LevelTwoTextNode" presStyleLbl="node3" presStyleIdx="3" presStyleCnt="7" custLinFactX="-30907" custLinFactY="4974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5E9C50-759C-4DCF-9415-6E30B8BB4AF7}" type="pres">
      <dgm:prSet presAssocID="{4C9237DD-1827-498C-B339-B38C52322617}" presName="level3hierChild" presStyleCnt="0"/>
      <dgm:spPr/>
    </dgm:pt>
    <dgm:pt modelId="{040FC82C-AEFF-4303-A659-67C8B4929039}" type="pres">
      <dgm:prSet presAssocID="{6E50F4F2-2CE2-4D72-AC62-D7918CC98E94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CBA2157E-B5A4-47E6-ABC4-A1AFD677776E}" type="pres">
      <dgm:prSet presAssocID="{6E50F4F2-2CE2-4D72-AC62-D7918CC98E94}" presName="connTx" presStyleLbl="parChTrans1D3" presStyleIdx="4" presStyleCnt="7"/>
      <dgm:spPr/>
      <dgm:t>
        <a:bodyPr/>
        <a:lstStyle/>
        <a:p>
          <a:endParaRPr lang="ru-RU"/>
        </a:p>
      </dgm:t>
    </dgm:pt>
    <dgm:pt modelId="{1903C99C-9931-48A7-818D-9BDA72181401}" type="pres">
      <dgm:prSet presAssocID="{653C89BE-283D-4D00-96B5-CB8F87B1FFE0}" presName="root2" presStyleCnt="0"/>
      <dgm:spPr/>
    </dgm:pt>
    <dgm:pt modelId="{98CBC856-D60D-4B45-B2A9-CF34C3E605A2}" type="pres">
      <dgm:prSet presAssocID="{653C89BE-283D-4D00-96B5-CB8F87B1FFE0}" presName="LevelTwoTextNode" presStyleLbl="node3" presStyleIdx="4" presStyleCnt="7" custScaleX="142064" custLinFactX="-88486" custLinFactY="5299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50378-3C64-429F-A238-21800156864C}" type="pres">
      <dgm:prSet presAssocID="{653C89BE-283D-4D00-96B5-CB8F87B1FFE0}" presName="level3hierChild" presStyleCnt="0"/>
      <dgm:spPr/>
    </dgm:pt>
    <dgm:pt modelId="{5DD0AFCF-702C-4403-B446-5866BD7D28AA}" type="pres">
      <dgm:prSet presAssocID="{F7837650-E445-4067-BCDC-5C4745AA0AEE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DF37F3B6-FCAE-455D-837A-7D5848C7951F}" type="pres">
      <dgm:prSet presAssocID="{F7837650-E445-4067-BCDC-5C4745AA0AEE}" presName="connTx" presStyleLbl="parChTrans1D3" presStyleIdx="5" presStyleCnt="7"/>
      <dgm:spPr/>
      <dgm:t>
        <a:bodyPr/>
        <a:lstStyle/>
        <a:p>
          <a:endParaRPr lang="ru-RU"/>
        </a:p>
      </dgm:t>
    </dgm:pt>
    <dgm:pt modelId="{2FC8B608-94EB-4A18-809C-CBD61DD98C2E}" type="pres">
      <dgm:prSet presAssocID="{695FD5E5-B360-4C8D-B7D4-B7BD4541517F}" presName="root2" presStyleCnt="0"/>
      <dgm:spPr/>
    </dgm:pt>
    <dgm:pt modelId="{9F84C113-69F3-4770-BE77-D5C3CEC84C1A}" type="pres">
      <dgm:prSet presAssocID="{695FD5E5-B360-4C8D-B7D4-B7BD4541517F}" presName="LevelTwoTextNode" presStyleLbl="node3" presStyleIdx="5" presStyleCnt="7" custScaleX="126210" custLinFactX="-136335" custLinFactNeighborX="-200000" custLinFactNeighborY="-42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796259-9D4D-4589-9408-70FBAA441E60}" type="pres">
      <dgm:prSet presAssocID="{695FD5E5-B360-4C8D-B7D4-B7BD4541517F}" presName="level3hierChild" presStyleCnt="0"/>
      <dgm:spPr/>
    </dgm:pt>
    <dgm:pt modelId="{DD813C10-F465-4D9C-B47D-57A466FA37E0}" type="pres">
      <dgm:prSet presAssocID="{9099FC5D-CA19-45CF-A71A-052F872987A3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D65E0C8-8FC1-4F61-B709-C6475491DDB9}" type="pres">
      <dgm:prSet presAssocID="{9099FC5D-CA19-45CF-A71A-052F872987A3}" presName="connTx" presStyleLbl="parChTrans1D3" presStyleIdx="6" presStyleCnt="7"/>
      <dgm:spPr/>
      <dgm:t>
        <a:bodyPr/>
        <a:lstStyle/>
        <a:p>
          <a:endParaRPr lang="ru-RU"/>
        </a:p>
      </dgm:t>
    </dgm:pt>
    <dgm:pt modelId="{F498EF4F-2C1A-4991-B5FB-86CDFEFB8BB2}" type="pres">
      <dgm:prSet presAssocID="{AF72C79C-2FB1-4213-8D46-A755ABF8601F}" presName="root2" presStyleCnt="0"/>
      <dgm:spPr/>
    </dgm:pt>
    <dgm:pt modelId="{D4761A08-8D94-4EF8-A4C7-55CE8618FF9C}" type="pres">
      <dgm:prSet presAssocID="{AF72C79C-2FB1-4213-8D46-A755ABF8601F}" presName="LevelTwoTextNode" presStyleLbl="node3" presStyleIdx="6" presStyleCnt="7" custLinFactX="-184395" custLinFactY="-100000" custLinFactNeighborX="-200000" custLinFactNeighborY="-188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1E431-0732-4DB1-B19F-CF78941A51DE}" type="pres">
      <dgm:prSet presAssocID="{AF72C79C-2FB1-4213-8D46-A755ABF8601F}" presName="level3hierChild" presStyleCnt="0"/>
      <dgm:spPr/>
    </dgm:pt>
  </dgm:ptLst>
  <dgm:cxnLst>
    <dgm:cxn modelId="{6C5D7BA0-88EE-4980-ACE3-490A27441204}" type="presOf" srcId="{653C89BE-283D-4D00-96B5-CB8F87B1FFE0}" destId="{98CBC856-D60D-4B45-B2A9-CF34C3E605A2}" srcOrd="0" destOrd="0" presId="urn:microsoft.com/office/officeart/2005/8/layout/hierarchy2"/>
    <dgm:cxn modelId="{89645C23-DE6F-4288-8978-403028680E32}" type="presOf" srcId="{6E50F4F2-2CE2-4D72-AC62-D7918CC98E94}" destId="{040FC82C-AEFF-4303-A659-67C8B4929039}" srcOrd="0" destOrd="0" presId="urn:microsoft.com/office/officeart/2005/8/layout/hierarchy2"/>
    <dgm:cxn modelId="{186AF87E-BE7F-41F4-AEE8-C4AB063AED37}" type="presOf" srcId="{4C9237DD-1827-498C-B339-B38C52322617}" destId="{9CDAD191-02DA-4AE1-86B3-DE7A2A200FF9}" srcOrd="0" destOrd="0" presId="urn:microsoft.com/office/officeart/2005/8/layout/hierarchy2"/>
    <dgm:cxn modelId="{4CF3C3EE-EAEC-4A5D-BBA3-B8D1C7D13F83}" type="presOf" srcId="{640C7B1F-1E8A-4980-A947-325E16751DEC}" destId="{EB86DD5B-EB18-4242-BB57-8C766603276D}" srcOrd="0" destOrd="0" presId="urn:microsoft.com/office/officeart/2005/8/layout/hierarchy2"/>
    <dgm:cxn modelId="{8831EDE2-5A6C-45B4-804A-E2D4F26E3BE5}" type="presOf" srcId="{F0C755D6-2064-4343-9A86-6CABDB776439}" destId="{39F7B406-8A08-4443-9A35-FB9ADB886B85}" srcOrd="0" destOrd="0" presId="urn:microsoft.com/office/officeart/2005/8/layout/hierarchy2"/>
    <dgm:cxn modelId="{EDCCBEFC-747C-4C11-A4EB-A91CD1A8F15B}" srcId="{4EC9321E-6114-41F1-8BFE-6FE49EC4D1AD}" destId="{73DC44BD-BCF7-4971-A639-41C969CB1455}" srcOrd="1" destOrd="0" parTransId="{C046A529-4D64-43F4-A095-D7A25F716863}" sibTransId="{B9AC7116-0604-4717-8AB1-71AE12A4E85E}"/>
    <dgm:cxn modelId="{59CCA4F1-71CD-45BA-8346-03DA46E4274F}" srcId="{25F8E322-857B-4C96-ADA7-495D94EAA76C}" destId="{AD1EBDBE-0CD2-4384-A151-745D0480C20B}" srcOrd="1" destOrd="0" parTransId="{F0C755D6-2064-4343-9A86-6CABDB776439}" sibTransId="{992FEF3C-C8A4-491D-B8B0-47B4F5149104}"/>
    <dgm:cxn modelId="{1F86D5A9-1685-47C1-A533-F184BAD696A8}" type="presOf" srcId="{5C6FAF9A-D812-44DE-B7B4-A24F1AAA4B55}" destId="{D713035E-C3B1-40C9-A423-9BF09DE3FD98}" srcOrd="1" destOrd="0" presId="urn:microsoft.com/office/officeart/2005/8/layout/hierarchy2"/>
    <dgm:cxn modelId="{8F621086-D1B5-4028-B34E-6BEEB3206D2E}" type="presOf" srcId="{25F8E322-857B-4C96-ADA7-495D94EAA76C}" destId="{8419B157-FA72-4F5E-B961-7D3CF05DAF45}" srcOrd="0" destOrd="0" presId="urn:microsoft.com/office/officeart/2005/8/layout/hierarchy2"/>
    <dgm:cxn modelId="{3FAF9856-640D-47A1-A04B-229CBB06904F}" srcId="{EE63281E-ECB4-48B5-A463-38659CB307E2}" destId="{4EC9321E-6114-41F1-8BFE-6FE49EC4D1AD}" srcOrd="0" destOrd="0" parTransId="{8D98C52F-0685-4895-85E8-E8F7B4637D7F}" sibTransId="{56001D3C-E56A-455D-8328-B3AFDA183360}"/>
    <dgm:cxn modelId="{9F575E55-ED5C-47BC-8B5B-C92926E2F20F}" type="presOf" srcId="{6E50F4F2-2CE2-4D72-AC62-D7918CC98E94}" destId="{CBA2157E-B5A4-47E6-ABC4-A1AFD677776E}" srcOrd="1" destOrd="0" presId="urn:microsoft.com/office/officeart/2005/8/layout/hierarchy2"/>
    <dgm:cxn modelId="{68BB013C-024F-4C11-A7CC-6905F385B2DC}" srcId="{25F8E322-857B-4C96-ADA7-495D94EAA76C}" destId="{2EF8FD29-5205-4092-A3E2-6F7C210790E9}" srcOrd="0" destOrd="0" parTransId="{4B481610-72F3-4A09-BF35-15DBB8430BC7}" sibTransId="{915212C8-D3A2-4317-BD69-77CF9AD5915E}"/>
    <dgm:cxn modelId="{01945445-8AB3-434C-A574-8FC915C1A518}" srcId="{25F8E322-857B-4C96-ADA7-495D94EAA76C}" destId="{653C89BE-283D-4D00-96B5-CB8F87B1FFE0}" srcOrd="4" destOrd="0" parTransId="{6E50F4F2-2CE2-4D72-AC62-D7918CC98E94}" sibTransId="{AC838F14-CC8E-4577-9502-2E353E417F62}"/>
    <dgm:cxn modelId="{F45985B9-3CF9-43D7-AC45-9647CEE69CB8}" type="presOf" srcId="{695FD5E5-B360-4C8D-B7D4-B7BD4541517F}" destId="{9F84C113-69F3-4770-BE77-D5C3CEC84C1A}" srcOrd="0" destOrd="0" presId="urn:microsoft.com/office/officeart/2005/8/layout/hierarchy2"/>
    <dgm:cxn modelId="{2ECE78AA-C898-4444-94DB-755CB81B79D8}" type="presOf" srcId="{4359EA96-1895-4637-88BD-2F03B88E0C57}" destId="{CA13FACE-03C4-453A-A0EA-775299FB2D16}" srcOrd="0" destOrd="0" presId="urn:microsoft.com/office/officeart/2005/8/layout/hierarchy2"/>
    <dgm:cxn modelId="{E1FB730B-6A75-43EF-9F39-7751B998EF89}" type="presOf" srcId="{F7837650-E445-4067-BCDC-5C4745AA0AEE}" destId="{DF37F3B6-FCAE-455D-837A-7D5848C7951F}" srcOrd="1" destOrd="0" presId="urn:microsoft.com/office/officeart/2005/8/layout/hierarchy2"/>
    <dgm:cxn modelId="{E5D5F42F-693F-4C43-A706-5E35BC01AD00}" srcId="{25F8E322-857B-4C96-ADA7-495D94EAA76C}" destId="{695FD5E5-B360-4C8D-B7D4-B7BD4541517F}" srcOrd="5" destOrd="0" parTransId="{F7837650-E445-4067-BCDC-5C4745AA0AEE}" sibTransId="{E2DA25C3-2BDF-4AEF-9910-8F5FED52E88E}"/>
    <dgm:cxn modelId="{BB5F05E1-5610-4981-BF54-CD05FEE9C7A4}" type="presOf" srcId="{86C05B54-C08F-498C-B0E7-5D04CC1C2FE0}" destId="{E27A3BFD-F295-436E-9244-70D0D10D8640}" srcOrd="1" destOrd="0" presId="urn:microsoft.com/office/officeart/2005/8/layout/hierarchy2"/>
    <dgm:cxn modelId="{F32BBDD0-665E-4A1C-A1B2-49A36F60BA87}" type="presOf" srcId="{AF72C79C-2FB1-4213-8D46-A755ABF8601F}" destId="{D4761A08-8D94-4EF8-A4C7-55CE8618FF9C}" srcOrd="0" destOrd="0" presId="urn:microsoft.com/office/officeart/2005/8/layout/hierarchy2"/>
    <dgm:cxn modelId="{278ADCC4-64E1-452B-9397-C8E2605A4EFC}" type="presOf" srcId="{AD1EBDBE-0CD2-4384-A151-745D0480C20B}" destId="{BC593ACE-4455-4279-8F22-271F25C6A5C1}" srcOrd="0" destOrd="0" presId="urn:microsoft.com/office/officeart/2005/8/layout/hierarchy2"/>
    <dgm:cxn modelId="{C55A39EB-847B-471F-BC30-215BBEDD1F93}" type="presOf" srcId="{73DC44BD-BCF7-4971-A639-41C969CB1455}" destId="{DCBA3E35-8999-4990-A705-378D69AA9881}" srcOrd="0" destOrd="0" presId="urn:microsoft.com/office/officeart/2005/8/layout/hierarchy2"/>
    <dgm:cxn modelId="{E5EBEEC3-CDF0-4C1C-B828-03C9299D3DA9}" type="presOf" srcId="{F51E768F-3B43-42AF-9317-FC0893C4B104}" destId="{9BE01613-EC99-45E3-BFB2-59FB4CDAF74F}" srcOrd="0" destOrd="0" presId="urn:microsoft.com/office/officeart/2005/8/layout/hierarchy2"/>
    <dgm:cxn modelId="{DA7A6957-9781-4579-A233-7FB7836BE6A2}" type="presOf" srcId="{4EC9321E-6114-41F1-8BFE-6FE49EC4D1AD}" destId="{E63B486E-CFB3-4FE5-999E-26686D1CA521}" srcOrd="0" destOrd="0" presId="urn:microsoft.com/office/officeart/2005/8/layout/hierarchy2"/>
    <dgm:cxn modelId="{A429B622-6A80-4F55-8A37-E4CF24D9148E}" type="presOf" srcId="{C046A529-4D64-43F4-A095-D7A25F716863}" destId="{6FDA32B1-C214-43D1-8ED3-50C318754F67}" srcOrd="0" destOrd="0" presId="urn:microsoft.com/office/officeart/2005/8/layout/hierarchy2"/>
    <dgm:cxn modelId="{C5D8B4DE-671F-408F-BD7F-AA9AE8162D36}" type="presOf" srcId="{815B1185-95F3-46BB-BA19-607A70D0F4FA}" destId="{EAE94BEE-AA53-4708-A1FF-E0180D3E340F}" srcOrd="1" destOrd="0" presId="urn:microsoft.com/office/officeart/2005/8/layout/hierarchy2"/>
    <dgm:cxn modelId="{B19F4102-7B30-48BE-8B9D-719F64E03268}" type="presOf" srcId="{4B481610-72F3-4A09-BF35-15DBB8430BC7}" destId="{560376FE-F640-44C3-BB47-0CE5D93C72FF}" srcOrd="1" destOrd="0" presId="urn:microsoft.com/office/officeart/2005/8/layout/hierarchy2"/>
    <dgm:cxn modelId="{859A38F0-07BC-4E15-81ED-B090B666BE07}" type="presOf" srcId="{F7837650-E445-4067-BCDC-5C4745AA0AEE}" destId="{5DD0AFCF-702C-4403-B446-5866BD7D28AA}" srcOrd="0" destOrd="0" presId="urn:microsoft.com/office/officeart/2005/8/layout/hierarchy2"/>
    <dgm:cxn modelId="{12599D1C-5667-47C0-864A-9C972230BFE9}" type="presOf" srcId="{9099FC5D-CA19-45CF-A71A-052F872987A3}" destId="{7D65E0C8-8FC1-4F61-B709-C6475491DDB9}" srcOrd="1" destOrd="0" presId="urn:microsoft.com/office/officeart/2005/8/layout/hierarchy2"/>
    <dgm:cxn modelId="{55A43EA2-59E7-4382-A345-1908BA9A0750}" type="presOf" srcId="{746C2D0E-20B4-4A45-B15F-3B0F5C105386}" destId="{DB015732-7D4E-490F-AB74-4CD1514BF266}" srcOrd="0" destOrd="0" presId="urn:microsoft.com/office/officeart/2005/8/layout/hierarchy2"/>
    <dgm:cxn modelId="{E26468F6-57EB-486E-9B68-936CD4EB233A}" type="presOf" srcId="{5C6FAF9A-D812-44DE-B7B4-A24F1AAA4B55}" destId="{2CA03AAA-0422-44B2-A71D-DDE04CB77233}" srcOrd="0" destOrd="0" presId="urn:microsoft.com/office/officeart/2005/8/layout/hierarchy2"/>
    <dgm:cxn modelId="{E3A2CBF1-A2A8-4B52-AD7E-18EF57B4CE0F}" type="presOf" srcId="{ED01796D-547A-45D0-8B0E-927B512234B2}" destId="{8261CDA7-1FE9-47E8-983D-6C67F75566E3}" srcOrd="0" destOrd="0" presId="urn:microsoft.com/office/officeart/2005/8/layout/hierarchy2"/>
    <dgm:cxn modelId="{EBF9CE24-DE16-4563-A967-5B6920255671}" srcId="{4EC9321E-6114-41F1-8BFE-6FE49EC4D1AD}" destId="{ED01796D-547A-45D0-8B0E-927B512234B2}" srcOrd="0" destOrd="0" parTransId="{4359EA96-1895-4637-88BD-2F03B88E0C57}" sibTransId="{44F7EABB-5BE2-4235-BA5E-46027C49E607}"/>
    <dgm:cxn modelId="{0A54EFD3-601A-4F5D-825B-A3F4A6D152FB}" srcId="{4EC9321E-6114-41F1-8BFE-6FE49EC4D1AD}" destId="{640C7B1F-1E8A-4980-A947-325E16751DEC}" srcOrd="2" destOrd="0" parTransId="{815B1185-95F3-46BB-BA19-607A70D0F4FA}" sibTransId="{F8C1867A-E383-48FD-9A8A-AE4FF33ECF1B}"/>
    <dgm:cxn modelId="{D01F32B3-6AB2-4A39-972A-415736D57D20}" type="presOf" srcId="{2EF8FD29-5205-4092-A3E2-6F7C210790E9}" destId="{212508ED-5C7C-4C89-AFCB-673648A8A9A4}" srcOrd="0" destOrd="0" presId="urn:microsoft.com/office/officeart/2005/8/layout/hierarchy2"/>
    <dgm:cxn modelId="{4B6E3DE5-753B-4467-A9A2-3F542DEF4200}" type="presOf" srcId="{9099FC5D-CA19-45CF-A71A-052F872987A3}" destId="{DD813C10-F465-4D9C-B47D-57A466FA37E0}" srcOrd="0" destOrd="0" presId="urn:microsoft.com/office/officeart/2005/8/layout/hierarchy2"/>
    <dgm:cxn modelId="{E604E7AE-BEC5-43E1-8687-86536E6722CE}" type="presOf" srcId="{815B1185-95F3-46BB-BA19-607A70D0F4FA}" destId="{2D965447-4CD8-4B38-BF71-90F46176B9F2}" srcOrd="0" destOrd="0" presId="urn:microsoft.com/office/officeart/2005/8/layout/hierarchy2"/>
    <dgm:cxn modelId="{6CF3C8BA-F40C-498C-8B06-D501B21C3A47}" type="presOf" srcId="{C046A529-4D64-43F4-A095-D7A25F716863}" destId="{FD539A48-7181-4BD0-97C4-1B66001437E7}" srcOrd="1" destOrd="0" presId="urn:microsoft.com/office/officeart/2005/8/layout/hierarchy2"/>
    <dgm:cxn modelId="{897A44C9-843F-4D30-A874-3BE6E070F937}" type="presOf" srcId="{86C05B54-C08F-498C-B0E7-5D04CC1C2FE0}" destId="{257335E4-894B-4674-B93B-34F2283D7B7A}" srcOrd="0" destOrd="0" presId="urn:microsoft.com/office/officeart/2005/8/layout/hierarchy2"/>
    <dgm:cxn modelId="{9A3D9355-7FC2-4B2C-A327-B2F80C81A514}" type="presOf" srcId="{4B481610-72F3-4A09-BF35-15DBB8430BC7}" destId="{51E528D7-528F-4887-8151-CD5673686503}" srcOrd="0" destOrd="0" presId="urn:microsoft.com/office/officeart/2005/8/layout/hierarchy2"/>
    <dgm:cxn modelId="{C2AE3BF8-33AE-4A24-93C1-504D3DB45F33}" srcId="{4EC9321E-6114-41F1-8BFE-6FE49EC4D1AD}" destId="{25F8E322-857B-4C96-ADA7-495D94EAA76C}" srcOrd="3" destOrd="0" parTransId="{5C6FAF9A-D812-44DE-B7B4-A24F1AAA4B55}" sibTransId="{B3D3CB9D-1279-45D2-BC70-90DCDE9FA3EC}"/>
    <dgm:cxn modelId="{C8F1B42E-3AE0-4F90-83D9-18BAF0FBBB00}" type="presOf" srcId="{F0C755D6-2064-4343-9A86-6CABDB776439}" destId="{272E5471-218A-42B6-8391-F06010395295}" srcOrd="1" destOrd="0" presId="urn:microsoft.com/office/officeart/2005/8/layout/hierarchy2"/>
    <dgm:cxn modelId="{786403E5-8328-422C-A285-512E6C1610E2}" type="presOf" srcId="{4359EA96-1895-4637-88BD-2F03B88E0C57}" destId="{FCE88D50-FC30-478F-B71E-41C7214CA5F0}" srcOrd="1" destOrd="0" presId="urn:microsoft.com/office/officeart/2005/8/layout/hierarchy2"/>
    <dgm:cxn modelId="{37EE885B-6284-4A0C-AF31-1FB22ADC5A8F}" type="presOf" srcId="{F51E768F-3B43-42AF-9317-FC0893C4B104}" destId="{500CA713-B200-434D-8071-4E3918E293F0}" srcOrd="1" destOrd="0" presId="urn:microsoft.com/office/officeart/2005/8/layout/hierarchy2"/>
    <dgm:cxn modelId="{FDA87CF1-500F-4D1E-BD87-ED80A23B1CFB}" srcId="{25F8E322-857B-4C96-ADA7-495D94EAA76C}" destId="{4C9237DD-1827-498C-B339-B38C52322617}" srcOrd="3" destOrd="0" parTransId="{86C05B54-C08F-498C-B0E7-5D04CC1C2FE0}" sibTransId="{C18404A9-25A9-4BBE-BAD0-85F98ECF9484}"/>
    <dgm:cxn modelId="{FA890DD3-993F-4358-ABD4-44B774748AD6}" srcId="{25F8E322-857B-4C96-ADA7-495D94EAA76C}" destId="{746C2D0E-20B4-4A45-B15F-3B0F5C105386}" srcOrd="2" destOrd="0" parTransId="{F51E768F-3B43-42AF-9317-FC0893C4B104}" sibTransId="{880E6916-D920-4D8F-AA58-366DC69274F7}"/>
    <dgm:cxn modelId="{EACB935C-DB62-4890-8B48-75BE1622B2F4}" type="presOf" srcId="{EE63281E-ECB4-48B5-A463-38659CB307E2}" destId="{1E842DF8-ABC5-4825-BB47-59EE31A9000F}" srcOrd="0" destOrd="0" presId="urn:microsoft.com/office/officeart/2005/8/layout/hierarchy2"/>
    <dgm:cxn modelId="{DBFB17A3-DA93-4EDF-88C6-ACA8B3B03FC4}" srcId="{25F8E322-857B-4C96-ADA7-495D94EAA76C}" destId="{AF72C79C-2FB1-4213-8D46-A755ABF8601F}" srcOrd="6" destOrd="0" parTransId="{9099FC5D-CA19-45CF-A71A-052F872987A3}" sibTransId="{8B4E1FED-3752-481D-A1E8-8C497903545A}"/>
    <dgm:cxn modelId="{FCBCA90D-2FD8-4977-92E9-943768391518}" type="presParOf" srcId="{1E842DF8-ABC5-4825-BB47-59EE31A9000F}" destId="{4926EA5D-A991-4DDE-BCEA-EC17A83DE67A}" srcOrd="0" destOrd="0" presId="urn:microsoft.com/office/officeart/2005/8/layout/hierarchy2"/>
    <dgm:cxn modelId="{B38195A1-D260-44B8-BDF9-4556A571CA98}" type="presParOf" srcId="{4926EA5D-A991-4DDE-BCEA-EC17A83DE67A}" destId="{E63B486E-CFB3-4FE5-999E-26686D1CA521}" srcOrd="0" destOrd="0" presId="urn:microsoft.com/office/officeart/2005/8/layout/hierarchy2"/>
    <dgm:cxn modelId="{1275B617-3337-40D3-B69D-7D93A906BA00}" type="presParOf" srcId="{4926EA5D-A991-4DDE-BCEA-EC17A83DE67A}" destId="{034C8EBC-3F08-488C-8E17-FDCBCC065B33}" srcOrd="1" destOrd="0" presId="urn:microsoft.com/office/officeart/2005/8/layout/hierarchy2"/>
    <dgm:cxn modelId="{2AEC1BD9-BA07-46C5-9A81-5F163B0EF65B}" type="presParOf" srcId="{034C8EBC-3F08-488C-8E17-FDCBCC065B33}" destId="{CA13FACE-03C4-453A-A0EA-775299FB2D16}" srcOrd="0" destOrd="0" presId="urn:microsoft.com/office/officeart/2005/8/layout/hierarchy2"/>
    <dgm:cxn modelId="{28BF158E-D830-464A-8D3F-A3933B3D353B}" type="presParOf" srcId="{CA13FACE-03C4-453A-A0EA-775299FB2D16}" destId="{FCE88D50-FC30-478F-B71E-41C7214CA5F0}" srcOrd="0" destOrd="0" presId="urn:microsoft.com/office/officeart/2005/8/layout/hierarchy2"/>
    <dgm:cxn modelId="{75E862A6-DE90-4265-BC76-E4702C6B405E}" type="presParOf" srcId="{034C8EBC-3F08-488C-8E17-FDCBCC065B33}" destId="{EA00AAA5-56D7-41D7-A297-2989036B9F90}" srcOrd="1" destOrd="0" presId="urn:microsoft.com/office/officeart/2005/8/layout/hierarchy2"/>
    <dgm:cxn modelId="{07072BCA-E112-4CB8-B5FE-36BA6CA5E845}" type="presParOf" srcId="{EA00AAA5-56D7-41D7-A297-2989036B9F90}" destId="{8261CDA7-1FE9-47E8-983D-6C67F75566E3}" srcOrd="0" destOrd="0" presId="urn:microsoft.com/office/officeart/2005/8/layout/hierarchy2"/>
    <dgm:cxn modelId="{5FAB6D24-70C0-424F-9DF6-71B8DF5A1DBA}" type="presParOf" srcId="{EA00AAA5-56D7-41D7-A297-2989036B9F90}" destId="{B2583E68-09A7-4495-AD12-113DEAD69315}" srcOrd="1" destOrd="0" presId="urn:microsoft.com/office/officeart/2005/8/layout/hierarchy2"/>
    <dgm:cxn modelId="{4B929B1D-1078-4530-8312-2AE734E4EE9A}" type="presParOf" srcId="{034C8EBC-3F08-488C-8E17-FDCBCC065B33}" destId="{6FDA32B1-C214-43D1-8ED3-50C318754F67}" srcOrd="2" destOrd="0" presId="urn:microsoft.com/office/officeart/2005/8/layout/hierarchy2"/>
    <dgm:cxn modelId="{A419643B-C869-4707-9431-EB65560D76A1}" type="presParOf" srcId="{6FDA32B1-C214-43D1-8ED3-50C318754F67}" destId="{FD539A48-7181-4BD0-97C4-1B66001437E7}" srcOrd="0" destOrd="0" presId="urn:microsoft.com/office/officeart/2005/8/layout/hierarchy2"/>
    <dgm:cxn modelId="{B3E32DF3-AA64-43BA-A180-8CF4426C0220}" type="presParOf" srcId="{034C8EBC-3F08-488C-8E17-FDCBCC065B33}" destId="{6362B061-B2BB-481F-B469-4FEDA57212CD}" srcOrd="3" destOrd="0" presId="urn:microsoft.com/office/officeart/2005/8/layout/hierarchy2"/>
    <dgm:cxn modelId="{4B403AD8-2B6D-4FD5-B6F0-77EF4BC15EDC}" type="presParOf" srcId="{6362B061-B2BB-481F-B469-4FEDA57212CD}" destId="{DCBA3E35-8999-4990-A705-378D69AA9881}" srcOrd="0" destOrd="0" presId="urn:microsoft.com/office/officeart/2005/8/layout/hierarchy2"/>
    <dgm:cxn modelId="{7C549BA8-F5EA-4EA5-9044-3F822B138306}" type="presParOf" srcId="{6362B061-B2BB-481F-B469-4FEDA57212CD}" destId="{03FECD99-15F8-4271-BE13-80243D37DD34}" srcOrd="1" destOrd="0" presId="urn:microsoft.com/office/officeart/2005/8/layout/hierarchy2"/>
    <dgm:cxn modelId="{ECCA0714-8BFC-444F-9E49-2BE566C40CF3}" type="presParOf" srcId="{034C8EBC-3F08-488C-8E17-FDCBCC065B33}" destId="{2D965447-4CD8-4B38-BF71-90F46176B9F2}" srcOrd="4" destOrd="0" presId="urn:microsoft.com/office/officeart/2005/8/layout/hierarchy2"/>
    <dgm:cxn modelId="{E9CF9450-0D08-404D-A49D-72A98F64D1E3}" type="presParOf" srcId="{2D965447-4CD8-4B38-BF71-90F46176B9F2}" destId="{EAE94BEE-AA53-4708-A1FF-E0180D3E340F}" srcOrd="0" destOrd="0" presId="urn:microsoft.com/office/officeart/2005/8/layout/hierarchy2"/>
    <dgm:cxn modelId="{35FE2A99-CC88-4B15-B653-A5B96B070741}" type="presParOf" srcId="{034C8EBC-3F08-488C-8E17-FDCBCC065B33}" destId="{85B3B26E-3EA4-4068-A9EE-2236F7A0CD5E}" srcOrd="5" destOrd="0" presId="urn:microsoft.com/office/officeart/2005/8/layout/hierarchy2"/>
    <dgm:cxn modelId="{0E23F526-561F-438A-AC27-1267DFC0C8CC}" type="presParOf" srcId="{85B3B26E-3EA4-4068-A9EE-2236F7A0CD5E}" destId="{EB86DD5B-EB18-4242-BB57-8C766603276D}" srcOrd="0" destOrd="0" presId="urn:microsoft.com/office/officeart/2005/8/layout/hierarchy2"/>
    <dgm:cxn modelId="{CCA7AF04-0471-4233-B351-354F0D0ADC65}" type="presParOf" srcId="{85B3B26E-3EA4-4068-A9EE-2236F7A0CD5E}" destId="{DBAF5F54-C283-4FAA-9B3D-E16E051CE5B9}" srcOrd="1" destOrd="0" presId="urn:microsoft.com/office/officeart/2005/8/layout/hierarchy2"/>
    <dgm:cxn modelId="{F75F710E-2BAF-473B-A4CF-C5E4AF8A2799}" type="presParOf" srcId="{034C8EBC-3F08-488C-8E17-FDCBCC065B33}" destId="{2CA03AAA-0422-44B2-A71D-DDE04CB77233}" srcOrd="6" destOrd="0" presId="urn:microsoft.com/office/officeart/2005/8/layout/hierarchy2"/>
    <dgm:cxn modelId="{799FD850-9FD3-4186-8007-F7EDF756E08F}" type="presParOf" srcId="{2CA03AAA-0422-44B2-A71D-DDE04CB77233}" destId="{D713035E-C3B1-40C9-A423-9BF09DE3FD98}" srcOrd="0" destOrd="0" presId="urn:microsoft.com/office/officeart/2005/8/layout/hierarchy2"/>
    <dgm:cxn modelId="{64F19375-7AB3-44AC-8D13-DC452CDB6747}" type="presParOf" srcId="{034C8EBC-3F08-488C-8E17-FDCBCC065B33}" destId="{BD93973A-5162-44F5-A833-0B120B535946}" srcOrd="7" destOrd="0" presId="urn:microsoft.com/office/officeart/2005/8/layout/hierarchy2"/>
    <dgm:cxn modelId="{DF071292-EE44-4FE2-B27A-A4F7EC29754A}" type="presParOf" srcId="{BD93973A-5162-44F5-A833-0B120B535946}" destId="{8419B157-FA72-4F5E-B961-7D3CF05DAF45}" srcOrd="0" destOrd="0" presId="urn:microsoft.com/office/officeart/2005/8/layout/hierarchy2"/>
    <dgm:cxn modelId="{2C9281D9-3A07-4370-B519-FEEC408EA5F2}" type="presParOf" srcId="{BD93973A-5162-44F5-A833-0B120B535946}" destId="{45AB78A9-1DEB-4219-8975-1A71AD6B799B}" srcOrd="1" destOrd="0" presId="urn:microsoft.com/office/officeart/2005/8/layout/hierarchy2"/>
    <dgm:cxn modelId="{1A552F2F-7514-4979-9E9E-D65F05191F70}" type="presParOf" srcId="{45AB78A9-1DEB-4219-8975-1A71AD6B799B}" destId="{51E528D7-528F-4887-8151-CD5673686503}" srcOrd="0" destOrd="0" presId="urn:microsoft.com/office/officeart/2005/8/layout/hierarchy2"/>
    <dgm:cxn modelId="{4EFE8E1B-1A3E-4919-B619-C22F6312DF75}" type="presParOf" srcId="{51E528D7-528F-4887-8151-CD5673686503}" destId="{560376FE-F640-44C3-BB47-0CE5D93C72FF}" srcOrd="0" destOrd="0" presId="urn:microsoft.com/office/officeart/2005/8/layout/hierarchy2"/>
    <dgm:cxn modelId="{C061E1A1-E08E-4E99-828B-D256A6B2A82A}" type="presParOf" srcId="{45AB78A9-1DEB-4219-8975-1A71AD6B799B}" destId="{782422C4-6AAD-43B6-8C43-F607FC3BB64C}" srcOrd="1" destOrd="0" presId="urn:microsoft.com/office/officeart/2005/8/layout/hierarchy2"/>
    <dgm:cxn modelId="{5D32DC00-40B1-46D6-B863-6077CC13969E}" type="presParOf" srcId="{782422C4-6AAD-43B6-8C43-F607FC3BB64C}" destId="{212508ED-5C7C-4C89-AFCB-673648A8A9A4}" srcOrd="0" destOrd="0" presId="urn:microsoft.com/office/officeart/2005/8/layout/hierarchy2"/>
    <dgm:cxn modelId="{51B50D55-1389-4960-B14A-0464F76DBEC1}" type="presParOf" srcId="{782422C4-6AAD-43B6-8C43-F607FC3BB64C}" destId="{98C50BA3-3480-43FD-921A-4D7E6346CE10}" srcOrd="1" destOrd="0" presId="urn:microsoft.com/office/officeart/2005/8/layout/hierarchy2"/>
    <dgm:cxn modelId="{AAC4608F-FABE-4F90-8F9A-693A37A36E81}" type="presParOf" srcId="{45AB78A9-1DEB-4219-8975-1A71AD6B799B}" destId="{39F7B406-8A08-4443-9A35-FB9ADB886B85}" srcOrd="2" destOrd="0" presId="urn:microsoft.com/office/officeart/2005/8/layout/hierarchy2"/>
    <dgm:cxn modelId="{86461E6E-4F0F-4ED0-9833-523A73B49941}" type="presParOf" srcId="{39F7B406-8A08-4443-9A35-FB9ADB886B85}" destId="{272E5471-218A-42B6-8391-F06010395295}" srcOrd="0" destOrd="0" presId="urn:microsoft.com/office/officeart/2005/8/layout/hierarchy2"/>
    <dgm:cxn modelId="{FAD28738-3175-4751-8AC8-00795353ECD7}" type="presParOf" srcId="{45AB78A9-1DEB-4219-8975-1A71AD6B799B}" destId="{FF75F851-4C89-4D9E-A066-1EC072E36EDA}" srcOrd="3" destOrd="0" presId="urn:microsoft.com/office/officeart/2005/8/layout/hierarchy2"/>
    <dgm:cxn modelId="{3C59948B-9A8D-4DD3-BB98-FD25B2521C48}" type="presParOf" srcId="{FF75F851-4C89-4D9E-A066-1EC072E36EDA}" destId="{BC593ACE-4455-4279-8F22-271F25C6A5C1}" srcOrd="0" destOrd="0" presId="urn:microsoft.com/office/officeart/2005/8/layout/hierarchy2"/>
    <dgm:cxn modelId="{3F74B14C-CBCC-4AC6-86C6-FE9593D15EF5}" type="presParOf" srcId="{FF75F851-4C89-4D9E-A066-1EC072E36EDA}" destId="{1209ADCA-8854-4857-BFCD-B14952B90031}" srcOrd="1" destOrd="0" presId="urn:microsoft.com/office/officeart/2005/8/layout/hierarchy2"/>
    <dgm:cxn modelId="{5ABD2FCB-6231-4420-825D-20FA67D943AA}" type="presParOf" srcId="{45AB78A9-1DEB-4219-8975-1A71AD6B799B}" destId="{9BE01613-EC99-45E3-BFB2-59FB4CDAF74F}" srcOrd="4" destOrd="0" presId="urn:microsoft.com/office/officeart/2005/8/layout/hierarchy2"/>
    <dgm:cxn modelId="{56A69E7F-F4B0-4C56-BE6D-A11F5B9A9BBD}" type="presParOf" srcId="{9BE01613-EC99-45E3-BFB2-59FB4CDAF74F}" destId="{500CA713-B200-434D-8071-4E3918E293F0}" srcOrd="0" destOrd="0" presId="urn:microsoft.com/office/officeart/2005/8/layout/hierarchy2"/>
    <dgm:cxn modelId="{BCC12B0B-FF84-460F-814B-3B621F6C3709}" type="presParOf" srcId="{45AB78A9-1DEB-4219-8975-1A71AD6B799B}" destId="{AAD80BE5-5A89-4458-9139-91FE742CBBAD}" srcOrd="5" destOrd="0" presId="urn:microsoft.com/office/officeart/2005/8/layout/hierarchy2"/>
    <dgm:cxn modelId="{064BE20B-4748-48C6-8F1D-214ACF862FEF}" type="presParOf" srcId="{AAD80BE5-5A89-4458-9139-91FE742CBBAD}" destId="{DB015732-7D4E-490F-AB74-4CD1514BF266}" srcOrd="0" destOrd="0" presId="urn:microsoft.com/office/officeart/2005/8/layout/hierarchy2"/>
    <dgm:cxn modelId="{40B9247E-23BA-4FF1-B34F-0A02728923B5}" type="presParOf" srcId="{AAD80BE5-5A89-4458-9139-91FE742CBBAD}" destId="{2ACE8F0B-BD59-4230-BC46-084E0D6786B9}" srcOrd="1" destOrd="0" presId="urn:microsoft.com/office/officeart/2005/8/layout/hierarchy2"/>
    <dgm:cxn modelId="{3BCFAB92-05D5-4524-BB1B-27B27A7FFAFD}" type="presParOf" srcId="{45AB78A9-1DEB-4219-8975-1A71AD6B799B}" destId="{257335E4-894B-4674-B93B-34F2283D7B7A}" srcOrd="6" destOrd="0" presId="urn:microsoft.com/office/officeart/2005/8/layout/hierarchy2"/>
    <dgm:cxn modelId="{BC54D943-4897-44F7-982A-0E85005BB6F6}" type="presParOf" srcId="{257335E4-894B-4674-B93B-34F2283D7B7A}" destId="{E27A3BFD-F295-436E-9244-70D0D10D8640}" srcOrd="0" destOrd="0" presId="urn:microsoft.com/office/officeart/2005/8/layout/hierarchy2"/>
    <dgm:cxn modelId="{C6C24014-35EA-4D2C-965E-48C9D23A8F0A}" type="presParOf" srcId="{45AB78A9-1DEB-4219-8975-1A71AD6B799B}" destId="{92B8D1A6-5D49-4077-A4ED-7672F17E284A}" srcOrd="7" destOrd="0" presId="urn:microsoft.com/office/officeart/2005/8/layout/hierarchy2"/>
    <dgm:cxn modelId="{A55824DA-2115-469B-AF60-92F44272EC0A}" type="presParOf" srcId="{92B8D1A6-5D49-4077-A4ED-7672F17E284A}" destId="{9CDAD191-02DA-4AE1-86B3-DE7A2A200FF9}" srcOrd="0" destOrd="0" presId="urn:microsoft.com/office/officeart/2005/8/layout/hierarchy2"/>
    <dgm:cxn modelId="{76846DC0-EEB3-4716-8848-9A576C930F92}" type="presParOf" srcId="{92B8D1A6-5D49-4077-A4ED-7672F17E284A}" destId="{0B5E9C50-759C-4DCF-9415-6E30B8BB4AF7}" srcOrd="1" destOrd="0" presId="urn:microsoft.com/office/officeart/2005/8/layout/hierarchy2"/>
    <dgm:cxn modelId="{E76FF92C-DD4F-42A8-B8E9-B38A06B504DA}" type="presParOf" srcId="{45AB78A9-1DEB-4219-8975-1A71AD6B799B}" destId="{040FC82C-AEFF-4303-A659-67C8B4929039}" srcOrd="8" destOrd="0" presId="urn:microsoft.com/office/officeart/2005/8/layout/hierarchy2"/>
    <dgm:cxn modelId="{51DBBDD0-90C8-4DB6-904A-5E1A4288B531}" type="presParOf" srcId="{040FC82C-AEFF-4303-A659-67C8B4929039}" destId="{CBA2157E-B5A4-47E6-ABC4-A1AFD677776E}" srcOrd="0" destOrd="0" presId="urn:microsoft.com/office/officeart/2005/8/layout/hierarchy2"/>
    <dgm:cxn modelId="{8BF452E1-2BD6-443F-8E54-E7E5ACF7CED0}" type="presParOf" srcId="{45AB78A9-1DEB-4219-8975-1A71AD6B799B}" destId="{1903C99C-9931-48A7-818D-9BDA72181401}" srcOrd="9" destOrd="0" presId="urn:microsoft.com/office/officeart/2005/8/layout/hierarchy2"/>
    <dgm:cxn modelId="{4F6C6445-631D-43DA-B453-7ECD8A5125DE}" type="presParOf" srcId="{1903C99C-9931-48A7-818D-9BDA72181401}" destId="{98CBC856-D60D-4B45-B2A9-CF34C3E605A2}" srcOrd="0" destOrd="0" presId="urn:microsoft.com/office/officeart/2005/8/layout/hierarchy2"/>
    <dgm:cxn modelId="{EEF12169-79B5-48F5-B5BB-5D96F669125B}" type="presParOf" srcId="{1903C99C-9931-48A7-818D-9BDA72181401}" destId="{F8F50378-3C64-429F-A238-21800156864C}" srcOrd="1" destOrd="0" presId="urn:microsoft.com/office/officeart/2005/8/layout/hierarchy2"/>
    <dgm:cxn modelId="{305C94DA-B09D-4C56-B7C8-E4C1203BF2EE}" type="presParOf" srcId="{45AB78A9-1DEB-4219-8975-1A71AD6B799B}" destId="{5DD0AFCF-702C-4403-B446-5866BD7D28AA}" srcOrd="10" destOrd="0" presId="urn:microsoft.com/office/officeart/2005/8/layout/hierarchy2"/>
    <dgm:cxn modelId="{7B63E534-99C2-44F8-A36B-88A5072F8D17}" type="presParOf" srcId="{5DD0AFCF-702C-4403-B446-5866BD7D28AA}" destId="{DF37F3B6-FCAE-455D-837A-7D5848C7951F}" srcOrd="0" destOrd="0" presId="urn:microsoft.com/office/officeart/2005/8/layout/hierarchy2"/>
    <dgm:cxn modelId="{C8E946A3-F347-4E99-8B87-FE8CDB6E9DCD}" type="presParOf" srcId="{45AB78A9-1DEB-4219-8975-1A71AD6B799B}" destId="{2FC8B608-94EB-4A18-809C-CBD61DD98C2E}" srcOrd="11" destOrd="0" presId="urn:microsoft.com/office/officeart/2005/8/layout/hierarchy2"/>
    <dgm:cxn modelId="{FD166FCE-AA6C-48B3-8E22-40B379EFF828}" type="presParOf" srcId="{2FC8B608-94EB-4A18-809C-CBD61DD98C2E}" destId="{9F84C113-69F3-4770-BE77-D5C3CEC84C1A}" srcOrd="0" destOrd="0" presId="urn:microsoft.com/office/officeart/2005/8/layout/hierarchy2"/>
    <dgm:cxn modelId="{3B37CFAE-1A14-4230-BAFB-5201EE93878F}" type="presParOf" srcId="{2FC8B608-94EB-4A18-809C-CBD61DD98C2E}" destId="{9B796259-9D4D-4589-9408-70FBAA441E60}" srcOrd="1" destOrd="0" presId="urn:microsoft.com/office/officeart/2005/8/layout/hierarchy2"/>
    <dgm:cxn modelId="{A01A17F7-E592-415A-97CF-B9BCB053025C}" type="presParOf" srcId="{45AB78A9-1DEB-4219-8975-1A71AD6B799B}" destId="{DD813C10-F465-4D9C-B47D-57A466FA37E0}" srcOrd="12" destOrd="0" presId="urn:microsoft.com/office/officeart/2005/8/layout/hierarchy2"/>
    <dgm:cxn modelId="{2D9CB5B9-95C3-4372-BBBF-7C7990EA9C9D}" type="presParOf" srcId="{DD813C10-F465-4D9C-B47D-57A466FA37E0}" destId="{7D65E0C8-8FC1-4F61-B709-C6475491DDB9}" srcOrd="0" destOrd="0" presId="urn:microsoft.com/office/officeart/2005/8/layout/hierarchy2"/>
    <dgm:cxn modelId="{CD5120D1-989B-42BB-8D07-B379F247B793}" type="presParOf" srcId="{45AB78A9-1DEB-4219-8975-1A71AD6B799B}" destId="{F498EF4F-2C1A-4991-B5FB-86CDFEFB8BB2}" srcOrd="13" destOrd="0" presId="urn:microsoft.com/office/officeart/2005/8/layout/hierarchy2"/>
    <dgm:cxn modelId="{C0C3E169-F840-490A-9057-AB95B50A5715}" type="presParOf" srcId="{F498EF4F-2C1A-4991-B5FB-86CDFEFB8BB2}" destId="{D4761A08-8D94-4EF8-A4C7-55CE8618FF9C}" srcOrd="0" destOrd="0" presId="urn:microsoft.com/office/officeart/2005/8/layout/hierarchy2"/>
    <dgm:cxn modelId="{F8B02E9A-57AC-484F-A24A-DC55891DC72C}" type="presParOf" srcId="{F498EF4F-2C1A-4991-B5FB-86CDFEFB8BB2}" destId="{0461E431-0732-4DB1-B19F-CF78941A51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6507F-94BD-4D98-B2A1-5428513B81C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51DFA-ABDA-483E-894E-E11FB1AD92DD}">
      <dgm:prSet phldrT="[Текст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Новую тактику ведения боевых действий сформировал полководец Петр Александрович Румянцев. Он разбил пехоту на несколько квадратов по 2-3 тысячи человек, разместил сзади кавалерию, впереди и по флангам - артиллерию. Такая расстановка способствовала улучшению маневренности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BD78BE-F7FA-4A2F-9FA9-F084991E76B1}" type="parTrans" cxnId="{96F3762E-A0A4-44A3-8269-A6968A6910D4}">
      <dgm:prSet/>
      <dgm:spPr/>
      <dgm:t>
        <a:bodyPr/>
        <a:lstStyle/>
        <a:p>
          <a:pPr algn="ctr"/>
          <a:endParaRPr lang="ru-RU"/>
        </a:p>
      </dgm:t>
    </dgm:pt>
    <dgm:pt modelId="{8E623ECB-6286-4592-8E6A-15832A5597F1}" type="sibTrans" cxnId="{96F3762E-A0A4-44A3-8269-A6968A6910D4}">
      <dgm:prSet/>
      <dgm:spPr/>
      <dgm:t>
        <a:bodyPr/>
        <a:lstStyle/>
        <a:p>
          <a:pPr algn="ctr"/>
          <a:endParaRPr lang="ru-RU"/>
        </a:p>
      </dgm:t>
    </dgm:pt>
    <dgm:pt modelId="{367B81A4-BB24-4558-A7D7-480D7A2A51E1}">
      <dgm:prSet phldrT="[Текст]"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Ее суть заключалась в том, что в мирное время численность армии должна быть минимальной, а в военное – максимальной. С 1864 по 1867 года численность военного запаса увеличилась до 553 тысяч человек, а численность войск уменьшилась до 742 тысяч</a:t>
          </a:r>
          <a:r>
            <a:rPr lang="ru-RU" sz="2000" dirty="0" smtClean="0"/>
            <a:t>.</a:t>
          </a:r>
          <a:endParaRPr lang="ru-RU" sz="2000" dirty="0"/>
        </a:p>
      </dgm:t>
    </dgm:pt>
    <dgm:pt modelId="{BD754286-C4D1-44F2-9F99-1725EEA2B523}" type="parTrans" cxnId="{1644AA2A-DECC-41E0-BA60-C1F46D9E9D8E}">
      <dgm:prSet/>
      <dgm:spPr/>
      <dgm:t>
        <a:bodyPr/>
        <a:lstStyle/>
        <a:p>
          <a:pPr algn="ctr"/>
          <a:endParaRPr lang="ru-RU"/>
        </a:p>
      </dgm:t>
    </dgm:pt>
    <dgm:pt modelId="{A3FBC0BE-C47D-42B1-8CA1-727369EBAB6A}" type="sibTrans" cxnId="{1644AA2A-DECC-41E0-BA60-C1F46D9E9D8E}">
      <dgm:prSet/>
      <dgm:spPr/>
      <dgm:t>
        <a:bodyPr/>
        <a:lstStyle/>
        <a:p>
          <a:pPr algn="ctr"/>
          <a:endParaRPr lang="ru-RU"/>
        </a:p>
      </dgm:t>
    </dgm:pt>
    <dgm:pt modelId="{8FBAD907-8ADC-4A69-93D0-B8F5C271154F}">
      <dgm:prSet phldrT="[Текст]" custT="1"/>
      <dgm:spPr>
        <a:noFill/>
      </dgm:spPr>
      <dgm:t>
        <a:bodyPr/>
        <a:lstStyle/>
        <a:p>
          <a:pPr algn="ctr"/>
          <a:r>
            <a: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Реформы </a:t>
          </a:r>
        </a:p>
        <a:p>
          <a:pPr algn="ctr"/>
          <a:r>
            <a: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Румянцева и Малютина</a:t>
          </a:r>
          <a:endParaRPr lang="ru-RU" sz="3600" dirty="0"/>
        </a:p>
      </dgm:t>
    </dgm:pt>
    <dgm:pt modelId="{272AC2BD-6B05-457A-BEFA-4BB2F0864B9C}" type="sibTrans" cxnId="{A56D251C-182B-47CA-9FDB-865A5842AD3B}">
      <dgm:prSet/>
      <dgm:spPr/>
      <dgm:t>
        <a:bodyPr/>
        <a:lstStyle/>
        <a:p>
          <a:pPr algn="ctr"/>
          <a:endParaRPr lang="ru-RU"/>
        </a:p>
      </dgm:t>
    </dgm:pt>
    <dgm:pt modelId="{CE48B102-C361-4E7D-9869-7CE6AADC56E3}" type="parTrans" cxnId="{A56D251C-182B-47CA-9FDB-865A5842AD3B}">
      <dgm:prSet/>
      <dgm:spPr/>
      <dgm:t>
        <a:bodyPr/>
        <a:lstStyle/>
        <a:p>
          <a:pPr algn="ctr"/>
          <a:endParaRPr lang="ru-RU"/>
        </a:p>
      </dgm:t>
    </dgm:pt>
    <dgm:pt modelId="{01BDEBDF-4666-4B3C-9408-742649777B29}" type="pres">
      <dgm:prSet presAssocID="{BE96507F-94BD-4D98-B2A1-5428513B81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9FC94-449C-42B6-97CE-88662666F9CA}" type="pres">
      <dgm:prSet presAssocID="{B2451DFA-ABDA-483E-894E-E11FB1AD92DD}" presName="node" presStyleLbl="node1" presStyleIdx="0" presStyleCnt="3" custScaleX="87599" custScaleY="92125" custLinFactNeighborX="5446" custLinFactNeighborY="5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425FA-D2CE-4F24-AEC7-A75C604D5143}" type="pres">
      <dgm:prSet presAssocID="{8E623ECB-6286-4592-8E6A-15832A5597F1}" presName="sibTrans" presStyleCnt="0"/>
      <dgm:spPr/>
    </dgm:pt>
    <dgm:pt modelId="{EC8DB475-2547-43AE-AC0B-0F4D66F85933}" type="pres">
      <dgm:prSet presAssocID="{367B81A4-BB24-4558-A7D7-480D7A2A51E1}" presName="node" presStyleLbl="node1" presStyleIdx="1" presStyleCnt="3" custScaleX="83826" custScaleY="90631" custLinFactNeighborX="-3610" custLinFactNeighborY="5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D8D9A-DEA8-466D-9DAF-C48E63822577}" type="pres">
      <dgm:prSet presAssocID="{A3FBC0BE-C47D-42B1-8CA1-727369EBAB6A}" presName="sibTrans" presStyleCnt="0"/>
      <dgm:spPr/>
    </dgm:pt>
    <dgm:pt modelId="{FB8875B3-F6E8-4C35-972D-CE487D3AC02C}" type="pres">
      <dgm:prSet presAssocID="{8FBAD907-8ADC-4A69-93D0-B8F5C271154F}" presName="node" presStyleLbl="node1" presStyleIdx="2" presStyleCnt="3" custScaleX="128220" custScaleY="39579" custLinFactNeighborX="13591" custLinFactNeighborY="35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0FABE-4DEE-4F1D-8050-F9B7DF7BBB3F}" type="presOf" srcId="{BE96507F-94BD-4D98-B2A1-5428513B81CC}" destId="{01BDEBDF-4666-4B3C-9408-742649777B29}" srcOrd="0" destOrd="0" presId="urn:microsoft.com/office/officeart/2005/8/layout/default#1"/>
    <dgm:cxn modelId="{AA593127-F479-463D-93FC-387CE25631E5}" type="presOf" srcId="{8FBAD907-8ADC-4A69-93D0-B8F5C271154F}" destId="{FB8875B3-F6E8-4C35-972D-CE487D3AC02C}" srcOrd="0" destOrd="0" presId="urn:microsoft.com/office/officeart/2005/8/layout/default#1"/>
    <dgm:cxn modelId="{BFAE6807-0EE0-4E3A-BF73-21839DF2089A}" type="presOf" srcId="{B2451DFA-ABDA-483E-894E-E11FB1AD92DD}" destId="{FC79FC94-449C-42B6-97CE-88662666F9CA}" srcOrd="0" destOrd="0" presId="urn:microsoft.com/office/officeart/2005/8/layout/default#1"/>
    <dgm:cxn modelId="{EE64B3CF-DF06-4F80-8DF3-3E2F484EE6B2}" type="presOf" srcId="{367B81A4-BB24-4558-A7D7-480D7A2A51E1}" destId="{EC8DB475-2547-43AE-AC0B-0F4D66F85933}" srcOrd="0" destOrd="0" presId="urn:microsoft.com/office/officeart/2005/8/layout/default#1"/>
    <dgm:cxn modelId="{1644AA2A-DECC-41E0-BA60-C1F46D9E9D8E}" srcId="{BE96507F-94BD-4D98-B2A1-5428513B81CC}" destId="{367B81A4-BB24-4558-A7D7-480D7A2A51E1}" srcOrd="1" destOrd="0" parTransId="{BD754286-C4D1-44F2-9F99-1725EEA2B523}" sibTransId="{A3FBC0BE-C47D-42B1-8CA1-727369EBAB6A}"/>
    <dgm:cxn modelId="{A56D251C-182B-47CA-9FDB-865A5842AD3B}" srcId="{BE96507F-94BD-4D98-B2A1-5428513B81CC}" destId="{8FBAD907-8ADC-4A69-93D0-B8F5C271154F}" srcOrd="2" destOrd="0" parTransId="{CE48B102-C361-4E7D-9869-7CE6AADC56E3}" sibTransId="{272AC2BD-6B05-457A-BEFA-4BB2F0864B9C}"/>
    <dgm:cxn modelId="{96F3762E-A0A4-44A3-8269-A6968A6910D4}" srcId="{BE96507F-94BD-4D98-B2A1-5428513B81CC}" destId="{B2451DFA-ABDA-483E-894E-E11FB1AD92DD}" srcOrd="0" destOrd="0" parTransId="{A5BD78BE-F7FA-4A2F-9FA9-F084991E76B1}" sibTransId="{8E623ECB-6286-4592-8E6A-15832A5597F1}"/>
    <dgm:cxn modelId="{5C8D3E4A-DC17-4A0A-8C87-AFC250F933F6}" type="presParOf" srcId="{01BDEBDF-4666-4B3C-9408-742649777B29}" destId="{FC79FC94-449C-42B6-97CE-88662666F9CA}" srcOrd="0" destOrd="0" presId="urn:microsoft.com/office/officeart/2005/8/layout/default#1"/>
    <dgm:cxn modelId="{41CD5778-4ADB-4BC9-93CF-75E9F6FFC1F4}" type="presParOf" srcId="{01BDEBDF-4666-4B3C-9408-742649777B29}" destId="{784425FA-D2CE-4F24-AEC7-A75C604D5143}" srcOrd="1" destOrd="0" presId="urn:microsoft.com/office/officeart/2005/8/layout/default#1"/>
    <dgm:cxn modelId="{3382ACB1-7D1E-4632-BCF0-E9624C15D893}" type="presParOf" srcId="{01BDEBDF-4666-4B3C-9408-742649777B29}" destId="{EC8DB475-2547-43AE-AC0B-0F4D66F85933}" srcOrd="2" destOrd="0" presId="urn:microsoft.com/office/officeart/2005/8/layout/default#1"/>
    <dgm:cxn modelId="{1894C07F-5461-4BE6-B31A-759506ACDF92}" type="presParOf" srcId="{01BDEBDF-4666-4B3C-9408-742649777B29}" destId="{2DED8D9A-DEA8-466D-9DAF-C48E63822577}" srcOrd="3" destOrd="0" presId="urn:microsoft.com/office/officeart/2005/8/layout/default#1"/>
    <dgm:cxn modelId="{0F5C5B0E-5B69-4144-A388-D90A9AA4DF92}" type="presParOf" srcId="{01BDEBDF-4666-4B3C-9408-742649777B29}" destId="{FB8875B3-F6E8-4C35-972D-CE487D3AC02C}" srcOrd="4" destOrd="0" presId="urn:microsoft.com/office/officeart/2005/8/layout/default#1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713D0-576A-4C66-9E3D-BBFEA5AEFF1A}" type="doc">
      <dgm:prSet loTypeId="urn:microsoft.com/office/officeart/2011/layout/Circle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F1032D4-2D14-4EEC-B90A-B0536E561FBC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1" action="ppaction://hlinksldjump"/>
            </a:rPr>
            <a:t>10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C381C9C-F766-4B05-9798-C2FE861CBA5E}" type="parTrans" cxnId="{BA24AB87-C338-4B4B-A601-5937844B93D1}">
      <dgm:prSet/>
      <dgm:spPr/>
      <dgm:t>
        <a:bodyPr/>
        <a:lstStyle/>
        <a:p>
          <a:pPr algn="ctr"/>
          <a:endParaRPr lang="ru-RU"/>
        </a:p>
      </dgm:t>
    </dgm:pt>
    <dgm:pt modelId="{6A887C3C-7DC3-4459-8629-2BBC51A45E29}" type="sibTrans" cxnId="{BA24AB87-C338-4B4B-A601-5937844B93D1}">
      <dgm:prSet/>
      <dgm:spPr/>
      <dgm:t>
        <a:bodyPr/>
        <a:lstStyle/>
        <a:p>
          <a:pPr algn="ctr"/>
          <a:endParaRPr lang="ru-RU"/>
        </a:p>
      </dgm:t>
    </dgm:pt>
    <dgm:pt modelId="{89F141A8-90B4-4073-8799-9E2B43B4DFC8}">
      <dgm:prSet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3" action="ppaction://hlinksldjump"/>
            </a:rPr>
            <a:t>30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D8DF398-A5CA-4630-9D34-FC767DC448E2}" type="parTrans" cxnId="{621015A5-CA90-4CEF-8956-6FE2FF6C1BF4}">
      <dgm:prSet/>
      <dgm:spPr/>
      <dgm:t>
        <a:bodyPr/>
        <a:lstStyle/>
        <a:p>
          <a:pPr algn="ctr"/>
          <a:endParaRPr lang="ru-RU"/>
        </a:p>
      </dgm:t>
    </dgm:pt>
    <dgm:pt modelId="{8BB410FE-0A7C-4314-9F8A-3EE56E0E11D2}" type="sibTrans" cxnId="{621015A5-CA90-4CEF-8956-6FE2FF6C1BF4}">
      <dgm:prSet/>
      <dgm:spPr/>
      <dgm:t>
        <a:bodyPr/>
        <a:lstStyle/>
        <a:p>
          <a:pPr algn="ctr"/>
          <a:endParaRPr lang="ru-RU"/>
        </a:p>
      </dgm:t>
    </dgm:pt>
    <dgm:pt modelId="{55C0862F-410B-40AC-B164-EEF5F703A1FA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5" action="ppaction://hlinksldjump"/>
            </a:rPr>
            <a:t>20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FA35B68-6506-4819-B443-66FA6007CE04}" type="parTrans" cxnId="{3D55431C-F070-4BEB-A025-DC81B8E01A7C}">
      <dgm:prSet/>
      <dgm:spPr/>
      <dgm:t>
        <a:bodyPr/>
        <a:lstStyle/>
        <a:p>
          <a:endParaRPr lang="ru-RU"/>
        </a:p>
      </dgm:t>
    </dgm:pt>
    <dgm:pt modelId="{EFDF3C0A-BA07-4837-8AE4-16059F1FE388}" type="sibTrans" cxnId="{3D55431C-F070-4BEB-A025-DC81B8E01A7C}">
      <dgm:prSet/>
      <dgm:spPr/>
      <dgm:t>
        <a:bodyPr/>
        <a:lstStyle/>
        <a:p>
          <a:endParaRPr lang="ru-RU"/>
        </a:p>
      </dgm:t>
    </dgm:pt>
    <dgm:pt modelId="{330A0693-8831-46CA-A0D8-071B28E7A5CF}" type="pres">
      <dgm:prSet presAssocID="{525713D0-576A-4C66-9E3D-BBFEA5AEFF1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E8B3644-EB34-4EAC-A954-E95C8FD1A277}" type="pres">
      <dgm:prSet presAssocID="{89F141A8-90B4-4073-8799-9E2B43B4DFC8}" presName="Accent3" presStyleCnt="0"/>
      <dgm:spPr/>
      <dgm:t>
        <a:bodyPr/>
        <a:lstStyle/>
        <a:p>
          <a:endParaRPr lang="ru-RU"/>
        </a:p>
      </dgm:t>
    </dgm:pt>
    <dgm:pt modelId="{AE3514CA-1FC9-4DF8-96F9-D3EF93A21C8D}" type="pres">
      <dgm:prSet presAssocID="{89F141A8-90B4-4073-8799-9E2B43B4DFC8}" presName="Accent" presStyleLbl="node1" presStyleIdx="0" presStyleCnt="3"/>
      <dgm:spPr/>
      <dgm:t>
        <a:bodyPr/>
        <a:lstStyle/>
        <a:p>
          <a:endParaRPr lang="ru-RU"/>
        </a:p>
      </dgm:t>
    </dgm:pt>
    <dgm:pt modelId="{915FA1E6-0A0F-4F4B-9665-F402C8C5386E}" type="pres">
      <dgm:prSet presAssocID="{89F141A8-90B4-4073-8799-9E2B43B4DFC8}" presName="ParentBackground3" presStyleCnt="0"/>
      <dgm:spPr/>
      <dgm:t>
        <a:bodyPr/>
        <a:lstStyle/>
        <a:p>
          <a:endParaRPr lang="ru-RU"/>
        </a:p>
      </dgm:t>
    </dgm:pt>
    <dgm:pt modelId="{DF89AA1C-9224-4B61-9BBA-4FDC4DB54E30}" type="pres">
      <dgm:prSet presAssocID="{89F141A8-90B4-4073-8799-9E2B43B4DFC8}" presName="ParentBackground" presStyleLbl="fgAcc1" presStyleIdx="0" presStyleCnt="3"/>
      <dgm:spPr/>
      <dgm:t>
        <a:bodyPr/>
        <a:lstStyle/>
        <a:p>
          <a:endParaRPr lang="ru-RU"/>
        </a:p>
      </dgm:t>
    </dgm:pt>
    <dgm:pt modelId="{B5F5DC88-E16C-401E-B731-B36B6D4B3042}" type="pres">
      <dgm:prSet presAssocID="{89F141A8-90B4-4073-8799-9E2B43B4DF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29C7-6DEE-45C6-8A9C-CDF7F6EF6055}" type="pres">
      <dgm:prSet presAssocID="{55C0862F-410B-40AC-B164-EEF5F703A1FA}" presName="Accent2" presStyleCnt="0"/>
      <dgm:spPr/>
    </dgm:pt>
    <dgm:pt modelId="{6E0757AD-F8B2-47A2-BB65-92B0B6D22B59}" type="pres">
      <dgm:prSet presAssocID="{55C0862F-410B-40AC-B164-EEF5F703A1FA}" presName="Accent" presStyleLbl="node1" presStyleIdx="1" presStyleCnt="3"/>
      <dgm:spPr/>
    </dgm:pt>
    <dgm:pt modelId="{329022F0-BF47-455A-907C-0BC5D370BC0B}" type="pres">
      <dgm:prSet presAssocID="{55C0862F-410B-40AC-B164-EEF5F703A1FA}" presName="ParentBackground2" presStyleCnt="0"/>
      <dgm:spPr/>
    </dgm:pt>
    <dgm:pt modelId="{0A169D56-8686-438E-B5C2-04B3502F22EF}" type="pres">
      <dgm:prSet presAssocID="{55C0862F-410B-40AC-B164-EEF5F703A1FA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7054BC7A-9777-4562-8826-05C1398AC9DA}" type="pres">
      <dgm:prSet presAssocID="{55C0862F-410B-40AC-B164-EEF5F703A1F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DA08D-5E2D-47F5-A9DF-3F242A0DC6D1}" type="pres">
      <dgm:prSet presAssocID="{4F1032D4-2D14-4EEC-B90A-B0536E561FBC}" presName="Accent1" presStyleCnt="0"/>
      <dgm:spPr/>
      <dgm:t>
        <a:bodyPr/>
        <a:lstStyle/>
        <a:p>
          <a:endParaRPr lang="ru-RU"/>
        </a:p>
      </dgm:t>
    </dgm:pt>
    <dgm:pt modelId="{51FFD0F7-616F-4472-A50C-AD820E10EFE5}" type="pres">
      <dgm:prSet presAssocID="{4F1032D4-2D14-4EEC-B90A-B0536E561FBC}" presName="Accent" presStyleLbl="nod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A7BD6-8849-4B88-B785-6F2210C329C8}" type="pres">
      <dgm:prSet presAssocID="{4F1032D4-2D14-4EEC-B90A-B0536E561FBC}" presName="ParentBackground1" presStyleCnt="0"/>
      <dgm:spPr/>
      <dgm:t>
        <a:bodyPr/>
        <a:lstStyle/>
        <a:p>
          <a:endParaRPr lang="ru-RU"/>
        </a:p>
      </dgm:t>
    </dgm:pt>
    <dgm:pt modelId="{DFB5F6E1-21A6-44D2-A89E-44E80C246F76}" type="pres">
      <dgm:prSet presAssocID="{4F1032D4-2D14-4EEC-B90A-B0536E561FBC}" presName="ParentBackground" presStyleLbl="fgAcc1" presStyleIdx="2" presStyleCnt="3"/>
      <dgm:spPr/>
      <dgm:t>
        <a:bodyPr/>
        <a:lstStyle/>
        <a:p>
          <a:endParaRPr lang="ru-RU"/>
        </a:p>
      </dgm:t>
    </dgm:pt>
    <dgm:pt modelId="{771E76D4-A216-4C11-BED6-9634A6C29F4A}" type="pres">
      <dgm:prSet presAssocID="{4F1032D4-2D14-4EEC-B90A-B0536E561FB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0215D-6F08-4D90-A7E4-EEC785C2F6F7}" type="presOf" srcId="{4F1032D4-2D14-4EEC-B90A-B0536E561FBC}" destId="{DFB5F6E1-21A6-44D2-A89E-44E80C246F76}" srcOrd="0" destOrd="0" presId="urn:microsoft.com/office/officeart/2011/layout/CircleProcess"/>
    <dgm:cxn modelId="{4D201F26-ADE2-412A-9AE5-0D33DF01F785}" type="presOf" srcId="{89F141A8-90B4-4073-8799-9E2B43B4DFC8}" destId="{B5F5DC88-E16C-401E-B731-B36B6D4B3042}" srcOrd="1" destOrd="0" presId="urn:microsoft.com/office/officeart/2011/layout/CircleProcess"/>
    <dgm:cxn modelId="{3D55431C-F070-4BEB-A025-DC81B8E01A7C}" srcId="{525713D0-576A-4C66-9E3D-BBFEA5AEFF1A}" destId="{55C0862F-410B-40AC-B164-EEF5F703A1FA}" srcOrd="1" destOrd="0" parTransId="{2FA35B68-6506-4819-B443-66FA6007CE04}" sibTransId="{EFDF3C0A-BA07-4837-8AE4-16059F1FE388}"/>
    <dgm:cxn modelId="{621015A5-CA90-4CEF-8956-6FE2FF6C1BF4}" srcId="{525713D0-576A-4C66-9E3D-BBFEA5AEFF1A}" destId="{89F141A8-90B4-4073-8799-9E2B43B4DFC8}" srcOrd="2" destOrd="0" parTransId="{ED8DF398-A5CA-4630-9D34-FC767DC448E2}" sibTransId="{8BB410FE-0A7C-4314-9F8A-3EE56E0E11D2}"/>
    <dgm:cxn modelId="{EB946E67-0513-4B3A-BBB8-5FF2CCE6483E}" type="presOf" srcId="{4F1032D4-2D14-4EEC-B90A-B0536E561FBC}" destId="{771E76D4-A216-4C11-BED6-9634A6C29F4A}" srcOrd="1" destOrd="0" presId="urn:microsoft.com/office/officeart/2011/layout/CircleProcess"/>
    <dgm:cxn modelId="{002B7FE1-B61D-4E03-91CA-FC7424FA7CC6}" type="presOf" srcId="{55C0862F-410B-40AC-B164-EEF5F703A1FA}" destId="{7054BC7A-9777-4562-8826-05C1398AC9DA}" srcOrd="1" destOrd="0" presId="urn:microsoft.com/office/officeart/2011/layout/CircleProcess"/>
    <dgm:cxn modelId="{463D0887-E760-4E91-A363-188080BD2790}" type="presOf" srcId="{525713D0-576A-4C66-9E3D-BBFEA5AEFF1A}" destId="{330A0693-8831-46CA-A0D8-071B28E7A5CF}" srcOrd="0" destOrd="0" presId="urn:microsoft.com/office/officeart/2011/layout/CircleProcess"/>
    <dgm:cxn modelId="{12BF45B7-59C2-4C85-990F-182168AAECDB}" type="presOf" srcId="{55C0862F-410B-40AC-B164-EEF5F703A1FA}" destId="{0A169D56-8686-438E-B5C2-04B3502F22EF}" srcOrd="0" destOrd="0" presId="urn:microsoft.com/office/officeart/2011/layout/CircleProcess"/>
    <dgm:cxn modelId="{28366D0B-41E0-4B5A-9150-82B1BBB9B185}" type="presOf" srcId="{89F141A8-90B4-4073-8799-9E2B43B4DFC8}" destId="{DF89AA1C-9224-4B61-9BBA-4FDC4DB54E30}" srcOrd="0" destOrd="0" presId="urn:microsoft.com/office/officeart/2011/layout/CircleProcess"/>
    <dgm:cxn modelId="{BA24AB87-C338-4B4B-A601-5937844B93D1}" srcId="{525713D0-576A-4C66-9E3D-BBFEA5AEFF1A}" destId="{4F1032D4-2D14-4EEC-B90A-B0536E561FBC}" srcOrd="0" destOrd="0" parTransId="{FC381C9C-F766-4B05-9798-C2FE861CBA5E}" sibTransId="{6A887C3C-7DC3-4459-8629-2BBC51A45E29}"/>
    <dgm:cxn modelId="{52837B48-EFEB-4136-9934-AC3CDD21FCBE}" type="presParOf" srcId="{330A0693-8831-46CA-A0D8-071B28E7A5CF}" destId="{4E8B3644-EB34-4EAC-A954-E95C8FD1A277}" srcOrd="0" destOrd="0" presId="urn:microsoft.com/office/officeart/2011/layout/CircleProcess"/>
    <dgm:cxn modelId="{C62BD6EA-3FEA-43D8-8C84-AB9E21D222CD}" type="presParOf" srcId="{4E8B3644-EB34-4EAC-A954-E95C8FD1A277}" destId="{AE3514CA-1FC9-4DF8-96F9-D3EF93A21C8D}" srcOrd="0" destOrd="0" presId="urn:microsoft.com/office/officeart/2011/layout/CircleProcess"/>
    <dgm:cxn modelId="{4D1A2D93-0C09-4655-9A04-3FAB519BAF01}" type="presParOf" srcId="{330A0693-8831-46CA-A0D8-071B28E7A5CF}" destId="{915FA1E6-0A0F-4F4B-9665-F402C8C5386E}" srcOrd="1" destOrd="0" presId="urn:microsoft.com/office/officeart/2011/layout/CircleProcess"/>
    <dgm:cxn modelId="{7B333B56-1748-403B-844F-E57EDB5FAB01}" type="presParOf" srcId="{915FA1E6-0A0F-4F4B-9665-F402C8C5386E}" destId="{DF89AA1C-9224-4B61-9BBA-4FDC4DB54E30}" srcOrd="0" destOrd="0" presId="urn:microsoft.com/office/officeart/2011/layout/CircleProcess"/>
    <dgm:cxn modelId="{6DA2466D-971E-4CF1-BC66-6C9FFF148EF3}" type="presParOf" srcId="{330A0693-8831-46CA-A0D8-071B28E7A5CF}" destId="{B5F5DC88-E16C-401E-B731-B36B6D4B3042}" srcOrd="2" destOrd="0" presId="urn:microsoft.com/office/officeart/2011/layout/CircleProcess"/>
    <dgm:cxn modelId="{AA37D6E7-B769-4A33-8258-B5EAAF8C989A}" type="presParOf" srcId="{330A0693-8831-46CA-A0D8-071B28E7A5CF}" destId="{461429C7-6DEE-45C6-8A9C-CDF7F6EF6055}" srcOrd="3" destOrd="0" presId="urn:microsoft.com/office/officeart/2011/layout/CircleProcess"/>
    <dgm:cxn modelId="{682877D5-6587-4252-9C47-C758E311BF0F}" type="presParOf" srcId="{461429C7-6DEE-45C6-8A9C-CDF7F6EF6055}" destId="{6E0757AD-F8B2-47A2-BB65-92B0B6D22B59}" srcOrd="0" destOrd="0" presId="urn:microsoft.com/office/officeart/2011/layout/CircleProcess"/>
    <dgm:cxn modelId="{C6F50807-ABF1-4173-B547-DDBB27538958}" type="presParOf" srcId="{330A0693-8831-46CA-A0D8-071B28E7A5CF}" destId="{329022F0-BF47-455A-907C-0BC5D370BC0B}" srcOrd="4" destOrd="0" presId="urn:microsoft.com/office/officeart/2011/layout/CircleProcess"/>
    <dgm:cxn modelId="{90552F43-8107-4C4D-BFA7-485BAA8E7EBA}" type="presParOf" srcId="{329022F0-BF47-455A-907C-0BC5D370BC0B}" destId="{0A169D56-8686-438E-B5C2-04B3502F22EF}" srcOrd="0" destOrd="0" presId="urn:microsoft.com/office/officeart/2011/layout/CircleProcess"/>
    <dgm:cxn modelId="{FFEF13C4-82F1-42EB-8517-1C7B3DE838AC}" type="presParOf" srcId="{330A0693-8831-46CA-A0D8-071B28E7A5CF}" destId="{7054BC7A-9777-4562-8826-05C1398AC9DA}" srcOrd="5" destOrd="0" presId="urn:microsoft.com/office/officeart/2011/layout/CircleProcess"/>
    <dgm:cxn modelId="{288E1A5B-7E1F-49CA-98C6-5E5DE9FBD5B3}" type="presParOf" srcId="{330A0693-8831-46CA-A0D8-071B28E7A5CF}" destId="{E74DA08D-5E2D-47F5-A9DF-3F242A0DC6D1}" srcOrd="6" destOrd="0" presId="urn:microsoft.com/office/officeart/2011/layout/CircleProcess"/>
    <dgm:cxn modelId="{F8E58507-A954-4D1F-B92B-C5741CF8CE99}" type="presParOf" srcId="{E74DA08D-5E2D-47F5-A9DF-3F242A0DC6D1}" destId="{51FFD0F7-616F-4472-A50C-AD820E10EFE5}" srcOrd="0" destOrd="0" presId="urn:microsoft.com/office/officeart/2011/layout/CircleProcess"/>
    <dgm:cxn modelId="{EA7AF0EE-B9D2-45BD-957C-7BF2CC16CFE5}" type="presParOf" srcId="{330A0693-8831-46CA-A0D8-071B28E7A5CF}" destId="{261A7BD6-8849-4B88-B785-6F2210C329C8}" srcOrd="7" destOrd="0" presId="urn:microsoft.com/office/officeart/2011/layout/CircleProcess"/>
    <dgm:cxn modelId="{FE9DEE63-C28A-4C95-8D22-AE287F642BAB}" type="presParOf" srcId="{261A7BD6-8849-4B88-B785-6F2210C329C8}" destId="{DFB5F6E1-21A6-44D2-A89E-44E80C246F76}" srcOrd="0" destOrd="0" presId="urn:microsoft.com/office/officeart/2011/layout/CircleProcess"/>
    <dgm:cxn modelId="{E2DF61BF-5411-48C6-9977-52BFEECE4773}" type="presParOf" srcId="{330A0693-8831-46CA-A0D8-071B28E7A5CF}" destId="{771E76D4-A216-4C11-BED6-9634A6C29F4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713D0-576A-4C66-9E3D-BBFEA5AEFF1A}" type="doc">
      <dgm:prSet loTypeId="urn:microsoft.com/office/officeart/2011/layout/Circl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F1032D4-2D14-4EEC-B90A-B0536E561FBC}">
      <dgm:prSet phldrT="[Текст]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10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C381C9C-F766-4B05-9798-C2FE861CBA5E}" type="parTrans" cxnId="{BA24AB87-C338-4B4B-A601-5937844B93D1}">
      <dgm:prSet/>
      <dgm:spPr/>
      <dgm:t>
        <a:bodyPr/>
        <a:lstStyle/>
        <a:p>
          <a:endParaRPr lang="ru-RU"/>
        </a:p>
      </dgm:t>
    </dgm:pt>
    <dgm:pt modelId="{6A887C3C-7DC3-4459-8629-2BBC51A45E29}" type="sibTrans" cxnId="{BA24AB87-C338-4B4B-A601-5937844B93D1}">
      <dgm:prSet/>
      <dgm:spPr/>
      <dgm:t>
        <a:bodyPr/>
        <a:lstStyle/>
        <a:p>
          <a:endParaRPr lang="ru-RU"/>
        </a:p>
      </dgm:t>
    </dgm:pt>
    <dgm:pt modelId="{0A0ED0FD-23A8-4FD8-A098-77878D765209}">
      <dgm:prSet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30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13FA35E-815E-4865-94EA-DAA04B255F2C}" type="parTrans" cxnId="{169079B3-0E28-4CF1-84D2-2B3D6F683D6C}">
      <dgm:prSet/>
      <dgm:spPr/>
      <dgm:t>
        <a:bodyPr/>
        <a:lstStyle/>
        <a:p>
          <a:endParaRPr lang="ru-RU"/>
        </a:p>
      </dgm:t>
    </dgm:pt>
    <dgm:pt modelId="{C8228A13-0C3D-41B8-B8F8-8E703553CE02}" type="sibTrans" cxnId="{169079B3-0E28-4CF1-84D2-2B3D6F683D6C}">
      <dgm:prSet/>
      <dgm:spPr/>
      <dgm:t>
        <a:bodyPr/>
        <a:lstStyle/>
        <a:p>
          <a:endParaRPr lang="ru-RU"/>
        </a:p>
      </dgm:t>
    </dgm:pt>
    <dgm:pt modelId="{84DA0C73-DB04-49E0-8043-279BB5F73DA2}">
      <dgm:prSet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20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ACFA6C32-9B3E-4D30-964D-A6EB28013DFC}" type="parTrans" cxnId="{88B10F93-E17B-4278-9B21-A2F982E3FFF2}">
      <dgm:prSet/>
      <dgm:spPr/>
      <dgm:t>
        <a:bodyPr/>
        <a:lstStyle/>
        <a:p>
          <a:endParaRPr lang="ru-RU"/>
        </a:p>
      </dgm:t>
    </dgm:pt>
    <dgm:pt modelId="{AE2D96C3-6C4E-4F6D-831A-827680583664}" type="sibTrans" cxnId="{88B10F93-E17B-4278-9B21-A2F982E3FFF2}">
      <dgm:prSet/>
      <dgm:spPr/>
      <dgm:t>
        <a:bodyPr/>
        <a:lstStyle/>
        <a:p>
          <a:endParaRPr lang="ru-RU"/>
        </a:p>
      </dgm:t>
    </dgm:pt>
    <dgm:pt modelId="{330A0693-8831-46CA-A0D8-071B28E7A5CF}" type="pres">
      <dgm:prSet presAssocID="{525713D0-576A-4C66-9E3D-BBFEA5AEFF1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302202D-73A8-4F24-A1F0-B06819C3D9CA}" type="pres">
      <dgm:prSet presAssocID="{0A0ED0FD-23A8-4FD8-A098-77878D765209}" presName="Accent3" presStyleCnt="0"/>
      <dgm:spPr/>
    </dgm:pt>
    <dgm:pt modelId="{EAFBD7CC-C990-4219-90D9-61AFF7B6AE3C}" type="pres">
      <dgm:prSet presAssocID="{0A0ED0FD-23A8-4FD8-A098-77878D765209}" presName="Accent" presStyleLbl="node1" presStyleIdx="0" presStyleCnt="3"/>
      <dgm:spPr/>
    </dgm:pt>
    <dgm:pt modelId="{E413826E-7E2B-4C00-B70D-5B6253C4DC2B}" type="pres">
      <dgm:prSet presAssocID="{0A0ED0FD-23A8-4FD8-A098-77878D765209}" presName="ParentBackground3" presStyleCnt="0"/>
      <dgm:spPr/>
    </dgm:pt>
    <dgm:pt modelId="{65E51BDA-934B-4910-A381-6245D202E080}" type="pres">
      <dgm:prSet presAssocID="{0A0ED0FD-23A8-4FD8-A098-77878D765209}" presName="ParentBackground" presStyleLbl="fgAcc1" presStyleIdx="0" presStyleCnt="3"/>
      <dgm:spPr/>
      <dgm:t>
        <a:bodyPr/>
        <a:lstStyle/>
        <a:p>
          <a:endParaRPr lang="ru-RU"/>
        </a:p>
      </dgm:t>
    </dgm:pt>
    <dgm:pt modelId="{7A3206AB-917B-4B81-8287-39DB08E97BAA}" type="pres">
      <dgm:prSet presAssocID="{0A0ED0FD-23A8-4FD8-A098-77878D76520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FE576-E078-4B3C-ADD1-5A83B26FDF65}" type="pres">
      <dgm:prSet presAssocID="{84DA0C73-DB04-49E0-8043-279BB5F73DA2}" presName="Accent2" presStyleCnt="0"/>
      <dgm:spPr/>
    </dgm:pt>
    <dgm:pt modelId="{33627F8F-2CFB-4B64-BB51-096E0ADAA2C2}" type="pres">
      <dgm:prSet presAssocID="{84DA0C73-DB04-49E0-8043-279BB5F73DA2}" presName="Accent" presStyleLbl="node1" presStyleIdx="1" presStyleCnt="3"/>
      <dgm:spPr/>
    </dgm:pt>
    <dgm:pt modelId="{4DEDFCE9-8B06-40C5-B430-555E102FCBA0}" type="pres">
      <dgm:prSet presAssocID="{84DA0C73-DB04-49E0-8043-279BB5F73DA2}" presName="ParentBackground2" presStyleCnt="0"/>
      <dgm:spPr/>
    </dgm:pt>
    <dgm:pt modelId="{07A8D6ED-258E-494C-AE13-983A071D1146}" type="pres">
      <dgm:prSet presAssocID="{84DA0C73-DB04-49E0-8043-279BB5F73DA2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1EA006C8-D9D1-4AA3-8655-CE0F39DDCD00}" type="pres">
      <dgm:prSet presAssocID="{84DA0C73-DB04-49E0-8043-279BB5F73DA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DA08D-5E2D-47F5-A9DF-3F242A0DC6D1}" type="pres">
      <dgm:prSet presAssocID="{4F1032D4-2D14-4EEC-B90A-B0536E561FBC}" presName="Accent1" presStyleCnt="0"/>
      <dgm:spPr/>
    </dgm:pt>
    <dgm:pt modelId="{51FFD0F7-616F-4472-A50C-AD820E10EFE5}" type="pres">
      <dgm:prSet presAssocID="{4F1032D4-2D14-4EEC-B90A-B0536E561FBC}" presName="Accent" presStyleLbl="nod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A7BD6-8849-4B88-B785-6F2210C329C8}" type="pres">
      <dgm:prSet presAssocID="{4F1032D4-2D14-4EEC-B90A-B0536E561FBC}" presName="ParentBackground1" presStyleCnt="0"/>
      <dgm:spPr/>
    </dgm:pt>
    <dgm:pt modelId="{DFB5F6E1-21A6-44D2-A89E-44E80C246F76}" type="pres">
      <dgm:prSet presAssocID="{4F1032D4-2D14-4EEC-B90A-B0536E561FBC}" presName="ParentBackground" presStyleLbl="fgAcc1" presStyleIdx="2" presStyleCnt="3"/>
      <dgm:spPr/>
      <dgm:t>
        <a:bodyPr/>
        <a:lstStyle/>
        <a:p>
          <a:endParaRPr lang="ru-RU"/>
        </a:p>
      </dgm:t>
    </dgm:pt>
    <dgm:pt modelId="{771E76D4-A216-4C11-BED6-9634A6C29F4A}" type="pres">
      <dgm:prSet presAssocID="{4F1032D4-2D14-4EEC-B90A-B0536E561FB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497DE-04BB-47EC-A540-265CE1E087BD}" type="presOf" srcId="{525713D0-576A-4C66-9E3D-BBFEA5AEFF1A}" destId="{330A0693-8831-46CA-A0D8-071B28E7A5CF}" srcOrd="0" destOrd="0" presId="urn:microsoft.com/office/officeart/2011/layout/CircleProcess"/>
    <dgm:cxn modelId="{E968B638-D5A6-4760-A3C7-642A8D904A36}" type="presOf" srcId="{4F1032D4-2D14-4EEC-B90A-B0536E561FBC}" destId="{DFB5F6E1-21A6-44D2-A89E-44E80C246F76}" srcOrd="0" destOrd="0" presId="urn:microsoft.com/office/officeart/2011/layout/CircleProcess"/>
    <dgm:cxn modelId="{C9C9924E-47CF-456D-80AB-3EA685CFF3B3}" type="presOf" srcId="{0A0ED0FD-23A8-4FD8-A098-77878D765209}" destId="{7A3206AB-917B-4B81-8287-39DB08E97BAA}" srcOrd="1" destOrd="0" presId="urn:microsoft.com/office/officeart/2011/layout/CircleProcess"/>
    <dgm:cxn modelId="{9A3D0777-2733-4323-B833-0282A2EABFF5}" type="presOf" srcId="{4F1032D4-2D14-4EEC-B90A-B0536E561FBC}" destId="{771E76D4-A216-4C11-BED6-9634A6C29F4A}" srcOrd="1" destOrd="0" presId="urn:microsoft.com/office/officeart/2011/layout/CircleProcess"/>
    <dgm:cxn modelId="{3519BFAF-8A5E-458B-A3AE-A62538ED664F}" type="presOf" srcId="{0A0ED0FD-23A8-4FD8-A098-77878D765209}" destId="{65E51BDA-934B-4910-A381-6245D202E080}" srcOrd="0" destOrd="0" presId="urn:microsoft.com/office/officeart/2011/layout/CircleProcess"/>
    <dgm:cxn modelId="{0B86759F-028B-4A54-AE17-0C1B59D903DB}" type="presOf" srcId="{84DA0C73-DB04-49E0-8043-279BB5F73DA2}" destId="{1EA006C8-D9D1-4AA3-8655-CE0F39DDCD00}" srcOrd="1" destOrd="0" presId="urn:microsoft.com/office/officeart/2011/layout/CircleProcess"/>
    <dgm:cxn modelId="{0D3A7303-5FF5-4BF2-B3E4-91803074603C}" type="presOf" srcId="{84DA0C73-DB04-49E0-8043-279BB5F73DA2}" destId="{07A8D6ED-258E-494C-AE13-983A071D1146}" srcOrd="0" destOrd="0" presId="urn:microsoft.com/office/officeart/2011/layout/CircleProcess"/>
    <dgm:cxn modelId="{169079B3-0E28-4CF1-84D2-2B3D6F683D6C}" srcId="{525713D0-576A-4C66-9E3D-BBFEA5AEFF1A}" destId="{0A0ED0FD-23A8-4FD8-A098-77878D765209}" srcOrd="2" destOrd="0" parTransId="{613FA35E-815E-4865-94EA-DAA04B255F2C}" sibTransId="{C8228A13-0C3D-41B8-B8F8-8E703553CE02}"/>
    <dgm:cxn modelId="{88B10F93-E17B-4278-9B21-A2F982E3FFF2}" srcId="{525713D0-576A-4C66-9E3D-BBFEA5AEFF1A}" destId="{84DA0C73-DB04-49E0-8043-279BB5F73DA2}" srcOrd="1" destOrd="0" parTransId="{ACFA6C32-9B3E-4D30-964D-A6EB28013DFC}" sibTransId="{AE2D96C3-6C4E-4F6D-831A-827680583664}"/>
    <dgm:cxn modelId="{BA24AB87-C338-4B4B-A601-5937844B93D1}" srcId="{525713D0-576A-4C66-9E3D-BBFEA5AEFF1A}" destId="{4F1032D4-2D14-4EEC-B90A-B0536E561FBC}" srcOrd="0" destOrd="0" parTransId="{FC381C9C-F766-4B05-9798-C2FE861CBA5E}" sibTransId="{6A887C3C-7DC3-4459-8629-2BBC51A45E29}"/>
    <dgm:cxn modelId="{96D51048-4407-42FB-A07B-09A19E4A116B}" type="presParOf" srcId="{330A0693-8831-46CA-A0D8-071B28E7A5CF}" destId="{A302202D-73A8-4F24-A1F0-B06819C3D9CA}" srcOrd="0" destOrd="0" presId="urn:microsoft.com/office/officeart/2011/layout/CircleProcess"/>
    <dgm:cxn modelId="{612A30F5-91F7-4E98-96C5-636B3266DB39}" type="presParOf" srcId="{A302202D-73A8-4F24-A1F0-B06819C3D9CA}" destId="{EAFBD7CC-C990-4219-90D9-61AFF7B6AE3C}" srcOrd="0" destOrd="0" presId="urn:microsoft.com/office/officeart/2011/layout/CircleProcess"/>
    <dgm:cxn modelId="{D61026F6-8E8A-4322-B358-003CA7469134}" type="presParOf" srcId="{330A0693-8831-46CA-A0D8-071B28E7A5CF}" destId="{E413826E-7E2B-4C00-B70D-5B6253C4DC2B}" srcOrd="1" destOrd="0" presId="urn:microsoft.com/office/officeart/2011/layout/CircleProcess"/>
    <dgm:cxn modelId="{9CC98E99-3B6E-4C33-8757-D055D737F82E}" type="presParOf" srcId="{E413826E-7E2B-4C00-B70D-5B6253C4DC2B}" destId="{65E51BDA-934B-4910-A381-6245D202E080}" srcOrd="0" destOrd="0" presId="urn:microsoft.com/office/officeart/2011/layout/CircleProcess"/>
    <dgm:cxn modelId="{75C859DA-2DD4-463A-84BF-815643783AFC}" type="presParOf" srcId="{330A0693-8831-46CA-A0D8-071B28E7A5CF}" destId="{7A3206AB-917B-4B81-8287-39DB08E97BAA}" srcOrd="2" destOrd="0" presId="urn:microsoft.com/office/officeart/2011/layout/CircleProcess"/>
    <dgm:cxn modelId="{0C0594E9-237A-4B03-9EB4-ECB0FFC887EB}" type="presParOf" srcId="{330A0693-8831-46CA-A0D8-071B28E7A5CF}" destId="{DD5FE576-E078-4B3C-ADD1-5A83B26FDF65}" srcOrd="3" destOrd="0" presId="urn:microsoft.com/office/officeart/2011/layout/CircleProcess"/>
    <dgm:cxn modelId="{0896C837-7522-45FC-8334-66F2EEB1F22A}" type="presParOf" srcId="{DD5FE576-E078-4B3C-ADD1-5A83B26FDF65}" destId="{33627F8F-2CFB-4B64-BB51-096E0ADAA2C2}" srcOrd="0" destOrd="0" presId="urn:microsoft.com/office/officeart/2011/layout/CircleProcess"/>
    <dgm:cxn modelId="{C3F90350-CF8A-4819-B4F1-9EEC9C416597}" type="presParOf" srcId="{330A0693-8831-46CA-A0D8-071B28E7A5CF}" destId="{4DEDFCE9-8B06-40C5-B430-555E102FCBA0}" srcOrd="4" destOrd="0" presId="urn:microsoft.com/office/officeart/2011/layout/CircleProcess"/>
    <dgm:cxn modelId="{F2089A02-6961-425D-B274-B473E9082742}" type="presParOf" srcId="{4DEDFCE9-8B06-40C5-B430-555E102FCBA0}" destId="{07A8D6ED-258E-494C-AE13-983A071D1146}" srcOrd="0" destOrd="0" presId="urn:microsoft.com/office/officeart/2011/layout/CircleProcess"/>
    <dgm:cxn modelId="{968BE422-05D7-4202-9651-149A15636A0C}" type="presParOf" srcId="{330A0693-8831-46CA-A0D8-071B28E7A5CF}" destId="{1EA006C8-D9D1-4AA3-8655-CE0F39DDCD00}" srcOrd="5" destOrd="0" presId="urn:microsoft.com/office/officeart/2011/layout/CircleProcess"/>
    <dgm:cxn modelId="{DBAC6F88-3C1E-44EB-BBFC-3D0CC88ADC8F}" type="presParOf" srcId="{330A0693-8831-46CA-A0D8-071B28E7A5CF}" destId="{E74DA08D-5E2D-47F5-A9DF-3F242A0DC6D1}" srcOrd="6" destOrd="0" presId="urn:microsoft.com/office/officeart/2011/layout/CircleProcess"/>
    <dgm:cxn modelId="{39323E21-BF76-4D27-81EC-227399DF03EA}" type="presParOf" srcId="{E74DA08D-5E2D-47F5-A9DF-3F242A0DC6D1}" destId="{51FFD0F7-616F-4472-A50C-AD820E10EFE5}" srcOrd="0" destOrd="0" presId="urn:microsoft.com/office/officeart/2011/layout/CircleProcess"/>
    <dgm:cxn modelId="{C9309AA2-1378-4CBD-86A6-CBB9397EB90E}" type="presParOf" srcId="{330A0693-8831-46CA-A0D8-071B28E7A5CF}" destId="{261A7BD6-8849-4B88-B785-6F2210C329C8}" srcOrd="7" destOrd="0" presId="urn:microsoft.com/office/officeart/2011/layout/CircleProcess"/>
    <dgm:cxn modelId="{18A32F24-74D4-416F-9B82-44CBA3A825EA}" type="presParOf" srcId="{261A7BD6-8849-4B88-B785-6F2210C329C8}" destId="{DFB5F6E1-21A6-44D2-A89E-44E80C246F76}" srcOrd="0" destOrd="0" presId="urn:microsoft.com/office/officeart/2011/layout/CircleProcess"/>
    <dgm:cxn modelId="{6E98AAE1-D7BF-49CE-B3B3-BC529D44A27D}" type="presParOf" srcId="{330A0693-8831-46CA-A0D8-071B28E7A5CF}" destId="{771E76D4-A216-4C11-BED6-9634A6C29F4A}" srcOrd="8" destOrd="0" presId="urn:microsoft.com/office/officeart/2011/layout/CircleProcess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713D0-576A-4C66-9E3D-BBFEA5AEFF1A}" type="doc">
      <dgm:prSet loTypeId="urn:microsoft.com/office/officeart/2011/layout/Circle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F1032D4-2D14-4EEC-B90A-B0536E561FBC}">
      <dgm:prSet phldrT="[Текст]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10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C381C9C-F766-4B05-9798-C2FE861CBA5E}" type="parTrans" cxnId="{BA24AB87-C338-4B4B-A601-5937844B93D1}">
      <dgm:prSet/>
      <dgm:spPr/>
      <dgm:t>
        <a:bodyPr/>
        <a:lstStyle/>
        <a:p>
          <a:endParaRPr lang="ru-RU"/>
        </a:p>
      </dgm:t>
    </dgm:pt>
    <dgm:pt modelId="{6A887C3C-7DC3-4459-8629-2BBC51A45E29}" type="sibTrans" cxnId="{BA24AB87-C338-4B4B-A601-5937844B93D1}">
      <dgm:prSet/>
      <dgm:spPr/>
      <dgm:t>
        <a:bodyPr/>
        <a:lstStyle/>
        <a:p>
          <a:endParaRPr lang="ru-RU"/>
        </a:p>
      </dgm:t>
    </dgm:pt>
    <dgm:pt modelId="{0A0ED0FD-23A8-4FD8-A098-77878D765209}">
      <dgm:prSet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20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13FA35E-815E-4865-94EA-DAA04B255F2C}" type="parTrans" cxnId="{169079B3-0E28-4CF1-84D2-2B3D6F683D6C}">
      <dgm:prSet/>
      <dgm:spPr/>
      <dgm:t>
        <a:bodyPr/>
        <a:lstStyle/>
        <a:p>
          <a:endParaRPr lang="ru-RU"/>
        </a:p>
      </dgm:t>
    </dgm:pt>
    <dgm:pt modelId="{C8228A13-0C3D-41B8-B8F8-8E703553CE02}" type="sibTrans" cxnId="{169079B3-0E28-4CF1-84D2-2B3D6F683D6C}">
      <dgm:prSet/>
      <dgm:spPr/>
      <dgm:t>
        <a:bodyPr/>
        <a:lstStyle/>
        <a:p>
          <a:endParaRPr lang="ru-RU"/>
        </a:p>
      </dgm:t>
    </dgm:pt>
    <dgm:pt modelId="{3379F946-61D6-43AE-BDF3-5611CCC543A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5" action="ppaction://hlinksldjump"/>
            </a:rPr>
            <a:t>30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51C215E4-76AB-41D9-901B-3D88B2391A07}" type="parTrans" cxnId="{55141836-B528-499A-87B0-E8110A7C0498}">
      <dgm:prSet/>
      <dgm:spPr/>
      <dgm:t>
        <a:bodyPr/>
        <a:lstStyle/>
        <a:p>
          <a:endParaRPr lang="ru-RU"/>
        </a:p>
      </dgm:t>
    </dgm:pt>
    <dgm:pt modelId="{EC09F099-EEA1-43DB-891C-5C84384DE160}" type="sibTrans" cxnId="{55141836-B528-499A-87B0-E8110A7C0498}">
      <dgm:prSet/>
      <dgm:spPr/>
      <dgm:t>
        <a:bodyPr/>
        <a:lstStyle/>
        <a:p>
          <a:endParaRPr lang="ru-RU"/>
        </a:p>
      </dgm:t>
    </dgm:pt>
    <dgm:pt modelId="{330A0693-8831-46CA-A0D8-071B28E7A5CF}" type="pres">
      <dgm:prSet presAssocID="{525713D0-576A-4C66-9E3D-BBFEA5AEFF1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28FC1D1-BC5A-4338-AB8D-30AF4A711173}" type="pres">
      <dgm:prSet presAssocID="{3379F946-61D6-43AE-BDF3-5611CCC543A4}" presName="Accent3" presStyleCnt="0"/>
      <dgm:spPr/>
    </dgm:pt>
    <dgm:pt modelId="{7C4A2B23-AFFD-4F15-AE43-C4AD70A6EF0E}" type="pres">
      <dgm:prSet presAssocID="{3379F946-61D6-43AE-BDF3-5611CCC543A4}" presName="Accent" presStyleLbl="node1" presStyleIdx="0" presStyleCnt="3"/>
      <dgm:spPr>
        <a:ln w="5715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A5CA22B-A404-4FA2-94DB-816D59FF7B1A}" type="pres">
      <dgm:prSet presAssocID="{3379F946-61D6-43AE-BDF3-5611CCC543A4}" presName="ParentBackground3" presStyleCnt="0"/>
      <dgm:spPr/>
    </dgm:pt>
    <dgm:pt modelId="{228651FA-5A39-477B-83DC-77AFB0D5BF5B}" type="pres">
      <dgm:prSet presAssocID="{3379F946-61D6-43AE-BDF3-5611CCC543A4}" presName="ParentBackground" presStyleLbl="fgAcc1" presStyleIdx="0" presStyleCnt="3"/>
      <dgm:spPr/>
      <dgm:t>
        <a:bodyPr/>
        <a:lstStyle/>
        <a:p>
          <a:endParaRPr lang="ru-RU"/>
        </a:p>
      </dgm:t>
    </dgm:pt>
    <dgm:pt modelId="{EEAFA6FF-84FF-40E9-8F65-FC45EF0E7FAA}" type="pres">
      <dgm:prSet presAssocID="{3379F946-61D6-43AE-BDF3-5611CCC543A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1161A-F404-4F89-9F5E-CC728BED45EB}" type="pres">
      <dgm:prSet presAssocID="{0A0ED0FD-23A8-4FD8-A098-77878D765209}" presName="Accent2" presStyleCnt="0"/>
      <dgm:spPr/>
    </dgm:pt>
    <dgm:pt modelId="{EAFBD7CC-C990-4219-90D9-61AFF7B6AE3C}" type="pres">
      <dgm:prSet presAssocID="{0A0ED0FD-23A8-4FD8-A098-77878D765209}" presName="Accent" presStyleLbl="node1" presStyleIdx="1" presStyleCnt="3"/>
      <dgm:spPr/>
    </dgm:pt>
    <dgm:pt modelId="{0C21C20A-69FC-4F9A-9DB7-EA8851016EEC}" type="pres">
      <dgm:prSet presAssocID="{0A0ED0FD-23A8-4FD8-A098-77878D765209}" presName="ParentBackground2" presStyleCnt="0"/>
      <dgm:spPr/>
    </dgm:pt>
    <dgm:pt modelId="{65E51BDA-934B-4910-A381-6245D202E080}" type="pres">
      <dgm:prSet presAssocID="{0A0ED0FD-23A8-4FD8-A098-77878D765209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C34C5A77-C27F-467C-9646-AD8C50C9CDC5}" type="pres">
      <dgm:prSet presAssocID="{0A0ED0FD-23A8-4FD8-A098-77878D76520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DA08D-5E2D-47F5-A9DF-3F242A0DC6D1}" type="pres">
      <dgm:prSet presAssocID="{4F1032D4-2D14-4EEC-B90A-B0536E561FBC}" presName="Accent1" presStyleCnt="0"/>
      <dgm:spPr/>
    </dgm:pt>
    <dgm:pt modelId="{51FFD0F7-616F-4472-A50C-AD820E10EFE5}" type="pres">
      <dgm:prSet presAssocID="{4F1032D4-2D14-4EEC-B90A-B0536E561FBC}" presName="Accent" presStyleLbl="node1" presStyleIdx="2" presStyleCnt="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A7BD6-8849-4B88-B785-6F2210C329C8}" type="pres">
      <dgm:prSet presAssocID="{4F1032D4-2D14-4EEC-B90A-B0536E561FBC}" presName="ParentBackground1" presStyleCnt="0"/>
      <dgm:spPr/>
    </dgm:pt>
    <dgm:pt modelId="{DFB5F6E1-21A6-44D2-A89E-44E80C246F76}" type="pres">
      <dgm:prSet presAssocID="{4F1032D4-2D14-4EEC-B90A-B0536E561FBC}" presName="ParentBackground" presStyleLbl="fgAcc1" presStyleIdx="2" presStyleCnt="3"/>
      <dgm:spPr/>
      <dgm:t>
        <a:bodyPr/>
        <a:lstStyle/>
        <a:p>
          <a:endParaRPr lang="ru-RU"/>
        </a:p>
      </dgm:t>
    </dgm:pt>
    <dgm:pt modelId="{771E76D4-A216-4C11-BED6-9634A6C29F4A}" type="pres">
      <dgm:prSet presAssocID="{4F1032D4-2D14-4EEC-B90A-B0536E561FB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0A235-1EE6-4DCE-8DB8-3F1985F2CEAE}" type="presOf" srcId="{3379F946-61D6-43AE-BDF3-5611CCC543A4}" destId="{228651FA-5A39-477B-83DC-77AFB0D5BF5B}" srcOrd="0" destOrd="0" presId="urn:microsoft.com/office/officeart/2011/layout/CircleProcess"/>
    <dgm:cxn modelId="{4D46B53A-7D48-442E-8253-27DE276E465B}" type="presOf" srcId="{4F1032D4-2D14-4EEC-B90A-B0536E561FBC}" destId="{771E76D4-A216-4C11-BED6-9634A6C29F4A}" srcOrd="1" destOrd="0" presId="urn:microsoft.com/office/officeart/2011/layout/CircleProcess"/>
    <dgm:cxn modelId="{55141836-B528-499A-87B0-E8110A7C0498}" srcId="{525713D0-576A-4C66-9E3D-BBFEA5AEFF1A}" destId="{3379F946-61D6-43AE-BDF3-5611CCC543A4}" srcOrd="2" destOrd="0" parTransId="{51C215E4-76AB-41D9-901B-3D88B2391A07}" sibTransId="{EC09F099-EEA1-43DB-891C-5C84384DE160}"/>
    <dgm:cxn modelId="{4A93F5F4-65EE-4040-AA30-76C666ABED13}" type="presOf" srcId="{525713D0-576A-4C66-9E3D-BBFEA5AEFF1A}" destId="{330A0693-8831-46CA-A0D8-071B28E7A5CF}" srcOrd="0" destOrd="0" presId="urn:microsoft.com/office/officeart/2011/layout/CircleProcess"/>
    <dgm:cxn modelId="{CD04992F-4F12-4083-9C11-1AAB2365F837}" type="presOf" srcId="{0A0ED0FD-23A8-4FD8-A098-77878D765209}" destId="{C34C5A77-C27F-467C-9646-AD8C50C9CDC5}" srcOrd="1" destOrd="0" presId="urn:microsoft.com/office/officeart/2011/layout/CircleProcess"/>
    <dgm:cxn modelId="{08622EFB-2B67-4522-9D58-FFCC26CACD76}" type="presOf" srcId="{4F1032D4-2D14-4EEC-B90A-B0536E561FBC}" destId="{DFB5F6E1-21A6-44D2-A89E-44E80C246F76}" srcOrd="0" destOrd="0" presId="urn:microsoft.com/office/officeart/2011/layout/CircleProcess"/>
    <dgm:cxn modelId="{26FDFE28-E855-46A0-9D8C-5ED15808C2B9}" type="presOf" srcId="{0A0ED0FD-23A8-4FD8-A098-77878D765209}" destId="{65E51BDA-934B-4910-A381-6245D202E080}" srcOrd="0" destOrd="0" presId="urn:microsoft.com/office/officeart/2011/layout/CircleProcess"/>
    <dgm:cxn modelId="{1E20319C-4CE2-4B92-A3F4-C29012E1E112}" type="presOf" srcId="{3379F946-61D6-43AE-BDF3-5611CCC543A4}" destId="{EEAFA6FF-84FF-40E9-8F65-FC45EF0E7FAA}" srcOrd="1" destOrd="0" presId="urn:microsoft.com/office/officeart/2011/layout/CircleProcess"/>
    <dgm:cxn modelId="{169079B3-0E28-4CF1-84D2-2B3D6F683D6C}" srcId="{525713D0-576A-4C66-9E3D-BBFEA5AEFF1A}" destId="{0A0ED0FD-23A8-4FD8-A098-77878D765209}" srcOrd="1" destOrd="0" parTransId="{613FA35E-815E-4865-94EA-DAA04B255F2C}" sibTransId="{C8228A13-0C3D-41B8-B8F8-8E703553CE02}"/>
    <dgm:cxn modelId="{BA24AB87-C338-4B4B-A601-5937844B93D1}" srcId="{525713D0-576A-4C66-9E3D-BBFEA5AEFF1A}" destId="{4F1032D4-2D14-4EEC-B90A-B0536E561FBC}" srcOrd="0" destOrd="0" parTransId="{FC381C9C-F766-4B05-9798-C2FE861CBA5E}" sibTransId="{6A887C3C-7DC3-4459-8629-2BBC51A45E29}"/>
    <dgm:cxn modelId="{070EB5FE-84EC-46A5-A217-CED6C4174933}" type="presParOf" srcId="{330A0693-8831-46CA-A0D8-071B28E7A5CF}" destId="{228FC1D1-BC5A-4338-AB8D-30AF4A711173}" srcOrd="0" destOrd="0" presId="urn:microsoft.com/office/officeart/2011/layout/CircleProcess"/>
    <dgm:cxn modelId="{6E97D533-203B-49D5-9367-7C490FA9CEB0}" type="presParOf" srcId="{228FC1D1-BC5A-4338-AB8D-30AF4A711173}" destId="{7C4A2B23-AFFD-4F15-AE43-C4AD70A6EF0E}" srcOrd="0" destOrd="0" presId="urn:microsoft.com/office/officeart/2011/layout/CircleProcess"/>
    <dgm:cxn modelId="{BB628FE3-DC84-4E53-AAFB-3BBEBB2A9CBE}" type="presParOf" srcId="{330A0693-8831-46CA-A0D8-071B28E7A5CF}" destId="{AA5CA22B-A404-4FA2-94DB-816D59FF7B1A}" srcOrd="1" destOrd="0" presId="urn:microsoft.com/office/officeart/2011/layout/CircleProcess"/>
    <dgm:cxn modelId="{BE594993-831C-49AD-B50D-BDA6524BEEAB}" type="presParOf" srcId="{AA5CA22B-A404-4FA2-94DB-816D59FF7B1A}" destId="{228651FA-5A39-477B-83DC-77AFB0D5BF5B}" srcOrd="0" destOrd="0" presId="urn:microsoft.com/office/officeart/2011/layout/CircleProcess"/>
    <dgm:cxn modelId="{09DEC9B8-9496-4401-8C5F-C47FF611CBA8}" type="presParOf" srcId="{330A0693-8831-46CA-A0D8-071B28E7A5CF}" destId="{EEAFA6FF-84FF-40E9-8F65-FC45EF0E7FAA}" srcOrd="2" destOrd="0" presId="urn:microsoft.com/office/officeart/2011/layout/CircleProcess"/>
    <dgm:cxn modelId="{1BD71AD8-276B-4EB6-B171-2AEB6E0E838A}" type="presParOf" srcId="{330A0693-8831-46CA-A0D8-071B28E7A5CF}" destId="{EAB1161A-F404-4F89-9F5E-CC728BED45EB}" srcOrd="3" destOrd="0" presId="urn:microsoft.com/office/officeart/2011/layout/CircleProcess"/>
    <dgm:cxn modelId="{2BB6DB69-0DED-4EA4-8EC9-3D6574AC65D2}" type="presParOf" srcId="{EAB1161A-F404-4F89-9F5E-CC728BED45EB}" destId="{EAFBD7CC-C990-4219-90D9-61AFF7B6AE3C}" srcOrd="0" destOrd="0" presId="urn:microsoft.com/office/officeart/2011/layout/CircleProcess"/>
    <dgm:cxn modelId="{0AA724AB-1559-4D2C-B556-0D3274C5D34D}" type="presParOf" srcId="{330A0693-8831-46CA-A0D8-071B28E7A5CF}" destId="{0C21C20A-69FC-4F9A-9DB7-EA8851016EEC}" srcOrd="4" destOrd="0" presId="urn:microsoft.com/office/officeart/2011/layout/CircleProcess"/>
    <dgm:cxn modelId="{AABE65A6-10D1-4DB0-A114-3EA963A324E4}" type="presParOf" srcId="{0C21C20A-69FC-4F9A-9DB7-EA8851016EEC}" destId="{65E51BDA-934B-4910-A381-6245D202E080}" srcOrd="0" destOrd="0" presId="urn:microsoft.com/office/officeart/2011/layout/CircleProcess"/>
    <dgm:cxn modelId="{B3588C15-3B6E-4664-BEC6-D31BEE903E46}" type="presParOf" srcId="{330A0693-8831-46CA-A0D8-071B28E7A5CF}" destId="{C34C5A77-C27F-467C-9646-AD8C50C9CDC5}" srcOrd="5" destOrd="0" presId="urn:microsoft.com/office/officeart/2011/layout/CircleProcess"/>
    <dgm:cxn modelId="{278839E4-6291-47A2-80F8-3AAF3EC0C3A6}" type="presParOf" srcId="{330A0693-8831-46CA-A0D8-071B28E7A5CF}" destId="{E74DA08D-5E2D-47F5-A9DF-3F242A0DC6D1}" srcOrd="6" destOrd="0" presId="urn:microsoft.com/office/officeart/2011/layout/CircleProcess"/>
    <dgm:cxn modelId="{985EAC03-335A-4284-B81E-E0219A0A79C1}" type="presParOf" srcId="{E74DA08D-5E2D-47F5-A9DF-3F242A0DC6D1}" destId="{51FFD0F7-616F-4472-A50C-AD820E10EFE5}" srcOrd="0" destOrd="0" presId="urn:microsoft.com/office/officeart/2011/layout/CircleProcess"/>
    <dgm:cxn modelId="{7AC3A8D9-B185-417C-A9DA-F54C9D44CB06}" type="presParOf" srcId="{330A0693-8831-46CA-A0D8-071B28E7A5CF}" destId="{261A7BD6-8849-4B88-B785-6F2210C329C8}" srcOrd="7" destOrd="0" presId="urn:microsoft.com/office/officeart/2011/layout/CircleProcess"/>
    <dgm:cxn modelId="{8DEC0252-F4EB-423E-80AC-BB3426649758}" type="presParOf" srcId="{261A7BD6-8849-4B88-B785-6F2210C329C8}" destId="{DFB5F6E1-21A6-44D2-A89E-44E80C246F76}" srcOrd="0" destOrd="0" presId="urn:microsoft.com/office/officeart/2011/layout/CircleProcess"/>
    <dgm:cxn modelId="{AA67225D-D641-4CF8-BF64-8112ED33DC2A}" type="presParOf" srcId="{330A0693-8831-46CA-A0D8-071B28E7A5CF}" destId="{771E76D4-A216-4C11-BED6-9634A6C29F4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B486E-CFB3-4FE5-999E-26686D1CA521}">
      <dsp:nvSpPr>
        <dsp:cNvPr id="0" name=""/>
        <dsp:cNvSpPr/>
      </dsp:nvSpPr>
      <dsp:spPr>
        <a:xfrm>
          <a:off x="230572" y="119812"/>
          <a:ext cx="2468947" cy="687741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 РФ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715" y="139955"/>
        <a:ext cx="2428661" cy="647455"/>
      </dsp:txXfrm>
    </dsp:sp>
    <dsp:sp modelId="{CA13FACE-03C4-453A-A0EA-775299FB2D16}">
      <dsp:nvSpPr>
        <dsp:cNvPr id="0" name=""/>
        <dsp:cNvSpPr/>
      </dsp:nvSpPr>
      <dsp:spPr>
        <a:xfrm rot="74362">
          <a:off x="2699076" y="493305"/>
          <a:ext cx="379051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790517" y="1137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99572" y="409913"/>
        <a:ext cx="189525" cy="189525"/>
      </dsp:txXfrm>
    </dsp:sp>
    <dsp:sp modelId="{8261CDA7-1FE9-47E8-983D-6C67F75566E3}">
      <dsp:nvSpPr>
        <dsp:cNvPr id="0" name=""/>
        <dsp:cNvSpPr/>
      </dsp:nvSpPr>
      <dsp:spPr>
        <a:xfrm>
          <a:off x="6489150" y="119812"/>
          <a:ext cx="2135041" cy="851713"/>
        </a:xfrm>
        <a:prstGeom prst="roundRect">
          <a:avLst>
            <a:gd name="adj" fmla="val 10000"/>
          </a:avLst>
        </a:prstGeom>
        <a:solidFill>
          <a:srgbClr val="0033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Русь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14-17 века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14096" y="144758"/>
        <a:ext cx="2085149" cy="801821"/>
      </dsp:txXfrm>
    </dsp:sp>
    <dsp:sp modelId="{6FDA32B1-C214-43D1-8ED3-50C318754F67}">
      <dsp:nvSpPr>
        <dsp:cNvPr id="0" name=""/>
        <dsp:cNvSpPr/>
      </dsp:nvSpPr>
      <dsp:spPr>
        <a:xfrm rot="1011124">
          <a:off x="2624182" y="960900"/>
          <a:ext cx="350869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508692" y="1137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290810" y="884554"/>
        <a:ext cx="175434" cy="175434"/>
      </dsp:txXfrm>
    </dsp:sp>
    <dsp:sp modelId="{DCBA3E35-8999-4990-A705-378D69AA9881}">
      <dsp:nvSpPr>
        <dsp:cNvPr id="0" name=""/>
        <dsp:cNvSpPr/>
      </dsp:nvSpPr>
      <dsp:spPr>
        <a:xfrm>
          <a:off x="6057536" y="1055002"/>
          <a:ext cx="2278946" cy="851713"/>
        </a:xfrm>
        <a:prstGeom prst="roundRect">
          <a:avLst>
            <a:gd name="adj" fmla="val 10000"/>
          </a:avLst>
        </a:prstGeom>
        <a:solidFill>
          <a:srgbClr val="0033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18-19 век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2482" y="1079948"/>
        <a:ext cx="2229054" cy="801821"/>
      </dsp:txXfrm>
    </dsp:sp>
    <dsp:sp modelId="{2D965447-4CD8-4B38-BF71-90F46176B9F2}">
      <dsp:nvSpPr>
        <dsp:cNvPr id="0" name=""/>
        <dsp:cNvSpPr/>
      </dsp:nvSpPr>
      <dsp:spPr>
        <a:xfrm rot="1864961">
          <a:off x="2418038" y="1464463"/>
          <a:ext cx="392097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920978" y="1137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80503" y="1377809"/>
        <a:ext cx="196048" cy="196048"/>
      </dsp:txXfrm>
    </dsp:sp>
    <dsp:sp modelId="{EB86DD5B-EB18-4242-BB57-8C766603276D}">
      <dsp:nvSpPr>
        <dsp:cNvPr id="0" name=""/>
        <dsp:cNvSpPr/>
      </dsp:nvSpPr>
      <dsp:spPr>
        <a:xfrm>
          <a:off x="6057536" y="2062128"/>
          <a:ext cx="2278946" cy="851713"/>
        </a:xfrm>
        <a:prstGeom prst="roundRect">
          <a:avLst>
            <a:gd name="adj" fmla="val 10000"/>
          </a:avLst>
        </a:prstGeom>
        <a:solidFill>
          <a:srgbClr val="0033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1917-1945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20 век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2482" y="2087074"/>
        <a:ext cx="2229054" cy="801821"/>
      </dsp:txXfrm>
    </dsp:sp>
    <dsp:sp modelId="{2CA03AAA-0422-44B2-A71D-DDE04CB77233}">
      <dsp:nvSpPr>
        <dsp:cNvPr id="0" name=""/>
        <dsp:cNvSpPr/>
      </dsp:nvSpPr>
      <dsp:spPr>
        <a:xfrm rot="6338727">
          <a:off x="1459817" y="1392523"/>
          <a:ext cx="195277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952773" y="1137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387384" y="1355075"/>
        <a:ext cx="97638" cy="97638"/>
      </dsp:txXfrm>
    </dsp:sp>
    <dsp:sp modelId="{8419B157-FA72-4F5E-B961-7D3CF05DAF45}">
      <dsp:nvSpPr>
        <dsp:cNvPr id="0" name=""/>
        <dsp:cNvSpPr/>
      </dsp:nvSpPr>
      <dsp:spPr>
        <a:xfrm>
          <a:off x="2172888" y="1918248"/>
          <a:ext cx="2278912" cy="851713"/>
        </a:xfrm>
        <a:prstGeom prst="roundRect">
          <a:avLst>
            <a:gd name="adj" fmla="val 10000"/>
          </a:avLst>
        </a:prstGeom>
        <a:solidFill>
          <a:srgbClr val="0033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Конец 20 века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7834" y="1943194"/>
        <a:ext cx="2229020" cy="801821"/>
      </dsp:txXfrm>
    </dsp:sp>
    <dsp:sp modelId="{51E528D7-528F-4887-8151-CD5673686503}">
      <dsp:nvSpPr>
        <dsp:cNvPr id="0" name=""/>
        <dsp:cNvSpPr/>
      </dsp:nvSpPr>
      <dsp:spPr>
        <a:xfrm rot="1709501">
          <a:off x="4296554" y="2944205"/>
          <a:ext cx="256365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563650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514288" y="2891484"/>
        <a:ext cx="128182" cy="128182"/>
      </dsp:txXfrm>
    </dsp:sp>
    <dsp:sp modelId="{212508ED-5C7C-4C89-AFCB-673648A8A9A4}">
      <dsp:nvSpPr>
        <dsp:cNvPr id="0" name=""/>
        <dsp:cNvSpPr/>
      </dsp:nvSpPr>
      <dsp:spPr>
        <a:xfrm>
          <a:off x="6704958" y="3141189"/>
          <a:ext cx="2365753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Сухопутные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9904" y="3166135"/>
        <a:ext cx="2315861" cy="801821"/>
      </dsp:txXfrm>
    </dsp:sp>
    <dsp:sp modelId="{39F7B406-8A08-4443-9A35-FB9ADB886B85}">
      <dsp:nvSpPr>
        <dsp:cNvPr id="0" name=""/>
        <dsp:cNvSpPr/>
      </dsp:nvSpPr>
      <dsp:spPr>
        <a:xfrm rot="2814340">
          <a:off x="3989077" y="3399326"/>
          <a:ext cx="292125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921250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376671" y="3337666"/>
        <a:ext cx="146062" cy="146062"/>
      </dsp:txXfrm>
    </dsp:sp>
    <dsp:sp modelId="{BC593ACE-4455-4279-8F22-271F25C6A5C1}">
      <dsp:nvSpPr>
        <dsp:cNvPr id="0" name=""/>
        <dsp:cNvSpPr/>
      </dsp:nvSpPr>
      <dsp:spPr>
        <a:xfrm>
          <a:off x="6447604" y="4051433"/>
          <a:ext cx="1703426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ВВС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2550" y="4076379"/>
        <a:ext cx="1653534" cy="801821"/>
      </dsp:txXfrm>
    </dsp:sp>
    <dsp:sp modelId="{9BE01613-EC99-45E3-BFB2-59FB4CDAF74F}">
      <dsp:nvSpPr>
        <dsp:cNvPr id="0" name=""/>
        <dsp:cNvSpPr/>
      </dsp:nvSpPr>
      <dsp:spPr>
        <a:xfrm rot="3850845">
          <a:off x="3504498" y="3843427"/>
          <a:ext cx="335645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356451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98813" y="3770886"/>
        <a:ext cx="167822" cy="167822"/>
      </dsp:txXfrm>
    </dsp:sp>
    <dsp:sp modelId="{DB015732-7D4E-490F-AB74-4CD1514BF266}">
      <dsp:nvSpPr>
        <dsp:cNvPr id="0" name=""/>
        <dsp:cNvSpPr/>
      </dsp:nvSpPr>
      <dsp:spPr>
        <a:xfrm>
          <a:off x="5913648" y="4939633"/>
          <a:ext cx="2608100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Военно-морской флот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8594" y="4964579"/>
        <a:ext cx="2558208" cy="801821"/>
      </dsp:txXfrm>
    </dsp:sp>
    <dsp:sp modelId="{257335E4-894B-4674-B93B-34F2283D7B7A}">
      <dsp:nvSpPr>
        <dsp:cNvPr id="0" name=""/>
        <dsp:cNvSpPr/>
      </dsp:nvSpPr>
      <dsp:spPr>
        <a:xfrm rot="5937541">
          <a:off x="3105122" y="3483740"/>
          <a:ext cx="233044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30442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212082" y="3436849"/>
        <a:ext cx="116522" cy="116522"/>
      </dsp:txXfrm>
    </dsp:sp>
    <dsp:sp modelId="{9CDAD191-02DA-4AE1-86B3-DE7A2A200FF9}">
      <dsp:nvSpPr>
        <dsp:cNvPr id="0" name=""/>
        <dsp:cNvSpPr/>
      </dsp:nvSpPr>
      <dsp:spPr>
        <a:xfrm>
          <a:off x="4088886" y="4220259"/>
          <a:ext cx="1703426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Ракетные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3832" y="4245205"/>
        <a:ext cx="1653534" cy="801821"/>
      </dsp:txXfrm>
    </dsp:sp>
    <dsp:sp modelId="{040FC82C-AEFF-4303-A659-67C8B4929039}">
      <dsp:nvSpPr>
        <dsp:cNvPr id="0" name=""/>
        <dsp:cNvSpPr/>
      </dsp:nvSpPr>
      <dsp:spPr>
        <a:xfrm rot="6726027">
          <a:off x="1994158" y="3987302"/>
          <a:ext cx="357155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571554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690646" y="3909384"/>
        <a:ext cx="178577" cy="178577"/>
      </dsp:txXfrm>
    </dsp:sp>
    <dsp:sp modelId="{98CBC856-D60D-4B45-B2A9-CF34C3E605A2}">
      <dsp:nvSpPr>
        <dsp:cNvPr id="0" name=""/>
        <dsp:cNvSpPr/>
      </dsp:nvSpPr>
      <dsp:spPr>
        <a:xfrm>
          <a:off x="3108069" y="5227385"/>
          <a:ext cx="2419956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Воздушно-десантные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3015" y="5252331"/>
        <a:ext cx="2370064" cy="801821"/>
      </dsp:txXfrm>
    </dsp:sp>
    <dsp:sp modelId="{5DD0AFCF-702C-4403-B446-5866BD7D28AA}">
      <dsp:nvSpPr>
        <dsp:cNvPr id="0" name=""/>
        <dsp:cNvSpPr/>
      </dsp:nvSpPr>
      <dsp:spPr>
        <a:xfrm rot="8748701">
          <a:off x="186151" y="3644543"/>
          <a:ext cx="466906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669068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403958" y="3539187"/>
        <a:ext cx="233453" cy="233453"/>
      </dsp:txXfrm>
    </dsp:sp>
    <dsp:sp modelId="{9F84C113-69F3-4770-BE77-D5C3CEC84C1A}">
      <dsp:nvSpPr>
        <dsp:cNvPr id="0" name=""/>
        <dsp:cNvSpPr/>
      </dsp:nvSpPr>
      <dsp:spPr>
        <a:xfrm>
          <a:off x="589570" y="4541866"/>
          <a:ext cx="2149895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Космические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4516" y="4566812"/>
        <a:ext cx="2100003" cy="801821"/>
      </dsp:txXfrm>
    </dsp:sp>
    <dsp:sp modelId="{DD813C10-F465-4D9C-B47D-57A466FA37E0}">
      <dsp:nvSpPr>
        <dsp:cNvPr id="0" name=""/>
        <dsp:cNvSpPr/>
      </dsp:nvSpPr>
      <dsp:spPr>
        <a:xfrm rot="9675298">
          <a:off x="-124679" y="3088110"/>
          <a:ext cx="470116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701160" y="1137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108371" y="2981952"/>
        <a:ext cx="235058" cy="235058"/>
      </dsp:txXfrm>
    </dsp:sp>
    <dsp:sp modelId="{D4761A08-8D94-4EF8-A4C7-55CE8618FF9C}">
      <dsp:nvSpPr>
        <dsp:cNvPr id="0" name=""/>
        <dsp:cNvSpPr/>
      </dsp:nvSpPr>
      <dsp:spPr>
        <a:xfrm>
          <a:off x="0" y="3429000"/>
          <a:ext cx="1703426" cy="851713"/>
        </a:xfrm>
        <a:prstGeom prst="roundRect">
          <a:avLst>
            <a:gd name="adj" fmla="val 10000"/>
          </a:avLst>
        </a:prstGeom>
        <a:solidFill>
          <a:srgbClr val="B510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другие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46" y="3453946"/>
        <a:ext cx="1653534" cy="801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9FC94-449C-42B6-97CE-88662666F9CA}">
      <dsp:nvSpPr>
        <dsp:cNvPr id="0" name=""/>
        <dsp:cNvSpPr/>
      </dsp:nvSpPr>
      <dsp:spPr>
        <a:xfrm>
          <a:off x="272234" y="2655516"/>
          <a:ext cx="4325176" cy="2729187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Новую тактику ведения боевых действий сформировал полководец Петр Александрович Румянцев. Он разбил пехоту на несколько квадратов по 2-3 тысячи человек, разместил сзади кавалерию, впереди и по флангам - артиллерию. Такая расстановка способствовала улучшению маневренности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34" y="2655516"/>
        <a:ext cx="4325176" cy="2729187"/>
      </dsp:txXfrm>
    </dsp:sp>
    <dsp:sp modelId="{EC8DB475-2547-43AE-AC0B-0F4D66F85933}">
      <dsp:nvSpPr>
        <dsp:cNvPr id="0" name=""/>
        <dsp:cNvSpPr/>
      </dsp:nvSpPr>
      <dsp:spPr>
        <a:xfrm>
          <a:off x="4644020" y="2664285"/>
          <a:ext cx="4138885" cy="268492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Ее суть заключалась в том, что в мирное время численность армии должна быть минимальной, а в военное – максимальной. С 1864 по 1867 года численность военного запаса увеличилась до 553 тысяч человек, а численность войск уменьшилась до 742 тысяч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4644020" y="2664285"/>
        <a:ext cx="4138885" cy="2684928"/>
      </dsp:txXfrm>
    </dsp:sp>
    <dsp:sp modelId="{FB8875B3-F6E8-4C35-972D-CE487D3AC02C}">
      <dsp:nvSpPr>
        <dsp:cNvPr id="0" name=""/>
        <dsp:cNvSpPr/>
      </dsp:nvSpPr>
      <dsp:spPr>
        <a:xfrm>
          <a:off x="1987882" y="5385730"/>
          <a:ext cx="6330826" cy="11725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Реформы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Румянцева и Малютина</a:t>
          </a:r>
          <a:endParaRPr lang="ru-RU" sz="3600" kern="1200" dirty="0"/>
        </a:p>
      </dsp:txBody>
      <dsp:txXfrm>
        <a:off x="1987882" y="5385730"/>
        <a:ext cx="6330826" cy="117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514CA-1FC9-4DF8-96F9-D3EF93A21C8D}">
      <dsp:nvSpPr>
        <dsp:cNvPr id="0" name=""/>
        <dsp:cNvSpPr/>
      </dsp:nvSpPr>
      <dsp:spPr>
        <a:xfrm>
          <a:off x="3171092" y="418200"/>
          <a:ext cx="1107803" cy="1108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9AA1C-9224-4B61-9BBA-4FDC4DB54E30}">
      <dsp:nvSpPr>
        <dsp:cNvPr id="0" name=""/>
        <dsp:cNvSpPr/>
      </dsp:nvSpPr>
      <dsp:spPr>
        <a:xfrm>
          <a:off x="3207875" y="455140"/>
          <a:ext cx="1034238" cy="1034128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4400" kern="1200" dirty="0"/>
        </a:p>
      </dsp:txBody>
      <dsp:txXfrm>
        <a:off x="3355726" y="602901"/>
        <a:ext cx="738535" cy="738607"/>
      </dsp:txXfrm>
    </dsp:sp>
    <dsp:sp modelId="{6E0757AD-F8B2-47A2-BB65-92B0B6D22B59}">
      <dsp:nvSpPr>
        <dsp:cNvPr id="0" name=""/>
        <dsp:cNvSpPr/>
      </dsp:nvSpPr>
      <dsp:spPr>
        <a:xfrm rot="2700000">
          <a:off x="2027479" y="419540"/>
          <a:ext cx="1105135" cy="1105135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69D56-8686-438E-B5C2-04B3502F22EF}">
      <dsp:nvSpPr>
        <dsp:cNvPr id="0" name=""/>
        <dsp:cNvSpPr/>
      </dsp:nvSpPr>
      <dsp:spPr>
        <a:xfrm>
          <a:off x="2062928" y="455140"/>
          <a:ext cx="1034238" cy="103412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4400" kern="1200" dirty="0"/>
        </a:p>
      </dsp:txBody>
      <dsp:txXfrm>
        <a:off x="2210779" y="602901"/>
        <a:ext cx="738535" cy="738607"/>
      </dsp:txXfrm>
    </dsp:sp>
    <dsp:sp modelId="{51FFD0F7-616F-4472-A50C-AD820E10EFE5}">
      <dsp:nvSpPr>
        <dsp:cNvPr id="0" name=""/>
        <dsp:cNvSpPr/>
      </dsp:nvSpPr>
      <dsp:spPr>
        <a:xfrm rot="2700000">
          <a:off x="882532" y="419540"/>
          <a:ext cx="1105135" cy="1105135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F6E1-21A6-44D2-A89E-44E80C246F76}">
      <dsp:nvSpPr>
        <dsp:cNvPr id="0" name=""/>
        <dsp:cNvSpPr/>
      </dsp:nvSpPr>
      <dsp:spPr>
        <a:xfrm>
          <a:off x="917981" y="455140"/>
          <a:ext cx="1034238" cy="103412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4400" kern="1200" dirty="0"/>
        </a:p>
      </dsp:txBody>
      <dsp:txXfrm>
        <a:off x="1065832" y="602901"/>
        <a:ext cx="738535" cy="738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BD7CC-C990-4219-90D9-61AFF7B6AE3C}">
      <dsp:nvSpPr>
        <dsp:cNvPr id="0" name=""/>
        <dsp:cNvSpPr/>
      </dsp:nvSpPr>
      <dsp:spPr>
        <a:xfrm>
          <a:off x="2989275" y="449178"/>
          <a:ext cx="1189863" cy="1190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1BDA-934B-4910-A381-6245D202E080}">
      <dsp:nvSpPr>
        <dsp:cNvPr id="0" name=""/>
        <dsp:cNvSpPr/>
      </dsp:nvSpPr>
      <dsp:spPr>
        <a:xfrm>
          <a:off x="3028782" y="488855"/>
          <a:ext cx="1110848" cy="1110730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4700" kern="1200" dirty="0"/>
        </a:p>
      </dsp:txBody>
      <dsp:txXfrm>
        <a:off x="3187585" y="647560"/>
        <a:ext cx="793242" cy="793319"/>
      </dsp:txXfrm>
    </dsp:sp>
    <dsp:sp modelId="{33627F8F-2CFB-4B64-BB51-096E0ADAA2C2}">
      <dsp:nvSpPr>
        <dsp:cNvPr id="0" name=""/>
        <dsp:cNvSpPr/>
      </dsp:nvSpPr>
      <dsp:spPr>
        <a:xfrm rot="2700000">
          <a:off x="1760950" y="450617"/>
          <a:ext cx="1186997" cy="118699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D6ED-258E-494C-AE13-983A071D1146}">
      <dsp:nvSpPr>
        <dsp:cNvPr id="0" name=""/>
        <dsp:cNvSpPr/>
      </dsp:nvSpPr>
      <dsp:spPr>
        <a:xfrm>
          <a:off x="1799024" y="488855"/>
          <a:ext cx="1110848" cy="1110730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4700" kern="1200" dirty="0"/>
        </a:p>
      </dsp:txBody>
      <dsp:txXfrm>
        <a:off x="1957828" y="647560"/>
        <a:ext cx="793242" cy="793319"/>
      </dsp:txXfrm>
    </dsp:sp>
    <dsp:sp modelId="{51FFD0F7-616F-4472-A50C-AD820E10EFE5}">
      <dsp:nvSpPr>
        <dsp:cNvPr id="0" name=""/>
        <dsp:cNvSpPr/>
      </dsp:nvSpPr>
      <dsp:spPr>
        <a:xfrm rot="2700000">
          <a:off x="531192" y="450617"/>
          <a:ext cx="1186997" cy="1186997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F6E1-21A6-44D2-A89E-44E80C246F76}">
      <dsp:nvSpPr>
        <dsp:cNvPr id="0" name=""/>
        <dsp:cNvSpPr/>
      </dsp:nvSpPr>
      <dsp:spPr>
        <a:xfrm>
          <a:off x="569266" y="488855"/>
          <a:ext cx="1110848" cy="1110730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4700" kern="1200" dirty="0"/>
        </a:p>
      </dsp:txBody>
      <dsp:txXfrm>
        <a:off x="728070" y="647560"/>
        <a:ext cx="793242" cy="793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A2B23-AFFD-4F15-AE43-C4AD70A6EF0E}">
      <dsp:nvSpPr>
        <dsp:cNvPr id="0" name=""/>
        <dsp:cNvSpPr/>
      </dsp:nvSpPr>
      <dsp:spPr>
        <a:xfrm>
          <a:off x="3015379" y="464667"/>
          <a:ext cx="1230893" cy="1231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651FA-5A39-477B-83DC-77AFB0D5BF5B}">
      <dsp:nvSpPr>
        <dsp:cNvPr id="0" name=""/>
        <dsp:cNvSpPr/>
      </dsp:nvSpPr>
      <dsp:spPr>
        <a:xfrm>
          <a:off x="3056249" y="505712"/>
          <a:ext cx="1149154" cy="1149031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4900" kern="1200" dirty="0"/>
        </a:p>
      </dsp:txBody>
      <dsp:txXfrm>
        <a:off x="3220528" y="669890"/>
        <a:ext cx="820595" cy="820675"/>
      </dsp:txXfrm>
    </dsp:sp>
    <dsp:sp modelId="{EAFBD7CC-C990-4219-90D9-61AFF7B6AE3C}">
      <dsp:nvSpPr>
        <dsp:cNvPr id="0" name=""/>
        <dsp:cNvSpPr/>
      </dsp:nvSpPr>
      <dsp:spPr>
        <a:xfrm rot="2700000">
          <a:off x="1744698" y="466155"/>
          <a:ext cx="1227928" cy="1227928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1BDA-934B-4910-A381-6245D202E080}">
      <dsp:nvSpPr>
        <dsp:cNvPr id="0" name=""/>
        <dsp:cNvSpPr/>
      </dsp:nvSpPr>
      <dsp:spPr>
        <a:xfrm>
          <a:off x="1784085" y="505712"/>
          <a:ext cx="1149154" cy="1149031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4900" kern="1200" dirty="0"/>
        </a:p>
      </dsp:txBody>
      <dsp:txXfrm>
        <a:off x="1948365" y="669890"/>
        <a:ext cx="820595" cy="820675"/>
      </dsp:txXfrm>
    </dsp:sp>
    <dsp:sp modelId="{51FFD0F7-616F-4472-A50C-AD820E10EFE5}">
      <dsp:nvSpPr>
        <dsp:cNvPr id="0" name=""/>
        <dsp:cNvSpPr/>
      </dsp:nvSpPr>
      <dsp:spPr>
        <a:xfrm rot="2700000">
          <a:off x="472535" y="466155"/>
          <a:ext cx="1227928" cy="1227928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5F6E1-21A6-44D2-A89E-44E80C246F76}">
      <dsp:nvSpPr>
        <dsp:cNvPr id="0" name=""/>
        <dsp:cNvSpPr/>
      </dsp:nvSpPr>
      <dsp:spPr>
        <a:xfrm>
          <a:off x="511922" y="505712"/>
          <a:ext cx="1149154" cy="1149031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4900" kern="1200" dirty="0"/>
        </a:p>
      </dsp:txBody>
      <dsp:txXfrm>
        <a:off x="676202" y="669890"/>
        <a:ext cx="820595" cy="820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5A759-4708-45C6-8F45-832349E39EFC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826B1-1C0B-4F1D-AC2B-CC9E918A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826B1-1C0B-4F1D-AC2B-CC9E918A00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224BA5-E65D-4549-A891-3643148AFD56}" type="slidenum">
              <a:rPr lang="ru-RU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224BA5-E65D-4549-A891-3643148AFD56}" type="slidenum">
              <a:rPr lang="ru-RU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24BA5-E65D-4549-A891-3643148A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04FE-C8C2-4B6B-8039-735206720D7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B4C4-7DF2-472A-8CE0-827DE857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24ED-788A-435C-AA02-B7117DD5F7E9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F553-E703-4537-A19A-D70457A42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8E621-9D37-4709-841E-EBDA9DADAB29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4B5C-8891-4E82-A679-5F4B043E9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400-EFBD-4E21-A9EB-AC2C45064F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641D-3C5E-4DBC-B7B6-61F4BFBE9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60D1-6E80-4F95-A851-3ECC845530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1B4A-C8D3-4595-8B17-824F9D1509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91800-3B56-4D6A-A37B-A38162BA652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5712-E325-4291-AE59-E6FA9A8393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26E1-93DC-47DA-B45B-BA5A3EE6B8C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86F3-8728-4C04-A78B-41FDC2906E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1107-2DAD-42AB-9F92-2105F38AD4B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D537-0D50-4257-8E6F-65C8207F79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E70FA-F402-4722-A01B-2E11F17A8B3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983C-4DBB-46F7-986B-7DF8C417F8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A2A12-3B51-4134-ADB4-E6777DCF9D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9CFA-518D-4EC0-A6F4-1001F276A1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60B0-238C-452B-8D0B-EF7AA531882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889D-F0C8-4BAA-A89C-A75B7E31AA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BBA5-18B7-46FF-AEDA-E67349BCB7B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AD6D-243B-4286-8E55-AD1C11C1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5642-DF3C-4655-9DE6-56FDAA7F6BC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3CBE-637B-426F-A5A8-D42A1C665A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9E5C-600C-4E71-AB53-A52DDED7728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DACE-A7AC-42E0-8279-83CC27FB9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9B39-B295-494C-B801-844A781A108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4DF2-74C3-47DE-91A9-F721EFA998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ECC5-302A-4A08-8584-0BAA9A74729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FEE0-4C09-444B-B8D6-B70CBE016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A09F-9CF7-4931-8D6C-12773D13D2D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59B0-41CD-4C3F-8840-720876B30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D82C-9647-404A-B417-9193325E2FA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BC2D-20E0-4C38-BC91-E93E8AC94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2FAB-27BB-4241-9643-04A42019A79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FDC1-1122-4D2A-A3B1-58DBD20E3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BF35-F034-418D-9E4A-42E4092EFBB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4C8B-06D5-4471-8A57-4362179D4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8607-C8F2-4921-A9A6-52766640391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EDC1-7FA1-4CA5-9C20-C0C3D587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77BD-BFF9-49CB-B3B2-C026A7C579F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39E6-7165-42E3-B887-9264C5E0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2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6B222B0-FCCF-4786-A352-1F96AB3FD5C9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3584FC-F7C2-4939-B247-A5C94DE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2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BE99095-67B6-40A6-8E3E-E8BE81C5791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16.03.2015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4AD40F-6288-4EEA-ADD3-4F4603B21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0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hyperlink" Target="//commons.wikimedia.org/wiki/File:RGF_emblem.pn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//commons.wikimedia.org/wiki/File:Russian_ground_forces_flag.png?uselang=ru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slide" Target="slide36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//commons.wikimedia.org/wiki/File:Russian_ground_forces_flag.png?uselang=ru" TargetMode="External"/><Relationship Id="rId3" Type="http://schemas.openxmlformats.org/officeDocument/2006/relationships/hyperlink" Target="//commons.wikimedia.org/wiki/File:RGF_emblem.png?uselang=ru" TargetMode="Externa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tat.mil.ru/index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C2%EE%EE%F0%F3%E6%B8%ED%ED%FB%E5_%D1%E8%EB%FB_%D0%EE%F1%F1%E8%E9%F1%EA%EE%E9_%D4%E5%E4%E5%F0%E0%F6%E8%E8" TargetMode="External"/><Relationship Id="rId2" Type="http://schemas.openxmlformats.org/officeDocument/2006/relationships/hyperlink" Target="http://mil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87450" y="1196975"/>
            <a:ext cx="6985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964488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Технологический колледж № 21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ТК №21</a:t>
            </a:r>
          </a:p>
        </p:txBody>
      </p:sp>
      <p:sp>
        <p:nvSpPr>
          <p:cNvPr id="205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474" y="1700808"/>
            <a:ext cx="8568952" cy="2136989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Вооруженные силы 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Российской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Федерации.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Истоки и настоящее.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57851"/>
            <a:ext cx="1818658" cy="19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6160423"/>
            <a:ext cx="8964488" cy="56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 и Кузьминская А.В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Угроза второй мировой войны</a:t>
            </a:r>
            <a:endParaRPr lang="ru-RU" sz="40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7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Советское правительство увеличивало численность армии. К началу 1941 года численность вооруженных сил составляла </a:t>
            </a:r>
            <a:r>
              <a:rPr lang="ru-RU" sz="27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5,7 миллионов человек</a:t>
            </a:r>
            <a:r>
              <a:rPr lang="ru-RU" sz="27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Велось постоянное техническое переоснащение вооруженных сил.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расная Армия накануне Великой Отечественной войны. Вопрос, почему Красная Армия вчистую проиграла приграничные сражения в Бел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33783"/>
            <a:ext cx="6120680" cy="384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8940" y="621166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Красная армия на кануне войны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67" y="-2434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1945 – конец 20 века</a:t>
            </a: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ctr">
              <a:defRPr/>
            </a:pPr>
            <a:r>
              <a:rPr lang="ru-RU" sz="25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1950 годах ВС оснастили ракетно-ядерным оружием и другими новейшими видами военной техники. </a:t>
            </a:r>
          </a:p>
          <a:p>
            <a:pPr algn="ctr">
              <a:defRPr/>
            </a:pPr>
            <a:r>
              <a:rPr lang="ru-RU" sz="25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1960 году были созданы Ракетные войска стратегического назначения. </a:t>
            </a:r>
          </a:p>
          <a:p>
            <a:pPr algn="ctr">
              <a:defRPr/>
            </a:pPr>
            <a:r>
              <a:rPr lang="ru-RU" sz="25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ВС СССР входили: Сухопутные войска (СВ), Ракетные войска стратегического назначения (РВСН), Войска противовоздушной обороны (ПВО), Военно-Морской Флот (ВМФ), Военно-Воздушные Силы (ВВС). Руководство Вооруженными Силами СССР осуществляло Министерство обороны СССР.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Хиросима и Нагасаки &amp;raquo Екабу.ру - развлекательный портал Екатеринбур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41847"/>
            <a:ext cx="2280753" cy="1710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00437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августе 1945 г. на японские города американцами были сброшены первые атомные бомбы «Малыш» (6 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.08, </a:t>
            </a:r>
            <a:r>
              <a:rPr 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Хиросима) и «Толстяк» (9 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.08, </a:t>
            </a:r>
            <a:r>
              <a:rPr 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Нагасаки). </a:t>
            </a:r>
          </a:p>
        </p:txBody>
      </p:sp>
      <p:pic>
        <p:nvPicPr>
          <p:cNvPr id="16388" name="Picture 4" descr="Ядерная энергия - Ядерная энергетика - Картинки по физик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89" y="4487217"/>
            <a:ext cx="2610766" cy="1835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WarNet.ws: Интересно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28581"/>
            <a:ext cx="2387242" cy="1589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Структура Вооруженных Сил Российской Федерации</a:t>
            </a: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066679"/>
            <a:ext cx="8229600" cy="4525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u="sng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войск: </a:t>
            </a:r>
            <a:r>
              <a:rPr lang="ru-RU" sz="25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Сухопутные войска, Военно-Воздушные Силы, Военно-Морской Флот.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u="sng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Рода войск: </a:t>
            </a:r>
            <a:r>
              <a:rPr lang="ru-RU" sz="25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Ракетные войска стратегического назначения, Воздушно-десантные войска, Космические войска.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@дневники - Umberto Lewandows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15186"/>
            <a:ext cx="5976664" cy="394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5848" y="5103674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Гордость ВС- ракетный комплекс «Тополь М»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resher.ru/manager_content/images/top-rossijskogo-oruzhiya-2012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Президент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98" y="836712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5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Федерации, согласно Конституции, является Верховным Главнокомандующим Вооруженными Силами Российской Федерации.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По Вашему мнению кто будет следующим МО РФ в команде В.В.Путина?.. Оружие со всего ми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6107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1/12/RGF_emblem.png/100px-RGF_emble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1484784"/>
            <a:ext cx="2232248" cy="26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30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Сухопутные войска РФ</a:t>
            </a:r>
            <a:endParaRPr lang="ru-RU" sz="4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841" y="548680"/>
            <a:ext cx="8229600" cy="1468760"/>
          </a:xfrm>
        </p:spPr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24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Вид ВС- предназначены </a:t>
            </a:r>
            <a:r>
              <a:rPr lang="ru-RU" sz="2400" kern="1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отражения агрессии противника на континентальных театрах военных действий, защиты территориальной целостности и национальных интересов РФ.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upload.wikimedia.org/wikipedia/commons/8/83/Russian_ground_forces_fla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736304" cy="181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2836" y="3573016"/>
            <a:ext cx="13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Эмблема 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9388" y="5558138"/>
            <a:ext cx="13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5927470"/>
            <a:ext cx="7344816" cy="8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Главнокомандующий Сухопутными войсками — генерал-полковник Олег Леонидович </a:t>
            </a:r>
            <a:r>
              <a:rPr lang="ru-RU" sz="20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Салюков</a:t>
            </a:r>
            <a:endParaRPr lang="ru-RU" sz="2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t_147984713_bo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5147" y="1768101"/>
            <a:ext cx="3078733" cy="434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отокол Чемпионата ввс РФ по гиревому спорт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6" y="4264933"/>
            <a:ext cx="2057882" cy="2057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1187624" y="6207557"/>
            <a:ext cx="7967914" cy="650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Главнокомандующий Военно-воздушными силами генерал-полковник Бондарев Виктор Николаевич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8" descr="05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958950"/>
            <a:ext cx="2508310" cy="309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596191" y="548680"/>
            <a:ext cx="8229600" cy="19008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Вид ВС- предназначенный </a:t>
            </a:r>
            <a:r>
              <a:rPr lang="ru-RU" sz="2400" kern="1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ведения разведки группировок противника, обеспечения завоевания господства (сдерживания) в воздухе, защиты от ударов с воздуха важных военно-экономических районов и объектов страны и группировок войск</a:t>
            </a:r>
            <a:endParaRPr 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397913"/>
            <a:ext cx="8229600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составе ВВС России выделяются: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Дальняя авиация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Фронтовая авиация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Армейская авиация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Военно-транспортная авиация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Специальная авиация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Зенитные ракетные войска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Радиотехнические войска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Текст 9"/>
          <p:cNvSpPr txBox="1">
            <a:spLocks/>
          </p:cNvSpPr>
          <p:nvPr/>
        </p:nvSpPr>
        <p:spPr>
          <a:xfrm>
            <a:off x="162991" y="2140503"/>
            <a:ext cx="115111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Флаг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Содержимое 12" descr="320px-Flag_of_the_Air_Force_of_the_Russian_Federatio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80265"/>
            <a:ext cx="2271802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386" grpId="0"/>
      <p:bldP spid="16387" grpId="0" build="p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6091973"/>
            <a:ext cx="9144000" cy="77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Главнокомандующий,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начальник Главного штаба ВМФ — адмирал Александр Татаринов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0af53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8344" y="2880157"/>
            <a:ext cx="2540000" cy="3327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  <a:r>
              <a:rPr lang="ru-RU" sz="4000" b="1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b="1" kern="1200" dirty="0" smtClean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kern="1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вооружённых сил, предназначенный для проведения поисково-спасательных операций, защиты экономических интересов России, ведения боевых действий на морских и океанских театрах военных действий. Военно-морской флот способен наносить обычные и ядерные удары по морским и береговым силам противника, нарушать его морские коммуникации</a:t>
            </a:r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044985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составе Военно-морского флота выделяются: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Подводные силы 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Надводные силы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Морская авиация 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Береговые войска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Спецназ ВМФ России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pic>
        <p:nvPicPr>
          <p:cNvPr id="6" name="Содержимое 3" descr="200px-Emblem_of_the_Военно-Морской_Флот_Российской_Федерации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15543"/>
            <a:ext cx="2471881" cy="1668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581128"/>
            <a:ext cx="224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7411" grpId="0" build="p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Войска воздушно-космической обороны</a:t>
            </a:r>
            <a:r>
              <a:rPr lang="ru-RU" sz="4000" b="1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b="1" kern="1200" dirty="0" smtClean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28859" y="10311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Самостоятельный </a:t>
            </a:r>
            <a:r>
              <a:rPr lang="ru-RU" sz="2400" kern="1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род войск, предназначенный для доведения информации предупреждения о ракетном нападении, противоракетная оборона Москвы, создание, развертывание, поддержание и управление орбитальной группировки космических аппаратов военного, двойного, социально-экономического и научного назначения.</a:t>
            </a:r>
            <a:endParaRPr 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8" descr="Aleksandr_Golovk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7888" y="3284984"/>
            <a:ext cx="31905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763782" y="5557115"/>
            <a:ext cx="5112567" cy="1266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Командующий Войсками воздушно-космической обороны — генерал-лейтенант Александр Валентинович Головко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485" y="3789040"/>
            <a:ext cx="2910640" cy="670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Эмблема войск воздушно-космической обороны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620px-Medium_emblem_of_the_Космические_войска_Российской_Федерации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589646"/>
            <a:ext cx="2088654" cy="1414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Ракетные войска стратегического назначения</a:t>
            </a: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93812" y="1124745"/>
            <a:ext cx="8229600" cy="3456384"/>
          </a:xfrm>
        </p:spPr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ru-RU" sz="21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21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войск Вооружённых Сил, главный компонент стратегических ядерных сил России. РВСН предназначены для ядерного сдерживания возможной агрессии и поражения в составе стратегических ядерных сил или самостоятельно </a:t>
            </a:r>
            <a:r>
              <a:rPr lang="ru-RU" sz="21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массированными, групповыми или одиночными ракетно-ядерными ударами стратегических объектов, находящихся на одном или нескольких стратегических воздушно-космических направлениях и составляющих основу военного и военно-экономического потенциала противника.</a:t>
            </a:r>
          </a:p>
          <a:p>
            <a:endParaRPr lang="ru-RU" dirty="0" smtClean="0"/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80112" y="4974500"/>
            <a:ext cx="3563888" cy="155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Командующий РВСН — генерал-полковник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Каракаев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Сергей Викторович.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karakaev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586" y="3933056"/>
            <a:ext cx="298538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78109" y="5031433"/>
            <a:ext cx="3010987" cy="365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Эмблема РВСН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620px-Medium_emblem_of_the_Ракетные_войска_стратегического_назначения_Российской_Федерации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469" y="3514794"/>
            <a:ext cx="2160662" cy="1463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урока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историю вооруженных сил страны и познакомиться с их структурой.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историю ВС РФ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структуру ВС РФ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Познакомиться с составом ВС РФ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Рассмотреть эмблемы ВС и командный состав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11874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5445224"/>
            <a:ext cx="4267202" cy="141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Командующий ВДВ — генерал-полковник Владимир Шаманов.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Vladimir_Shamanov._Cabinet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500" y="2780928"/>
            <a:ext cx="2650045" cy="3975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12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  <a:endParaRPr lang="ru-RU" sz="4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Самостоятельный </a:t>
            </a: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род войск, имеющий в своём составе аэромобильные соединения: воздушно-десантные и </a:t>
            </a:r>
            <a:r>
              <a:rPr lang="ru-RU" sz="2800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десантно</a:t>
            </a: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-штурмовые дивизии и бригады, а также отдельные части. ВДВ предназначены для оперативного десанта и ведения боевых действий в тылу противника</a:t>
            </a:r>
            <a:r>
              <a:rPr lang="ru-RU" dirty="0"/>
              <a:t>.</a:t>
            </a:r>
          </a:p>
          <a:p>
            <a:pPr algn="ctr"/>
            <a:endParaRPr lang="ru-RU" dirty="0" smtClean="0"/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131358"/>
            <a:ext cx="2880320" cy="385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Эмблема ВДВ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620px-Medium_emblem_of_the_Воздушно-десантные_войска_Российской_Федерации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1835" y="3443791"/>
            <a:ext cx="3168774" cy="2146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048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Другие войска</a:t>
            </a:r>
            <a:r>
              <a:rPr lang="ru-RU" sz="4000" b="1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b="1" kern="1200" dirty="0" smtClean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5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Сюда относятся войска, которые участвуют в обороне государства, но не входят в состав Вооруженных Сил Российской Федерации.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Пограничные войска Федеральной службы безопасности Российской Федерации обеспечивают безопасность личности, общества и государства в сфере защиты и охраны Государственной границы РФ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ПС ФСБ - ПС ФСБ РФ - Моя коллекция - Сигнуманис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645024"/>
            <a:ext cx="3096344" cy="3031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Пограничная служба Федеральной Службы Безопасности Российской Федерации Pobeda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71326"/>
            <a:ext cx="3915731" cy="23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574131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Внутренние войска Министерства внутренних дел Российской Федерации обеспечивают безопасность личности, общества, государства, защищают права и свободы граждан от преступных или противоправных посягательств.</a:t>
            </a: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День внутренних войск МВД России Сургутский форум, Форум Сургу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376805" cy="25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200-летие образования в России министерств (монеты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1946"/>
            <a:ext cx="3305611" cy="3305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2657" y="617440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Памятная монета</a:t>
            </a:r>
            <a:endParaRPr lang="ru-RU" sz="2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  <a:endParaRPr lang="ru-RU" sz="4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635" y="764704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500" kern="1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состав МЧС России входят войска гражданской обороны. В мирное время войска участвуют в мероприятиях, направленных на предупреждение чрезвычайных ситуаций, обучают население способам защиты при ЧС, проводят работы по ликвидации и локализации последствий ЧС</a:t>
            </a: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елябинск - МЧС России направило гуманитарную помощь Южной Осетии новости дня, последние новости, лента новостей из Челябинска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ДЕЛОВОЕ ПРИКАМЬ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672501" cy="258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лечение деревье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3468409" cy="230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30053"/>
              </p:ext>
            </p:extLst>
          </p:nvPr>
        </p:nvGraphicFramePr>
        <p:xfrm>
          <a:off x="0" y="727792"/>
          <a:ext cx="9144000" cy="635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122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Символика  ВС</a:t>
                      </a:r>
                      <a:r>
                        <a:rPr lang="ru-RU" sz="3200" b="1" i="0" kern="1200" baseline="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0" kern="1200" baseline="0" dirty="0" smtClean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0" kern="1200" dirty="0" smtClean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</a:t>
                      </a:r>
                      <a:r>
                        <a:rPr lang="ru-RU" sz="32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войска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занимаются?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baseline="0" dirty="0" smtClean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1160">
                <a:tc>
                  <a:txBody>
                    <a:bodyPr/>
                    <a:lstStyle/>
                    <a:p>
                      <a:r>
                        <a:rPr lang="ru-RU" sz="32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 ВС РФ</a:t>
                      </a:r>
                      <a:endParaRPr lang="ru-RU" sz="32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1160">
                <a:tc>
                  <a:txBody>
                    <a:bodyPr/>
                    <a:lstStyle/>
                    <a:p>
                      <a:endParaRPr lang="ru-RU" b="1" dirty="0" smtClean="0"/>
                    </a:p>
                  </a:txBody>
                  <a:tcPr/>
                </a:tc>
              </a:tr>
              <a:tr h="621160">
                <a:tc>
                  <a:txBody>
                    <a:bodyPr/>
                    <a:lstStyle/>
                    <a:p>
                      <a:endParaRPr lang="ru-RU" b="1" baseline="0" dirty="0" smtClean="0"/>
                    </a:p>
                  </a:txBody>
                  <a:tcPr/>
                </a:tc>
              </a:tr>
              <a:tr h="621160">
                <a:tc>
                  <a:txBody>
                    <a:bodyPr/>
                    <a:lstStyle/>
                    <a:p>
                      <a:endParaRPr lang="ru-RU" b="1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50566679"/>
              </p:ext>
            </p:extLst>
          </p:nvPr>
        </p:nvGraphicFramePr>
        <p:xfrm>
          <a:off x="3131840" y="764704"/>
          <a:ext cx="49325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681542436"/>
              </p:ext>
            </p:extLst>
          </p:nvPr>
        </p:nvGraphicFramePr>
        <p:xfrm>
          <a:off x="4235508" y="2132856"/>
          <a:ext cx="44644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494589014"/>
              </p:ext>
            </p:extLst>
          </p:nvPr>
        </p:nvGraphicFramePr>
        <p:xfrm>
          <a:off x="4932040" y="3861048"/>
          <a:ext cx="44644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53052"/>
            <a:ext cx="1368152" cy="14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знаний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3388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Проверка состоится в форме «своей игры»</a:t>
            </a:r>
            <a:endParaRPr lang="ru-RU" sz="24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18" action="ppaction://hlinksldjump" highlightClick="1"/>
          </p:cNvPr>
          <p:cNvSpPr/>
          <p:nvPr/>
        </p:nvSpPr>
        <p:spPr>
          <a:xfrm>
            <a:off x="179512" y="6037985"/>
            <a:ext cx="1043608" cy="762544"/>
          </a:xfrm>
          <a:prstGeom prst="actionButtonHome">
            <a:avLst/>
          </a:prstGeom>
          <a:solidFill>
            <a:srgbClr val="FCFEF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2" grpId="0">
        <p:bldAsOne/>
      </p:bldGraphic>
      <p:bldGraphic spid="2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4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842520" cy="48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списку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1804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Учись лучше!</a:t>
            </a:r>
            <a:b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верный!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988840"/>
            <a:ext cx="5238750" cy="4092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списку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2621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thumb/1/12/RGF_emblem.png/100px-RGF_emble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789022"/>
            <a:ext cx="1699745" cy="155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772" y="135362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Какому виду войск принадлежит эта эмблема и флаг?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Сухопутные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Военно-воздушные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Стратегического назначения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467544" y="57727"/>
            <a:ext cx="68764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60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«Символика»</a:t>
            </a:r>
            <a:endParaRPr lang="ru-RU" sz="60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10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4" descr="https://upload.wikimedia.org/wikipedia/commons/8/83/Russian_ground_forces_fla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21" y="1814814"/>
            <a:ext cx="2501255" cy="166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405362" y="1900593"/>
            <a:ext cx="4136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Чья это эмблема?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Ракетные войска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467544" y="57727"/>
            <a:ext cx="68764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60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«Символика»</a:t>
            </a:r>
            <a:endParaRPr lang="ru-RU" sz="60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20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Содержимое 3" descr="200px-Emblem_of_the_Военно-Морской_Флот_Российской_Федерации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4335" y="1048907"/>
            <a:ext cx="4104455" cy="2320837"/>
          </a:xfrm>
          <a:prstGeom prst="rect">
            <a:avLst/>
          </a:prstGeom>
        </p:spPr>
      </p:pic>
      <p:pic>
        <p:nvPicPr>
          <p:cNvPr id="13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Протокол Чемпионата ввс РФ по гиревому спорт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61" y="1900593"/>
            <a:ext cx="250001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-180528" y="1628800"/>
            <a:ext cx="475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Какому виду войск соответствует этот флаг и эмблема?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Космической обороны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Военно-воздушные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Ракетные войска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467544" y="57727"/>
            <a:ext cx="68764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60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«Символика»</a:t>
            </a:r>
            <a:endParaRPr lang="ru-RU" sz="60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30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3390"/>
            <a:ext cx="2273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79105"/>
            <a:ext cx="720080" cy="78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2591181"/>
              </p:ext>
            </p:extLst>
          </p:nvPr>
        </p:nvGraphicFramePr>
        <p:xfrm>
          <a:off x="8919" y="0"/>
          <a:ext cx="9135081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19" y="6266298"/>
            <a:ext cx="9135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6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Обеспечение военной безопасности Российской Федерации является одним из важнейших направлений в деятельности государства.</a:t>
            </a:r>
            <a:endParaRPr lang="ru-RU" b="1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950" y="1628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личности, общества, государства, защищают права и свободы граждан от преступных или противоправных посягательств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МВД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ВВС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-29911" y="-243408"/>
            <a:ext cx="77048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Какие  войска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чем занимаются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10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950" y="1481673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Предназначенный 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проведения поисково-спасательных операций, защиты экономических интересов России, ведения боевых действий на морских и океанских театрах военных действий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ВМФ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РВСН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ВВС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-29911" y="-243408"/>
            <a:ext cx="77048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Какие  войска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чем занимаются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2</a:t>
            </a:r>
            <a:r>
              <a:rPr lang="ru-RU" sz="5400" b="1" dirty="0" smtClean="0">
                <a:solidFill>
                  <a:srgbClr val="002060"/>
                </a:solidFill>
              </a:rPr>
              <a:t>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950" y="148167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Предназначены 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ядерного сдерживания возможной агрессии и поражения в составе стратегических ядерных сил или самостоятельно массированными, групповыми или одиночными ракетно-ядерными ударами стратегических объектов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ВМФ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РВСН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ВВС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-29911" y="-243408"/>
            <a:ext cx="77048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Какие  войска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чем занимаются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30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950" y="14816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каком Императоре была создана регулярная армия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Иван Грозный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-29911" y="-24340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История войск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1</a:t>
            </a:r>
            <a:r>
              <a:rPr lang="ru-RU" sz="5400" b="1" dirty="0" smtClean="0">
                <a:solidFill>
                  <a:srgbClr val="002060"/>
                </a:solidFill>
              </a:rPr>
              <a:t>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950" y="14816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какой период времени (какие века) армия состояла из посадских людей и крестьян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Русь 14-17 век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Империя 18 век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Россия 1945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-29911" y="-24340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История войск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20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41950" y="14816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какие годы ВС 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оснастили ракетно-ядерным оружием и другими новейшими видами военной техники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3351292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2000 году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-29911" y="4214818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1950 году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-29911" y="5065804"/>
            <a:ext cx="9143999" cy="7920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1945 году</a:t>
            </a: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-29911" y="-24340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История войск</a:t>
            </a:r>
            <a:r>
              <a:rPr lang="ru-RU" sz="4400" b="1" dirty="0" smtClean="0">
                <a:solidFill>
                  <a:srgbClr val="00104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10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 rot="1119359">
            <a:off x="7250113" y="-192088"/>
            <a:ext cx="1785937" cy="1855788"/>
          </a:xfrm>
          <a:prstGeom prst="irregularSeal1">
            <a:avLst/>
          </a:prstGeom>
          <a:solidFill>
            <a:srgbClr val="DCEFF0"/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3</a:t>
            </a:r>
            <a:r>
              <a:rPr lang="ru-RU" sz="5400" b="1" dirty="0" smtClean="0">
                <a:solidFill>
                  <a:srgbClr val="002060"/>
                </a:solidFill>
              </a:rPr>
              <a:t>0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786563" y="6072188"/>
            <a:ext cx="1928812" cy="714375"/>
          </a:xfrm>
          <a:prstGeom prst="actionButtonBlank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К списку вопросов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Зайти на сайт : Министерства обороны РФ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stat.mil.ru/index.htm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 вкладках найти : «Карьера», далее слева найти вкладку: «Геральдика»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Пройти во вкладу и выписать: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Названия всех военных символов,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Выписать должность, звание и ФИО главного герольдмейстера,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такое геральдический совет МО.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Министерстао</a:t>
            </a:r>
            <a:r>
              <a:rPr lang="ru-RU" sz="2000" dirty="0" smtClean="0"/>
              <a:t> обороны РФ- </a:t>
            </a:r>
            <a:r>
              <a:rPr lang="en-US" sz="2000" dirty="0">
                <a:hlinkClick r:id="rId2"/>
              </a:rPr>
              <a:t>http://mil.ru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Открытая энциклопедия - </a:t>
            </a:r>
            <a:r>
              <a:rPr lang="en-US" sz="2000" dirty="0">
                <a:hlinkClick r:id="rId3"/>
              </a:rPr>
              <a:t>https://ru.wikipedia.org/wiki/%C2%EE%EE%F0%F3%E6%B8%ED%ED%FB%E5_%D1%E8%EB%FB_%D0%EE%F1%F1%E8%E9%F1%EA%EE%E9_%</a:t>
            </a:r>
            <a:r>
              <a:rPr lang="en-US" sz="2000" dirty="0" smtClean="0">
                <a:hlinkClick r:id="rId3"/>
              </a:rPr>
              <a:t>D4%E5%E4%E5%F0%E0%F6%E8%E8</a:t>
            </a:r>
            <a:endParaRPr lang="ru-RU" sz="2000" dirty="0" smtClean="0"/>
          </a:p>
          <a:p>
            <a:r>
              <a:rPr lang="ru-RU" sz="2000" dirty="0" smtClean="0"/>
              <a:t>Военно-патриотическое общество «Поколение- </a:t>
            </a:r>
            <a:r>
              <a:rPr lang="en-US" sz="2000" dirty="0"/>
              <a:t>http://vpopokolenie.ru/info/history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13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Русь 14-17 века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330408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16 веке Московское государство располагало армией в 150-200 тысяч воинов. Ополчение (отряды вспомогательного назначения) присоединялось к боевым частям в наиболее важных и сложных боевых походах. Оно состояло из посадских людей и крестьян.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3741"/>
            <a:ext cx="971600" cy="10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orenwiki.ru/images/a/a6/%D0%A4%D0%B5%D0%BE%D0%B4%D0%B0%D0%BB%D1%8C%D0%BD%D0%B0%D1%8F_%D0%B2%D0%BE%D0%B9%D0%BD%D0%B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252028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orenwiki.ru/images/e/e0/%D0%A4%D0%B5%D0%BE%D0%B4%D0%B0%D0%BB%D1%8C%D0%BD%D0%B0%D1%8F_%D0%B2%D0%BE%D0%B9%D0%BD%D0%B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49080"/>
            <a:ext cx="469799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23928" y="62373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Феодальная война на Руси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4.bp.blogspot.com/-5a6JCA23cdg/UqSel005y8I/AAAAAAAACGo/i-zMEH53wTI/s1600/Letin+Streltzy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94" y="3041576"/>
            <a:ext cx="305950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strelet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84984"/>
            <a:ext cx="2160240" cy="3357886"/>
          </a:xfrm>
          <a:prstGeom prst="rect">
            <a:avLst/>
          </a:prstGeom>
          <a:noFill/>
        </p:spPr>
      </p:pic>
      <p:pic>
        <p:nvPicPr>
          <p:cNvPr id="18434" name="Picture 2" descr="http://en.spbsouvenir.ru/d/740660/d/20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5253">
            <a:off x="346332" y="2806549"/>
            <a:ext cx="2467371" cy="370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638944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Стрельцы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66429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7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Служилые люди по найму составляли немалую часть ВС Московского государства. За свою работу они получали денежное жалованье. Самыми многочисленными считались стрелецкие войска. </a:t>
            </a:r>
          </a:p>
          <a:p>
            <a:pPr marL="0" indent="0" algn="ctr">
              <a:buNone/>
              <a:defRPr/>
            </a:pPr>
            <a:r>
              <a:rPr lang="ru-RU" sz="27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Они были вооружены пищалями (фитильными ружьями) и боевыми топорами.</a:t>
            </a:r>
          </a:p>
          <a:p>
            <a:pPr marL="0" indent="0" algn="ctr">
              <a:buNone/>
              <a:defRPr/>
            </a:pPr>
            <a:endParaRPr lang="ru-RU" sz="2700" kern="1200" dirty="0" smtClean="0">
              <a:solidFill>
                <a:srgbClr val="C00000"/>
              </a:solidFill>
              <a:latin typeface="Calibri"/>
            </a:endParaRPr>
          </a:p>
          <a:p>
            <a:pPr marL="0" indent="0" algn="r">
              <a:buNone/>
              <a:defRPr/>
            </a:pPr>
            <a:endParaRPr lang="ru-RU" sz="2700" kern="1200" dirty="0" smtClean="0">
              <a:solidFill>
                <a:srgbClr val="C00000"/>
              </a:solidFill>
              <a:latin typeface="Calibri"/>
            </a:endParaRPr>
          </a:p>
          <a:p>
            <a:pPr marL="0" indent="0" algn="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В середине 17 века не один гарнизон </a:t>
            </a:r>
          </a:p>
          <a:p>
            <a:pPr marL="0" indent="0" algn="r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обходился без стрельцов.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6108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Московский стрелец 17 век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ushist.com/images/russia-18/artilleriya-petr-I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744416" cy="25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18-19 век</a:t>
            </a:r>
            <a:b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Регулярная русская армия</a:t>
            </a:r>
            <a:r>
              <a:rPr lang="ru-RU" sz="4000" b="1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b="1" kern="1200" dirty="0" smtClean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7992888" cy="4248472"/>
          </a:xfrm>
        </p:spPr>
        <p:txBody>
          <a:bodyPr/>
          <a:lstStyle/>
          <a:p>
            <a:pPr algn="ctr">
              <a:defRPr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1701 по 1711 года при Петре I была создана регулярная русская армия.</a:t>
            </a:r>
          </a:p>
          <a:p>
            <a:pPr algn="ctr">
              <a:buNone/>
              <a:defRPr/>
            </a:pPr>
            <a:endPara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 регулярной русской армии 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входило 47 пехотных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5 гренадерских полков,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 кавалерийских полка</a:t>
            </a:r>
          </a:p>
          <a:p>
            <a:pPr algn="ctr"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Примерно в это же время на Балтийском море создается военный флот.</a:t>
            </a:r>
          </a:p>
          <a:p>
            <a:pPr algn="ctr">
              <a:defRPr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89534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3.gstatic.com/images?q=tbn:ANd9GcTkVjuDz13Z3JjHXI56Cbac6EcUi_-wRtM0FfwfBQsXaIyAHry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53191"/>
            <a:ext cx="1676400" cy="210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cdn2.img22.ria.ru/images/37668/60/376686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844824"/>
            <a:ext cx="4896544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04248" y="1844824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Последний царь всея Руси и первый Император Всероссийский- Петр 1 -Великий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>
            <a:endCxn id="8" idx="1"/>
          </p:cNvCxnSpPr>
          <p:nvPr/>
        </p:nvCxnSpPr>
        <p:spPr>
          <a:xfrm flipH="1" flipV="1">
            <a:off x="6804248" y="2629654"/>
            <a:ext cx="432048" cy="725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0412019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http://www.pravmir.ru/wp-content/uploads/2014/12/17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-26940"/>
            <a:ext cx="2376264" cy="27937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9384" y="548680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Граф Пётр </a:t>
            </a:r>
            <a:r>
              <a:rPr lang="ru-RU" b="1" dirty="0" err="1" smtClean="0">
                <a:solidFill>
                  <a:srgbClr val="002060"/>
                </a:solidFill>
              </a:rPr>
              <a:t>Алекса́ндрович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Румя́нцев-Задуна́йский</a:t>
            </a:r>
            <a:r>
              <a:rPr lang="ru-RU" b="1" dirty="0" smtClean="0">
                <a:solidFill>
                  <a:srgbClr val="002060"/>
                </a:solidFill>
              </a:rPr>
              <a:t> — русский военный и государственный деятель, на протяжении правления Екатерины II управлявший Малороссией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8697144" cy="880864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век: 1917-1945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6145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гвардия являлась вооруженной опорой Советской власти.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состояла из вооруженных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отрядов рабочих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началу 1918 года в ее состав входило </a:t>
            </a:r>
            <a:r>
              <a:rPr lang="ru-RU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460</a:t>
            </a: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тысяч человек.</a:t>
            </a:r>
          </a:p>
          <a:p>
            <a:pPr algn="ctr">
              <a:defRPr/>
            </a:pPr>
            <a:r>
              <a:rPr lang="ru-RU" sz="28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Армия </a:t>
            </a:r>
            <a:r>
              <a:rPr lang="ru-RU" sz="2800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была профессиональной, поэтому угроза вторжения германских войск вынудило правительство создать постоянную </a:t>
            </a:r>
            <a:r>
              <a:rPr lang="ru-RU" sz="28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армию.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формировались на добровольных началах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2616"/>
            <a:ext cx="899592" cy="9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2339752" y="1700808"/>
            <a:ext cx="858493" cy="626043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1700808"/>
            <a:ext cx="886424" cy="648072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i75.photobucket.com/albums/i295/_mbp_/50oct/demonstr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1268760"/>
            <a:ext cx="3701775" cy="2629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279" y="678879"/>
            <a:ext cx="8229600" cy="4525963"/>
          </a:xfrm>
        </p:spPr>
        <p:txBody>
          <a:bodyPr/>
          <a:lstStyle/>
          <a:p>
            <a:pPr algn="ctr">
              <a:defRPr/>
            </a:pPr>
            <a:r>
              <a:rPr lang="ru-RU" sz="2800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позже основой вооруженных сил стала считаться Красная армия, </a:t>
            </a:r>
            <a:r>
              <a:rPr lang="ru-RU" sz="2800" u="sng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 родом войск – </a:t>
            </a:r>
            <a:r>
              <a:rPr lang="ru-RU" sz="2800" b="1" u="sng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пехота</a:t>
            </a:r>
            <a:r>
              <a:rPr lang="ru-RU" sz="2800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основным подвижным родом войск – </a:t>
            </a:r>
            <a:r>
              <a:rPr lang="ru-RU" sz="2800" b="1" u="sng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кавалерия</a:t>
            </a:r>
            <a:r>
              <a:rPr lang="ru-RU" sz="2800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а в состав армии входило 30 флотилий и Балтийский флот.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на\Desktop\год 2014\мероприятия\игра Конституция\367px-Coat_of_Arms_of_the_Russian_Federation_2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115"/>
            <a:ext cx="1187624" cy="13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век: 1917-1945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Звезда Пехота Красной Армии ZVE3526: купить в Киеве низкая цена. Звезда Пехота Красной Армии ZVE3526 - 281-291 недорого в интер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7403"/>
            <a:ext cx="4680520" cy="330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58536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армия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1439</Words>
  <Application>Microsoft Office PowerPoint</Application>
  <PresentationFormat>Экран (4:3)</PresentationFormat>
  <Paragraphs>238</Paragraphs>
  <Slides>37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Оформление по умолчанию</vt:lpstr>
      <vt:lpstr>1_Оформление по умолчанию</vt:lpstr>
      <vt:lpstr>Государственное бюджетное профессиональное образовательное учреждение Технологический колледж № 21  ГБПОУ ТК №21</vt:lpstr>
      <vt:lpstr>Структура урока</vt:lpstr>
      <vt:lpstr>Презентация PowerPoint</vt:lpstr>
      <vt:lpstr>Русь 14-17 века</vt:lpstr>
      <vt:lpstr>Стрельцы</vt:lpstr>
      <vt:lpstr>18-19 век Регулярная русская армия </vt:lpstr>
      <vt:lpstr>Презентация PowerPoint</vt:lpstr>
      <vt:lpstr>20 век: 1917-1945</vt:lpstr>
      <vt:lpstr>20 век: 1917-1945</vt:lpstr>
      <vt:lpstr>Угроза второй мировой войны</vt:lpstr>
      <vt:lpstr>1945 – конец 20 века</vt:lpstr>
      <vt:lpstr>Структура Вооруженных Сил Российской Федерации</vt:lpstr>
      <vt:lpstr>Презентация PowerPoint</vt:lpstr>
      <vt:lpstr>Президент РФ</vt:lpstr>
      <vt:lpstr>Сухопутные войска РФ</vt:lpstr>
      <vt:lpstr>Военно-воздушные силы </vt:lpstr>
      <vt:lpstr>Военно-морской флот </vt:lpstr>
      <vt:lpstr>Войска воздушно-космической обороны </vt:lpstr>
      <vt:lpstr>Ракетные войска стратегического назначения</vt:lpstr>
      <vt:lpstr>Воздушно-десантные войска</vt:lpstr>
      <vt:lpstr>Другие войска </vt:lpstr>
      <vt:lpstr>Презентация PowerPoint</vt:lpstr>
      <vt:lpstr>МЧС</vt:lpstr>
      <vt:lpstr>Проверка знаний</vt:lpstr>
      <vt:lpstr>Правильно!</vt:lpstr>
      <vt:lpstr>Учись лучше! Ответ не верный!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Библиография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Ильдар</dc:creator>
  <cp:lastModifiedBy>Алена</cp:lastModifiedBy>
  <cp:revision>130</cp:revision>
  <dcterms:created xsi:type="dcterms:W3CDTF">2011-07-01T10:37:39Z</dcterms:created>
  <dcterms:modified xsi:type="dcterms:W3CDTF">2015-03-16T14:12:20Z</dcterms:modified>
</cp:coreProperties>
</file>