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7" r:id="rId3"/>
    <p:sldId id="270" r:id="rId4"/>
    <p:sldId id="271" r:id="rId5"/>
    <p:sldId id="263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1515"/>
    <a:srgbClr val="FFE79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6" autoAdjust="0"/>
    <p:restoredTop sz="94660"/>
  </p:normalViewPr>
  <p:slideViewPr>
    <p:cSldViewPr>
      <p:cViewPr varScale="1">
        <p:scale>
          <a:sx n="67" d="100"/>
          <a:sy n="67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86;&#1090;%20&#1080;&#1078;&#1077;&#1074;&#1089;&#1082;&#1072;%20&#1076;&#1086;%20&#1073;&#1077;&#1088;&#1083;&#1080;&#1085;&#1072;.ex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8\657235\&#1055;&#1088;&#1077;&#1079;&#1077;&#1085;&#1090;&#1072;&#1094;&#1080;&#1103;\&#1084;&#1077;&#1090;&#1088;&#1086;&#1085;&#1086;&#1084;1.wav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gpi.org/viewpage.php?page_id=361" TargetMode="External"/><Relationship Id="rId13" Type="http://schemas.openxmlformats.org/officeDocument/2006/relationships/hyperlink" Target="http://www.iz-article.ru/makxim_1.html" TargetMode="External"/><Relationship Id="rId3" Type="http://schemas.openxmlformats.org/officeDocument/2006/relationships/hyperlink" Target="http://schoolsaburov.blogspot.ru/p/blog-page.html" TargetMode="External"/><Relationship Id="rId7" Type="http://schemas.openxmlformats.org/officeDocument/2006/relationships/hyperlink" Target="http://dic.academic.ru/dic.nsf/ruwiki/994161/%D0%9A%D1%83%D0%BD%D0%B3%D1%83%D1%80%D1%86%D0%B5%D0%B2" TargetMode="External"/><Relationship Id="rId12" Type="http://schemas.openxmlformats.org/officeDocument/2006/relationships/hyperlink" Target="http://www.iz-article.ru/tokarev_1.html" TargetMode="External"/><Relationship Id="rId2" Type="http://schemas.openxmlformats.org/officeDocument/2006/relationships/hyperlink" Target="http://www.warheroes.ru/hero/hero.asp?Hero_id=1560" TargetMode="External"/><Relationship Id="rId16" Type="http://schemas.openxmlformats.org/officeDocument/2006/relationships/hyperlink" Target="http://archive.today/7AQ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yshared.ru/slide/85399/" TargetMode="External"/><Relationship Id="rId11" Type="http://schemas.openxmlformats.org/officeDocument/2006/relationships/hyperlink" Target="http://www.legendary-arms.ru/revolvers/nagan.html" TargetMode="External"/><Relationship Id="rId5" Type="http://schemas.openxmlformats.org/officeDocument/2006/relationships/hyperlink" Target="http://kollektsiya.ru/artilleriya/430-artillerijskij-tyagach-komintern.html" TargetMode="External"/><Relationship Id="rId15" Type="http://schemas.openxmlformats.org/officeDocument/2006/relationships/hyperlink" Target="http://xmusic.me/q/lsW8yLXu5PCQxYrkRpKLs8SD6KHht8i9ybbPpOh4iv6ejJzKtbGq1uj5mviFyg/" TargetMode="External"/><Relationship Id="rId10" Type="http://schemas.openxmlformats.org/officeDocument/2006/relationships/hyperlink" Target="https://ru.wikipedia.org/wiki/%D0%A2%D0%A2" TargetMode="External"/><Relationship Id="rId4" Type="http://schemas.openxmlformats.org/officeDocument/2006/relationships/hyperlink" Target="http://russian7.ru/2014/08/oborona-brestskojj-kreposti-pravda-i-d/" TargetMode="External"/><Relationship Id="rId9" Type="http://schemas.openxmlformats.org/officeDocument/2006/relationships/hyperlink" Target="http://www.arms.ru/Guns/sniper/ptrd001.htm" TargetMode="External"/><Relationship Id="rId14" Type="http://schemas.openxmlformats.org/officeDocument/2006/relationships/hyperlink" Target="http://pobeda.aspu.ru/id/805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85800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33400"/>
            <a:ext cx="6096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E79B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br>
              <a:rPr lang="ru-RU" sz="7200" b="1" dirty="0" smtClean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E79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E79B"/>
                </a:solidFill>
                <a:latin typeface="Times New Roman" pitchFamily="18" charset="0"/>
                <a:cs typeface="Times New Roman" pitchFamily="18" charset="0"/>
              </a:rPr>
              <a:t>«От Ижевска</a:t>
            </a:r>
            <a:br>
              <a:rPr lang="ru-RU" sz="7200" b="1" dirty="0" smtClean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E79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n w="190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E79B"/>
                </a:solidFill>
                <a:latin typeface="Times New Roman" pitchFamily="18" charset="0"/>
                <a:cs typeface="Times New Roman" pitchFamily="18" charset="0"/>
              </a:rPr>
              <a:t> до Берлина»</a:t>
            </a:r>
            <a:endParaRPr lang="ru-RU" sz="7200" b="1" dirty="0">
              <a:ln w="19050">
                <a:solidFill>
                  <a:schemeClr val="accent6">
                    <a:lumMod val="75000"/>
                  </a:schemeClr>
                </a:solidFill>
              </a:ln>
              <a:solidFill>
                <a:srgbClr val="FFE79B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219200"/>
            <a:ext cx="5257800" cy="4648200"/>
          </a:xfrm>
          <a:solidFill>
            <a:srgbClr val="FFFFCC">
              <a:alpha val="41176"/>
            </a:srgb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</a:t>
            </a: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Не забывай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Кровавые закаты,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Когда в руинах был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Родимый край,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И как на землю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Падали солдаты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Убитыми…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/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</a:b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FF1515"/>
                </a:solidFill>
              </a:rPr>
              <a:t>Живой, не забывай!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rgbClr val="FF1515"/>
              </a:solidFill>
            </a:endParaRPr>
          </a:p>
          <a:p>
            <a:pPr>
              <a:buNone/>
            </a:pPr>
            <a:endParaRPr lang="ru-RU" sz="4400" b="1" dirty="0">
              <a:ln>
                <a:solidFill>
                  <a:srgbClr val="C00000"/>
                </a:solidFill>
              </a:ln>
              <a:solidFill>
                <a:srgbClr val="FF151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лично моя!\разработки уроков\флеш плакаты\от Ижевска до Берлина\Рисунок1 копия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52400"/>
            <a:ext cx="6799263" cy="654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763000" cy="147796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Игра</a:t>
            </a:r>
            <a:b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«От Ижевска до Берлина»</a:t>
            </a:r>
            <a:endParaRPr lang="ru-RU" sz="5400" b="1" dirty="0">
              <a:ln w="28575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D:\лично моя!\разработки уроков\флеш плакаты\от Ижевска до Берлина\картинки\073254_1392697974.pn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7800" y="2057400"/>
            <a:ext cx="616050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лично моя!\разработки уроков\флеш плакаты\от Ижевска до Берлина\картинки\8515418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метроном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077200" y="2971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 w="19050"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Список литературы:</a:t>
            </a:r>
            <a:endParaRPr lang="ru-RU" sz="6000" b="1" dirty="0">
              <a:ln w="19050"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400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А. Артамонов, П. </a:t>
            </a:r>
            <a:r>
              <a:rPr lang="ru-RU" dirty="0" err="1" smtClean="0"/>
              <a:t>Куляшов</a:t>
            </a:r>
            <a:r>
              <a:rPr lang="ru-RU" dirty="0" smtClean="0"/>
              <a:t>. Повесть о землячке. О Герое Советского Союза Федоре Андреевне </a:t>
            </a:r>
            <a:r>
              <a:rPr lang="ru-RU" dirty="0" err="1" smtClean="0"/>
              <a:t>Пушиной</a:t>
            </a:r>
            <a:r>
              <a:rPr lang="ru-RU" dirty="0" smtClean="0"/>
              <a:t>. </a:t>
            </a:r>
            <a:r>
              <a:rPr lang="ru-RU" dirty="0" err="1" smtClean="0"/>
              <a:t>Ижевс</a:t>
            </a:r>
            <a:r>
              <a:rPr lang="ru-RU" dirty="0" smtClean="0"/>
              <a:t>, «Удмуртия», 1975</a:t>
            </a:r>
          </a:p>
          <a:p>
            <a:r>
              <a:rPr lang="ru-RU" dirty="0" smtClean="0"/>
              <a:t>К. И. Куликов Грани победы: очерки. Ижевск,2005</a:t>
            </a:r>
          </a:p>
          <a:p>
            <a:r>
              <a:rPr lang="ru-RU" dirty="0" smtClean="0"/>
              <a:t> М.И. </a:t>
            </a:r>
            <a:r>
              <a:rPr lang="ru-RU" dirty="0" err="1" smtClean="0"/>
              <a:t>Тульчинский</a:t>
            </a:r>
            <a:r>
              <a:rPr lang="ru-RU" dirty="0" smtClean="0"/>
              <a:t> Качественные задачи по физике в 6-7 классах, М. «Просвещение», 1976</a:t>
            </a:r>
          </a:p>
          <a:p>
            <a:r>
              <a:rPr lang="ru-RU" dirty="0" smtClean="0"/>
              <a:t>Диск «От Ижевска до Берлина»</a:t>
            </a:r>
          </a:p>
          <a:p>
            <a:r>
              <a:rPr lang="ru-RU" u="sng" dirty="0" smtClean="0">
                <a:hlinkClick r:id="rId2"/>
              </a:rPr>
              <a:t>http://www.warheroes.ru/hero/hero.asp?Hero_id=1560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http://schoolsaburov.blogspot.ru/p/blog-page.html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Оборона Брестской крепости: правда и домыслы</a:t>
            </a:r>
            <a:endParaRPr lang="ru-RU" u="sng" dirty="0" smtClean="0"/>
          </a:p>
          <a:p>
            <a:r>
              <a:rPr lang="ru-RU" b="1" dirty="0" smtClean="0"/>
              <a:t> </a:t>
            </a:r>
            <a:r>
              <a:rPr lang="ru-RU" u="sng" dirty="0" smtClean="0">
                <a:hlinkClick r:id="rId5"/>
              </a:rPr>
              <a:t>http://kollektsiya.ru/artilleriya/430-artillerijskij-tyagach-komintern.html</a:t>
            </a:r>
            <a:endParaRPr lang="ru-RU" dirty="0" smtClean="0"/>
          </a:p>
          <a:p>
            <a:r>
              <a:rPr lang="en-US" b="1" dirty="0" smtClean="0"/>
              <a:t> </a:t>
            </a:r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smtClean="0">
                <a:hlinkClick r:id="rId6"/>
              </a:rPr>
              <a:t>www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myshared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ru</a:t>
            </a:r>
            <a:r>
              <a:rPr lang="ru-RU" u="sng" dirty="0" smtClean="0">
                <a:hlinkClick r:id="rId6"/>
              </a:rPr>
              <a:t>/</a:t>
            </a:r>
            <a:r>
              <a:rPr lang="en-US" u="sng" dirty="0" smtClean="0">
                <a:hlinkClick r:id="rId6"/>
              </a:rPr>
              <a:t>slide</a:t>
            </a:r>
            <a:r>
              <a:rPr lang="ru-RU" u="sng" dirty="0" smtClean="0">
                <a:hlinkClick r:id="rId6"/>
              </a:rPr>
              <a:t>/85399/</a:t>
            </a:r>
            <a:endParaRPr lang="ru-RU" u="sng" dirty="0" smtClean="0"/>
          </a:p>
          <a:p>
            <a:r>
              <a:rPr lang="ru-RU" u="sng" dirty="0" smtClean="0">
                <a:hlinkClick r:id="rId7"/>
              </a:rPr>
              <a:t>http://dic.academic.ru/dic.nsf/ruwiki/994161/%D0%9A%D1%83%D0%BD%D0%B3%D1%83%D1%80%D1%86%D0%B5%D0%B2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http://www.ggpi.org/viewpage.php?page_id=361</a:t>
            </a:r>
            <a:endParaRPr lang="ru-RU" dirty="0" smtClean="0"/>
          </a:p>
          <a:p>
            <a:r>
              <a:rPr lang="ru-RU" dirty="0" smtClean="0"/>
              <a:t> </a:t>
            </a:r>
            <a:r>
              <a:rPr lang="ru-RU" u="sng" dirty="0" smtClean="0">
                <a:hlinkClick r:id="rId9"/>
              </a:rPr>
              <a:t>http://www.arms.ru/Guns/sniper/ptrd001.htm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https://ru.wikipedia.org/wiki/%D0%A2%D0%A2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http://www.legendary-arms.ru/revolvers/nagan.html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http://www.iz-article.ru/tokarev_1.html</a:t>
            </a:r>
            <a:endParaRPr lang="ru-RU" u="sng" dirty="0" smtClean="0"/>
          </a:p>
          <a:p>
            <a:r>
              <a:rPr lang="ru-RU" sz="2800" u="sng" dirty="0" smtClean="0">
                <a:hlinkClick r:id="rId13"/>
              </a:rPr>
              <a:t>http://www.iz-article.ru/makxim_1.html</a:t>
            </a:r>
            <a:endParaRPr lang="ru-RU" sz="2800" u="sng" dirty="0" smtClean="0"/>
          </a:p>
          <a:p>
            <a:r>
              <a:rPr lang="en-US" sz="2800" dirty="0" smtClean="0">
                <a:hlinkClick r:id="rId14"/>
              </a:rPr>
              <a:t>http://pobeda.aspu.ru/id/805.html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http://xmusic.me/q/lsW8yLXu5PCQxYrkRpKLs8SD6KHht8i9ybbPpOh4iv6ejJzKtbGq1uj5mviFyg/</a:t>
            </a:r>
            <a:r>
              <a:rPr lang="ru-RU" dirty="0" smtClean="0"/>
              <a:t> минута молчания</a:t>
            </a:r>
          </a:p>
          <a:p>
            <a:r>
              <a:rPr lang="ru-RU" u="sng" dirty="0" smtClean="0">
                <a:hlinkClick r:id="rId16"/>
              </a:rPr>
              <a:t>http://archive.today/7AQd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83</Words>
  <Application>Microsoft Office PowerPoint</Application>
  <PresentationFormat>Экран (4:3)</PresentationFormat>
  <Paragraphs>23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Игра  «От Ижевска до Берлина»</vt:lpstr>
      <vt:lpstr>Слайд 5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revaz</dc:creator>
  <cp:lastModifiedBy>re</cp:lastModifiedBy>
  <cp:revision>40</cp:revision>
  <dcterms:modified xsi:type="dcterms:W3CDTF">2015-04-13T15:59:13Z</dcterms:modified>
</cp:coreProperties>
</file>