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57" r:id="rId4"/>
    <p:sldId id="260" r:id="rId5"/>
    <p:sldId id="269" r:id="rId6"/>
    <p:sldId id="264" r:id="rId7"/>
    <p:sldId id="267" r:id="rId8"/>
    <p:sldId id="270" r:id="rId9"/>
    <p:sldId id="266" r:id="rId10"/>
    <p:sldId id="271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FF33"/>
    <a:srgbClr val="FF99CC"/>
    <a:srgbClr val="CCFF66"/>
    <a:srgbClr val="9465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3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E27045-E5D4-4129-B059-F7B8DF9DFF6A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ED5503-F7EE-4CB9-90AD-16EF3675F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45ED79-EAE0-4C2B-86BC-F565E5CB098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Для ввода элементов щелкайте по кнопкам. Для удаления введенного щелкните по той же кнопке повторно.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Личные качества</a:t>
            </a:r>
          </a:p>
          <a:p>
            <a:pPr>
              <a:spcBef>
                <a:spcPct val="0"/>
              </a:spcBef>
            </a:pPr>
            <a:r>
              <a:rPr lang="ru-RU" smtClean="0"/>
              <a:t>Армия</a:t>
            </a:r>
          </a:p>
          <a:p>
            <a:pPr>
              <a:spcBef>
                <a:spcPct val="0"/>
              </a:spcBef>
            </a:pPr>
            <a:r>
              <a:rPr lang="ru-RU" smtClean="0"/>
              <a:t>Полководческий талант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058608-072E-4903-AE11-679933E591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ABE05-10DD-47DF-84E1-767A08996B7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Карта в 2 вариантах: в первом нужно нажимать на кнопку со стрелкой, во втором – на клавиши с названием периодов похода. Для работы с классом выделите и удалите ненужный слайд. Для доступа к дополнительной информации нажимайте на значки на карте.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CC135C-53C8-4F7D-A798-A009435B1240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936B77-05AA-4521-A19D-7B1293EE4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CDB9-0622-465D-A33F-45873869E4A3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54C6-775A-4177-A984-2240499F8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C5595-EA2C-410B-92CF-257540B60915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DFB2-1900-435C-91D2-0078F2B8E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2DB9-D240-46D3-BE65-56458E73EE77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DCAF-398F-40B4-A978-D9373D7CB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A590-3148-45C3-B8D4-B9950AF04B61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B9A-368F-4CD0-8600-9ABFB72AE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FBFE-B70E-44D6-A3D8-1B3EC33BB722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A2EE-D67A-4F64-BBB4-AA00A390F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E1BC-4154-457A-AB03-D68D571A1F9F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B06E-30CF-4B0B-BE93-05B6FB263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BCD4-0933-4CD8-A512-6EE73A939601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3BA3D-0E47-4EAF-A41B-4A1E986AD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A602-ED7D-4DF6-830D-DF9E8C8B9F26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17BC-AAA4-4C8F-9FF3-BF9A7F4FC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B806-2D35-409A-BBB6-E175F278B0AF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DCE7-A455-4191-802A-553ABB2F2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A6D3-4305-44EA-9684-576467CF36C2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C8AF-5A98-4620-B6E6-A1DD9BE93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28C4D-F909-4FD7-AFC8-73389D804EFD}" type="datetimeFigureOut">
              <a:rPr lang="ru-RU"/>
              <a:pPr>
                <a:defRPr/>
              </a:pPr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24ED75-AFB5-4E03-9562-166F793E7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2" r:id="rId7"/>
    <p:sldLayoutId id="2147483693" r:id="rId8"/>
    <p:sldLayoutId id="2147483694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notesSlide" Target="../notesSlides/notesSlide3.xml"/><Relationship Id="rId21" Type="http://schemas.openxmlformats.org/officeDocument/2006/relationships/slide" Target="slide9.xml"/><Relationship Id="rId7" Type="http://schemas.openxmlformats.org/officeDocument/2006/relationships/image" Target="../media/image18.jpeg"/><Relationship Id="rId12" Type="http://schemas.openxmlformats.org/officeDocument/2006/relationships/slide" Target="slide6.xml"/><Relationship Id="rId17" Type="http://schemas.openxmlformats.org/officeDocument/2006/relationships/slide" Target="slide2.xml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28.jpeg"/><Relationship Id="rId5" Type="http://schemas.openxmlformats.org/officeDocument/2006/relationships/image" Target="../media/image16.png"/><Relationship Id="rId15" Type="http://schemas.openxmlformats.org/officeDocument/2006/relationships/slide" Target="slide3.xml"/><Relationship Id="rId23" Type="http://schemas.openxmlformats.org/officeDocument/2006/relationships/slide" Target="slide4.xml"/><Relationship Id="rId10" Type="http://schemas.openxmlformats.org/officeDocument/2006/relationships/image" Target="../media/image21.jpeg"/><Relationship Id="rId19" Type="http://schemas.openxmlformats.org/officeDocument/2006/relationships/slide" Target="slide7.xml"/><Relationship Id="rId4" Type="http://schemas.openxmlformats.org/officeDocument/2006/relationships/image" Target="../media/image3.jpeg"/><Relationship Id="rId9" Type="http://schemas.openxmlformats.org/officeDocument/2006/relationships/image" Target="../media/image20.jpeg"/><Relationship Id="rId14" Type="http://schemas.openxmlformats.org/officeDocument/2006/relationships/image" Target="../media/image24.png"/><Relationship Id="rId22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6625" y="1412875"/>
            <a:ext cx="72707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Александр выступил в поход против Персии весной ……………. г. до н.э.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Первое сражение произошло у реки …………………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 посещения г. Гордий возникло крылатое выражение «……………………………………………………….»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333г. до н.э. в сражении у г. ………….    персидский царь Дарий бежал с поля боя.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331г. до н.э. в решающем бою около селения  ……………………..     было окончательно разбито персидское войско.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1625" y="2570163"/>
            <a:ext cx="6080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solidFill>
                  <a:srgbClr val="FF0000"/>
                </a:solidFill>
                <a:latin typeface="Times New Roman" pitchFamily="18" charset="0"/>
              </a:rPr>
              <a:t>334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00750" y="2928938"/>
            <a:ext cx="1035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solidFill>
                  <a:srgbClr val="FF0000"/>
                </a:solidFill>
                <a:latin typeface="Times New Roman" pitchFamily="18" charset="0"/>
              </a:rPr>
              <a:t>Граник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4625" y="3643313"/>
            <a:ext cx="30003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solidFill>
                  <a:srgbClr val="FF0000"/>
                </a:solidFill>
                <a:latin typeface="Times New Roman" pitchFamily="18" charset="0"/>
              </a:rPr>
              <a:t>Разрубить гордиев узел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9188" y="4071938"/>
            <a:ext cx="7667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solidFill>
                  <a:srgbClr val="FF0000"/>
                </a:solidFill>
                <a:latin typeface="Times New Roman" pitchFamily="18" charset="0"/>
              </a:rPr>
              <a:t>Исса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00188" y="5143500"/>
            <a:ext cx="1473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>
                <a:solidFill>
                  <a:srgbClr val="FF0000"/>
                </a:solidFill>
                <a:latin typeface="Times New Roman" pitchFamily="18" charset="0"/>
              </a:rPr>
              <a:t>Гавгамелы</a:t>
            </a:r>
          </a:p>
        </p:txBody>
      </p:sp>
      <p:pic>
        <p:nvPicPr>
          <p:cNvPr id="19464" name="Рисунок 9"/>
          <p:cNvPicPr>
            <a:picLocks noChangeAspect="1"/>
          </p:cNvPicPr>
          <p:nvPr/>
        </p:nvPicPr>
        <p:blipFill>
          <a:blip r:embed="rId2" cstate="email"/>
          <a:srcRect l="6104" t="18436" r="6184" b="33182"/>
          <a:stretch>
            <a:fillRect/>
          </a:stretch>
        </p:blipFill>
        <p:spPr bwMode="auto">
          <a:xfrm>
            <a:off x="1228725" y="692150"/>
            <a:ext cx="6800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mtClean="0"/>
              <a:t>Написать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mtClean="0"/>
              <a:t>«Воспоминания старого воина»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mtClean="0"/>
              <a:t>от имени воина армии Александра Македонского</a:t>
            </a:r>
          </a:p>
        </p:txBody>
      </p:sp>
      <p:pic>
        <p:nvPicPr>
          <p:cNvPr id="20483" name="Рисунок 4"/>
          <p:cNvPicPr>
            <a:picLocks noChangeAspect="1"/>
          </p:cNvPicPr>
          <p:nvPr/>
        </p:nvPicPr>
        <p:blipFill>
          <a:blip r:embed="rId4" cstate="email"/>
          <a:srcRect l="14963" t="18800" r="14890" b="34320"/>
          <a:stretch>
            <a:fillRect/>
          </a:stretch>
        </p:blipFill>
        <p:spPr bwMode="auto">
          <a:xfrm>
            <a:off x="1943100" y="733425"/>
            <a:ext cx="5438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Freeform 157"/>
          <p:cNvSpPr>
            <a:spLocks/>
          </p:cNvSpPr>
          <p:nvPr/>
        </p:nvSpPr>
        <p:spPr bwMode="auto">
          <a:xfrm>
            <a:off x="19050" y="1071563"/>
            <a:ext cx="1098550" cy="950912"/>
          </a:xfrm>
          <a:custGeom>
            <a:avLst/>
            <a:gdLst>
              <a:gd name="T0" fmla="*/ 365125 w 692"/>
              <a:gd name="T1" fmla="*/ 928687 h 599"/>
              <a:gd name="T2" fmla="*/ 271463 w 692"/>
              <a:gd name="T3" fmla="*/ 903287 h 599"/>
              <a:gd name="T4" fmla="*/ 179388 w 692"/>
              <a:gd name="T5" fmla="*/ 914400 h 599"/>
              <a:gd name="T6" fmla="*/ 166688 w 692"/>
              <a:gd name="T7" fmla="*/ 874712 h 599"/>
              <a:gd name="T8" fmla="*/ 100013 w 692"/>
              <a:gd name="T9" fmla="*/ 822325 h 599"/>
              <a:gd name="T10" fmla="*/ 60325 w 692"/>
              <a:gd name="T11" fmla="*/ 795337 h 599"/>
              <a:gd name="T12" fmla="*/ 7938 w 692"/>
              <a:gd name="T13" fmla="*/ 782637 h 599"/>
              <a:gd name="T14" fmla="*/ 20638 w 692"/>
              <a:gd name="T15" fmla="*/ 742950 h 599"/>
              <a:gd name="T16" fmla="*/ 19050 w 692"/>
              <a:gd name="T17" fmla="*/ 722312 h 599"/>
              <a:gd name="T18" fmla="*/ 14288 w 692"/>
              <a:gd name="T19" fmla="*/ 417512 h 599"/>
              <a:gd name="T20" fmla="*/ 28575 w 692"/>
              <a:gd name="T21" fmla="*/ 265112 h 599"/>
              <a:gd name="T22" fmla="*/ 73025 w 692"/>
              <a:gd name="T23" fmla="*/ 265112 h 599"/>
              <a:gd name="T24" fmla="*/ 127000 w 692"/>
              <a:gd name="T25" fmla="*/ 239712 h 599"/>
              <a:gd name="T26" fmla="*/ 161925 w 692"/>
              <a:gd name="T27" fmla="*/ 179387 h 599"/>
              <a:gd name="T28" fmla="*/ 219075 w 692"/>
              <a:gd name="T29" fmla="*/ 185737 h 599"/>
              <a:gd name="T30" fmla="*/ 417513 w 692"/>
              <a:gd name="T31" fmla="*/ 66675 h 599"/>
              <a:gd name="T32" fmla="*/ 550863 w 692"/>
              <a:gd name="T33" fmla="*/ 0 h 599"/>
              <a:gd name="T34" fmla="*/ 696913 w 692"/>
              <a:gd name="T35" fmla="*/ 185737 h 599"/>
              <a:gd name="T36" fmla="*/ 815975 w 692"/>
              <a:gd name="T37" fmla="*/ 252412 h 599"/>
              <a:gd name="T38" fmla="*/ 908050 w 692"/>
              <a:gd name="T39" fmla="*/ 517525 h 599"/>
              <a:gd name="T40" fmla="*/ 971550 w 692"/>
              <a:gd name="T41" fmla="*/ 598487 h 599"/>
              <a:gd name="T42" fmla="*/ 987425 w 692"/>
              <a:gd name="T43" fmla="*/ 663575 h 599"/>
              <a:gd name="T44" fmla="*/ 1085850 w 692"/>
              <a:gd name="T45" fmla="*/ 750887 h 599"/>
              <a:gd name="T46" fmla="*/ 1068388 w 692"/>
              <a:gd name="T47" fmla="*/ 795337 h 599"/>
              <a:gd name="T48" fmla="*/ 987425 w 692"/>
              <a:gd name="T49" fmla="*/ 822325 h 599"/>
              <a:gd name="T50" fmla="*/ 947738 w 692"/>
              <a:gd name="T51" fmla="*/ 835025 h 599"/>
              <a:gd name="T52" fmla="*/ 942975 w 692"/>
              <a:gd name="T53" fmla="*/ 755650 h 599"/>
              <a:gd name="T54" fmla="*/ 868363 w 692"/>
              <a:gd name="T55" fmla="*/ 703262 h 599"/>
              <a:gd name="T56" fmla="*/ 752475 w 692"/>
              <a:gd name="T57" fmla="*/ 636587 h 599"/>
              <a:gd name="T58" fmla="*/ 762000 w 692"/>
              <a:gd name="T59" fmla="*/ 684212 h 599"/>
              <a:gd name="T60" fmla="*/ 696913 w 692"/>
              <a:gd name="T61" fmla="*/ 728662 h 599"/>
              <a:gd name="T62" fmla="*/ 657225 w 692"/>
              <a:gd name="T63" fmla="*/ 688975 h 599"/>
              <a:gd name="T64" fmla="*/ 642938 w 692"/>
              <a:gd name="T65" fmla="*/ 795337 h 599"/>
              <a:gd name="T66" fmla="*/ 523875 w 692"/>
              <a:gd name="T67" fmla="*/ 874712 h 599"/>
              <a:gd name="T68" fmla="*/ 433388 w 692"/>
              <a:gd name="T69" fmla="*/ 708025 h 599"/>
              <a:gd name="T70" fmla="*/ 366713 w 692"/>
              <a:gd name="T71" fmla="*/ 646112 h 599"/>
              <a:gd name="T72" fmla="*/ 392113 w 692"/>
              <a:gd name="T73" fmla="*/ 795337 h 599"/>
              <a:gd name="T74" fmla="*/ 365125 w 692"/>
              <a:gd name="T75" fmla="*/ 928687 h 59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92" h="599">
                <a:moveTo>
                  <a:pt x="230" y="585"/>
                </a:moveTo>
                <a:cubicBezTo>
                  <a:pt x="217" y="599"/>
                  <a:pt x="190" y="570"/>
                  <a:pt x="171" y="569"/>
                </a:cubicBezTo>
                <a:cubicBezTo>
                  <a:pt x="152" y="568"/>
                  <a:pt x="124" y="579"/>
                  <a:pt x="113" y="576"/>
                </a:cubicBezTo>
                <a:cubicBezTo>
                  <a:pt x="105" y="574"/>
                  <a:pt x="109" y="559"/>
                  <a:pt x="105" y="551"/>
                </a:cubicBezTo>
                <a:cubicBezTo>
                  <a:pt x="90" y="521"/>
                  <a:pt x="92" y="527"/>
                  <a:pt x="63" y="518"/>
                </a:cubicBezTo>
                <a:cubicBezTo>
                  <a:pt x="55" y="512"/>
                  <a:pt x="47" y="505"/>
                  <a:pt x="38" y="501"/>
                </a:cubicBezTo>
                <a:cubicBezTo>
                  <a:pt x="28" y="497"/>
                  <a:pt x="12" y="502"/>
                  <a:pt x="5" y="493"/>
                </a:cubicBezTo>
                <a:cubicBezTo>
                  <a:pt x="0" y="486"/>
                  <a:pt x="10" y="476"/>
                  <a:pt x="13" y="468"/>
                </a:cubicBezTo>
                <a:cubicBezTo>
                  <a:pt x="14" y="462"/>
                  <a:pt x="11" y="505"/>
                  <a:pt x="12" y="455"/>
                </a:cubicBezTo>
                <a:cubicBezTo>
                  <a:pt x="11" y="421"/>
                  <a:pt x="8" y="311"/>
                  <a:pt x="9" y="263"/>
                </a:cubicBezTo>
                <a:cubicBezTo>
                  <a:pt x="10" y="215"/>
                  <a:pt x="12" y="183"/>
                  <a:pt x="18" y="167"/>
                </a:cubicBezTo>
                <a:cubicBezTo>
                  <a:pt x="21" y="156"/>
                  <a:pt x="39" y="176"/>
                  <a:pt x="46" y="167"/>
                </a:cubicBezTo>
                <a:cubicBezTo>
                  <a:pt x="54" y="157"/>
                  <a:pt x="70" y="158"/>
                  <a:pt x="80" y="151"/>
                </a:cubicBezTo>
                <a:cubicBezTo>
                  <a:pt x="90" y="144"/>
                  <a:pt x="92" y="119"/>
                  <a:pt x="102" y="113"/>
                </a:cubicBezTo>
                <a:cubicBezTo>
                  <a:pt x="112" y="107"/>
                  <a:pt x="111" y="129"/>
                  <a:pt x="138" y="117"/>
                </a:cubicBezTo>
                <a:cubicBezTo>
                  <a:pt x="169" y="72"/>
                  <a:pt x="215" y="63"/>
                  <a:pt x="263" y="42"/>
                </a:cubicBezTo>
                <a:cubicBezTo>
                  <a:pt x="293" y="29"/>
                  <a:pt x="317" y="11"/>
                  <a:pt x="347" y="0"/>
                </a:cubicBezTo>
                <a:cubicBezTo>
                  <a:pt x="362" y="64"/>
                  <a:pt x="388" y="83"/>
                  <a:pt x="439" y="117"/>
                </a:cubicBezTo>
                <a:cubicBezTo>
                  <a:pt x="465" y="135"/>
                  <a:pt x="484" y="150"/>
                  <a:pt x="514" y="159"/>
                </a:cubicBezTo>
                <a:cubicBezTo>
                  <a:pt x="532" y="216"/>
                  <a:pt x="554" y="269"/>
                  <a:pt x="572" y="326"/>
                </a:cubicBezTo>
                <a:cubicBezTo>
                  <a:pt x="585" y="364"/>
                  <a:pt x="604" y="362"/>
                  <a:pt x="612" y="377"/>
                </a:cubicBezTo>
                <a:cubicBezTo>
                  <a:pt x="620" y="392"/>
                  <a:pt x="610" y="402"/>
                  <a:pt x="622" y="418"/>
                </a:cubicBezTo>
                <a:cubicBezTo>
                  <a:pt x="637" y="443"/>
                  <a:pt x="676" y="459"/>
                  <a:pt x="684" y="473"/>
                </a:cubicBezTo>
                <a:cubicBezTo>
                  <a:pt x="692" y="487"/>
                  <a:pt x="683" y="494"/>
                  <a:pt x="673" y="501"/>
                </a:cubicBezTo>
                <a:cubicBezTo>
                  <a:pt x="656" y="507"/>
                  <a:pt x="639" y="512"/>
                  <a:pt x="622" y="518"/>
                </a:cubicBezTo>
                <a:cubicBezTo>
                  <a:pt x="614" y="521"/>
                  <a:pt x="597" y="526"/>
                  <a:pt x="597" y="526"/>
                </a:cubicBezTo>
                <a:cubicBezTo>
                  <a:pt x="588" y="524"/>
                  <a:pt x="602" y="490"/>
                  <a:pt x="594" y="476"/>
                </a:cubicBezTo>
                <a:cubicBezTo>
                  <a:pt x="586" y="462"/>
                  <a:pt x="567" y="455"/>
                  <a:pt x="547" y="443"/>
                </a:cubicBezTo>
                <a:cubicBezTo>
                  <a:pt x="532" y="436"/>
                  <a:pt x="485" y="403"/>
                  <a:pt x="474" y="401"/>
                </a:cubicBezTo>
                <a:cubicBezTo>
                  <a:pt x="463" y="399"/>
                  <a:pt x="486" y="421"/>
                  <a:pt x="480" y="431"/>
                </a:cubicBezTo>
                <a:cubicBezTo>
                  <a:pt x="477" y="442"/>
                  <a:pt x="467" y="464"/>
                  <a:pt x="439" y="459"/>
                </a:cubicBezTo>
                <a:cubicBezTo>
                  <a:pt x="427" y="457"/>
                  <a:pt x="422" y="442"/>
                  <a:pt x="414" y="434"/>
                </a:cubicBezTo>
                <a:cubicBezTo>
                  <a:pt x="371" y="449"/>
                  <a:pt x="395" y="460"/>
                  <a:pt x="405" y="501"/>
                </a:cubicBezTo>
                <a:cubicBezTo>
                  <a:pt x="380" y="526"/>
                  <a:pt x="363" y="540"/>
                  <a:pt x="330" y="551"/>
                </a:cubicBezTo>
                <a:cubicBezTo>
                  <a:pt x="322" y="498"/>
                  <a:pt x="309" y="482"/>
                  <a:pt x="273" y="446"/>
                </a:cubicBezTo>
                <a:cubicBezTo>
                  <a:pt x="261" y="432"/>
                  <a:pt x="235" y="398"/>
                  <a:pt x="231" y="407"/>
                </a:cubicBezTo>
                <a:cubicBezTo>
                  <a:pt x="227" y="416"/>
                  <a:pt x="247" y="471"/>
                  <a:pt x="247" y="501"/>
                </a:cubicBezTo>
                <a:cubicBezTo>
                  <a:pt x="247" y="588"/>
                  <a:pt x="282" y="566"/>
                  <a:pt x="230" y="585"/>
                </a:cubicBezTo>
                <a:close/>
              </a:path>
            </a:pathLst>
          </a:custGeom>
          <a:solidFill>
            <a:srgbClr val="99FF33"/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267" name="Picture 41" descr="малсредазияегипеталмак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96"/>
          <a:stretch>
            <a:fillRect/>
          </a:stretch>
        </p:blipFill>
        <p:spPr bwMode="auto">
          <a:xfrm>
            <a:off x="0" y="1000125"/>
            <a:ext cx="91805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олилиния 22"/>
          <p:cNvSpPr/>
          <p:nvPr/>
        </p:nvSpPr>
        <p:spPr>
          <a:xfrm>
            <a:off x="28575" y="1609725"/>
            <a:ext cx="9115425" cy="4676775"/>
          </a:xfrm>
          <a:custGeom>
            <a:avLst/>
            <a:gdLst>
              <a:gd name="connsiteX0" fmla="*/ 895350 w 9115425"/>
              <a:gd name="connsiteY0" fmla="*/ 523875 h 4676775"/>
              <a:gd name="connsiteX1" fmla="*/ 923925 w 9115425"/>
              <a:gd name="connsiteY1" fmla="*/ 447675 h 4676775"/>
              <a:gd name="connsiteX2" fmla="*/ 1009650 w 9115425"/>
              <a:gd name="connsiteY2" fmla="*/ 371475 h 4676775"/>
              <a:gd name="connsiteX3" fmla="*/ 1066800 w 9115425"/>
              <a:gd name="connsiteY3" fmla="*/ 352425 h 4676775"/>
              <a:gd name="connsiteX4" fmla="*/ 1190625 w 9115425"/>
              <a:gd name="connsiteY4" fmla="*/ 400050 h 4676775"/>
              <a:gd name="connsiteX5" fmla="*/ 1257300 w 9115425"/>
              <a:gd name="connsiteY5" fmla="*/ 419100 h 4676775"/>
              <a:gd name="connsiteX6" fmla="*/ 1276350 w 9115425"/>
              <a:gd name="connsiteY6" fmla="*/ 371475 h 4676775"/>
              <a:gd name="connsiteX7" fmla="*/ 1390650 w 9115425"/>
              <a:gd name="connsiteY7" fmla="*/ 419100 h 4676775"/>
              <a:gd name="connsiteX8" fmla="*/ 1400175 w 9115425"/>
              <a:gd name="connsiteY8" fmla="*/ 371475 h 4676775"/>
              <a:gd name="connsiteX9" fmla="*/ 1457325 w 9115425"/>
              <a:gd name="connsiteY9" fmla="*/ 342900 h 4676775"/>
              <a:gd name="connsiteX10" fmla="*/ 1495425 w 9115425"/>
              <a:gd name="connsiteY10" fmla="*/ 323850 h 4676775"/>
              <a:gd name="connsiteX11" fmla="*/ 1447800 w 9115425"/>
              <a:gd name="connsiteY11" fmla="*/ 276225 h 4676775"/>
              <a:gd name="connsiteX12" fmla="*/ 1447800 w 9115425"/>
              <a:gd name="connsiteY12" fmla="*/ 238125 h 4676775"/>
              <a:gd name="connsiteX13" fmla="*/ 1466850 w 9115425"/>
              <a:gd name="connsiteY13" fmla="*/ 228600 h 4676775"/>
              <a:gd name="connsiteX14" fmla="*/ 1533525 w 9115425"/>
              <a:gd name="connsiteY14" fmla="*/ 228600 h 4676775"/>
              <a:gd name="connsiteX15" fmla="*/ 1619250 w 9115425"/>
              <a:gd name="connsiteY15" fmla="*/ 276225 h 4676775"/>
              <a:gd name="connsiteX16" fmla="*/ 1695450 w 9115425"/>
              <a:gd name="connsiteY16" fmla="*/ 304800 h 4676775"/>
              <a:gd name="connsiteX17" fmla="*/ 1733550 w 9115425"/>
              <a:gd name="connsiteY17" fmla="*/ 342900 h 4676775"/>
              <a:gd name="connsiteX18" fmla="*/ 1762125 w 9115425"/>
              <a:gd name="connsiteY18" fmla="*/ 390525 h 4676775"/>
              <a:gd name="connsiteX19" fmla="*/ 1828800 w 9115425"/>
              <a:gd name="connsiteY19" fmla="*/ 409575 h 4676775"/>
              <a:gd name="connsiteX20" fmla="*/ 1885950 w 9115425"/>
              <a:gd name="connsiteY20" fmla="*/ 466725 h 4676775"/>
              <a:gd name="connsiteX21" fmla="*/ 2047875 w 9115425"/>
              <a:gd name="connsiteY21" fmla="*/ 533400 h 4676775"/>
              <a:gd name="connsiteX22" fmla="*/ 2190750 w 9115425"/>
              <a:gd name="connsiteY22" fmla="*/ 600075 h 4676775"/>
              <a:gd name="connsiteX23" fmla="*/ 2314575 w 9115425"/>
              <a:gd name="connsiteY23" fmla="*/ 609600 h 4676775"/>
              <a:gd name="connsiteX24" fmla="*/ 2447925 w 9115425"/>
              <a:gd name="connsiteY24" fmla="*/ 628650 h 4676775"/>
              <a:gd name="connsiteX25" fmla="*/ 2647950 w 9115425"/>
              <a:gd name="connsiteY25" fmla="*/ 619125 h 4676775"/>
              <a:gd name="connsiteX26" fmla="*/ 2705100 w 9115425"/>
              <a:gd name="connsiteY26" fmla="*/ 619125 h 4676775"/>
              <a:gd name="connsiteX27" fmla="*/ 2724150 w 9115425"/>
              <a:gd name="connsiteY27" fmla="*/ 628650 h 4676775"/>
              <a:gd name="connsiteX28" fmla="*/ 2781300 w 9115425"/>
              <a:gd name="connsiteY28" fmla="*/ 609600 h 4676775"/>
              <a:gd name="connsiteX29" fmla="*/ 2819400 w 9115425"/>
              <a:gd name="connsiteY29" fmla="*/ 542925 h 4676775"/>
              <a:gd name="connsiteX30" fmla="*/ 3009900 w 9115425"/>
              <a:gd name="connsiteY30" fmla="*/ 666750 h 4676775"/>
              <a:gd name="connsiteX31" fmla="*/ 3009900 w 9115425"/>
              <a:gd name="connsiteY31" fmla="*/ 742950 h 4676775"/>
              <a:gd name="connsiteX32" fmla="*/ 2962275 w 9115425"/>
              <a:gd name="connsiteY32" fmla="*/ 809625 h 4676775"/>
              <a:gd name="connsiteX33" fmla="*/ 2962275 w 9115425"/>
              <a:gd name="connsiteY33" fmla="*/ 857250 h 4676775"/>
              <a:gd name="connsiteX34" fmla="*/ 3048000 w 9115425"/>
              <a:gd name="connsiteY34" fmla="*/ 942975 h 4676775"/>
              <a:gd name="connsiteX35" fmla="*/ 3057525 w 9115425"/>
              <a:gd name="connsiteY35" fmla="*/ 1019175 h 4676775"/>
              <a:gd name="connsiteX36" fmla="*/ 3067050 w 9115425"/>
              <a:gd name="connsiteY36" fmla="*/ 1066800 h 4676775"/>
              <a:gd name="connsiteX37" fmla="*/ 3143250 w 9115425"/>
              <a:gd name="connsiteY37" fmla="*/ 1104900 h 4676775"/>
              <a:gd name="connsiteX38" fmla="*/ 3200400 w 9115425"/>
              <a:gd name="connsiteY38" fmla="*/ 1143000 h 4676775"/>
              <a:gd name="connsiteX39" fmla="*/ 3267075 w 9115425"/>
              <a:gd name="connsiteY39" fmla="*/ 1200150 h 4676775"/>
              <a:gd name="connsiteX40" fmla="*/ 3343275 w 9115425"/>
              <a:gd name="connsiteY40" fmla="*/ 1200150 h 4676775"/>
              <a:gd name="connsiteX41" fmla="*/ 3476625 w 9115425"/>
              <a:gd name="connsiteY41" fmla="*/ 1114425 h 4676775"/>
              <a:gd name="connsiteX42" fmla="*/ 3495675 w 9115425"/>
              <a:gd name="connsiteY42" fmla="*/ 1038225 h 4676775"/>
              <a:gd name="connsiteX43" fmla="*/ 3543300 w 9115425"/>
              <a:gd name="connsiteY43" fmla="*/ 1000125 h 4676775"/>
              <a:gd name="connsiteX44" fmla="*/ 3590925 w 9115425"/>
              <a:gd name="connsiteY44" fmla="*/ 914400 h 4676775"/>
              <a:gd name="connsiteX45" fmla="*/ 3619500 w 9115425"/>
              <a:gd name="connsiteY45" fmla="*/ 857250 h 4676775"/>
              <a:gd name="connsiteX46" fmla="*/ 3667125 w 9115425"/>
              <a:gd name="connsiteY46" fmla="*/ 819150 h 4676775"/>
              <a:gd name="connsiteX47" fmla="*/ 3705225 w 9115425"/>
              <a:gd name="connsiteY47" fmla="*/ 800100 h 4676775"/>
              <a:gd name="connsiteX48" fmla="*/ 3743325 w 9115425"/>
              <a:gd name="connsiteY48" fmla="*/ 781050 h 4676775"/>
              <a:gd name="connsiteX49" fmla="*/ 3905250 w 9115425"/>
              <a:gd name="connsiteY49" fmla="*/ 771525 h 4676775"/>
              <a:gd name="connsiteX50" fmla="*/ 3962400 w 9115425"/>
              <a:gd name="connsiteY50" fmla="*/ 876300 h 4676775"/>
              <a:gd name="connsiteX51" fmla="*/ 4000500 w 9115425"/>
              <a:gd name="connsiteY51" fmla="*/ 962025 h 4676775"/>
              <a:gd name="connsiteX52" fmla="*/ 4019550 w 9115425"/>
              <a:gd name="connsiteY52" fmla="*/ 990600 h 4676775"/>
              <a:gd name="connsiteX53" fmla="*/ 3990975 w 9115425"/>
              <a:gd name="connsiteY53" fmla="*/ 1057275 h 4676775"/>
              <a:gd name="connsiteX54" fmla="*/ 4086225 w 9115425"/>
              <a:gd name="connsiteY54" fmla="*/ 1152525 h 4676775"/>
              <a:gd name="connsiteX55" fmla="*/ 4124325 w 9115425"/>
              <a:gd name="connsiteY55" fmla="*/ 1247775 h 4676775"/>
              <a:gd name="connsiteX56" fmla="*/ 4124325 w 9115425"/>
              <a:gd name="connsiteY56" fmla="*/ 1400175 h 4676775"/>
              <a:gd name="connsiteX57" fmla="*/ 4191000 w 9115425"/>
              <a:gd name="connsiteY57" fmla="*/ 1533525 h 4676775"/>
              <a:gd name="connsiteX58" fmla="*/ 4314825 w 9115425"/>
              <a:gd name="connsiteY58" fmla="*/ 1628775 h 4676775"/>
              <a:gd name="connsiteX59" fmla="*/ 4400550 w 9115425"/>
              <a:gd name="connsiteY59" fmla="*/ 1657350 h 4676775"/>
              <a:gd name="connsiteX60" fmla="*/ 4533900 w 9115425"/>
              <a:gd name="connsiteY60" fmla="*/ 1676400 h 4676775"/>
              <a:gd name="connsiteX61" fmla="*/ 4629150 w 9115425"/>
              <a:gd name="connsiteY61" fmla="*/ 1685925 h 4676775"/>
              <a:gd name="connsiteX62" fmla="*/ 4676775 w 9115425"/>
              <a:gd name="connsiteY62" fmla="*/ 1638300 h 4676775"/>
              <a:gd name="connsiteX63" fmla="*/ 4714875 w 9115425"/>
              <a:gd name="connsiteY63" fmla="*/ 1590675 h 4676775"/>
              <a:gd name="connsiteX64" fmla="*/ 4800600 w 9115425"/>
              <a:gd name="connsiteY64" fmla="*/ 1571625 h 4676775"/>
              <a:gd name="connsiteX65" fmla="*/ 4791075 w 9115425"/>
              <a:gd name="connsiteY65" fmla="*/ 1562100 h 4676775"/>
              <a:gd name="connsiteX66" fmla="*/ 5067300 w 9115425"/>
              <a:gd name="connsiteY66" fmla="*/ 1704975 h 4676775"/>
              <a:gd name="connsiteX67" fmla="*/ 5114925 w 9115425"/>
              <a:gd name="connsiteY67" fmla="*/ 1657350 h 4676775"/>
              <a:gd name="connsiteX68" fmla="*/ 5362575 w 9115425"/>
              <a:gd name="connsiteY68" fmla="*/ 1581150 h 4676775"/>
              <a:gd name="connsiteX69" fmla="*/ 5400675 w 9115425"/>
              <a:gd name="connsiteY69" fmla="*/ 1600200 h 4676775"/>
              <a:gd name="connsiteX70" fmla="*/ 5419725 w 9115425"/>
              <a:gd name="connsiteY70" fmla="*/ 1543050 h 4676775"/>
              <a:gd name="connsiteX71" fmla="*/ 5343525 w 9115425"/>
              <a:gd name="connsiteY71" fmla="*/ 1257300 h 4676775"/>
              <a:gd name="connsiteX72" fmla="*/ 5438775 w 9115425"/>
              <a:gd name="connsiteY72" fmla="*/ 1266825 h 4676775"/>
              <a:gd name="connsiteX73" fmla="*/ 6096000 w 9115425"/>
              <a:gd name="connsiteY73" fmla="*/ 981075 h 4676775"/>
              <a:gd name="connsiteX74" fmla="*/ 6429375 w 9115425"/>
              <a:gd name="connsiteY74" fmla="*/ 800100 h 4676775"/>
              <a:gd name="connsiteX75" fmla="*/ 6496050 w 9115425"/>
              <a:gd name="connsiteY75" fmla="*/ 695325 h 4676775"/>
              <a:gd name="connsiteX76" fmla="*/ 6667500 w 9115425"/>
              <a:gd name="connsiteY76" fmla="*/ 571500 h 4676775"/>
              <a:gd name="connsiteX77" fmla="*/ 6734175 w 9115425"/>
              <a:gd name="connsiteY77" fmla="*/ 504825 h 4676775"/>
              <a:gd name="connsiteX78" fmla="*/ 6791325 w 9115425"/>
              <a:gd name="connsiteY78" fmla="*/ 361950 h 4676775"/>
              <a:gd name="connsiteX79" fmla="*/ 6829425 w 9115425"/>
              <a:gd name="connsiteY79" fmla="*/ 285750 h 4676775"/>
              <a:gd name="connsiteX80" fmla="*/ 6867525 w 9115425"/>
              <a:gd name="connsiteY80" fmla="*/ 209550 h 4676775"/>
              <a:gd name="connsiteX81" fmla="*/ 7000875 w 9115425"/>
              <a:gd name="connsiteY81" fmla="*/ 171450 h 4676775"/>
              <a:gd name="connsiteX82" fmla="*/ 7429500 w 9115425"/>
              <a:gd name="connsiteY82" fmla="*/ 0 h 4676775"/>
              <a:gd name="connsiteX83" fmla="*/ 7553325 w 9115425"/>
              <a:gd name="connsiteY83" fmla="*/ 19050 h 4676775"/>
              <a:gd name="connsiteX84" fmla="*/ 7743825 w 9115425"/>
              <a:gd name="connsiteY84" fmla="*/ 180975 h 4676775"/>
              <a:gd name="connsiteX85" fmla="*/ 7800975 w 9115425"/>
              <a:gd name="connsiteY85" fmla="*/ 190500 h 4676775"/>
              <a:gd name="connsiteX86" fmla="*/ 7915275 w 9115425"/>
              <a:gd name="connsiteY86" fmla="*/ 152400 h 4676775"/>
              <a:gd name="connsiteX87" fmla="*/ 7991475 w 9115425"/>
              <a:gd name="connsiteY87" fmla="*/ 304800 h 4676775"/>
              <a:gd name="connsiteX88" fmla="*/ 8362950 w 9115425"/>
              <a:gd name="connsiteY88" fmla="*/ 676275 h 4676775"/>
              <a:gd name="connsiteX89" fmla="*/ 8477250 w 9115425"/>
              <a:gd name="connsiteY89" fmla="*/ 981075 h 4676775"/>
              <a:gd name="connsiteX90" fmla="*/ 8496300 w 9115425"/>
              <a:gd name="connsiteY90" fmla="*/ 1057275 h 4676775"/>
              <a:gd name="connsiteX91" fmla="*/ 8410575 w 9115425"/>
              <a:gd name="connsiteY91" fmla="*/ 1152525 h 4676775"/>
              <a:gd name="connsiteX92" fmla="*/ 8420100 w 9115425"/>
              <a:gd name="connsiteY92" fmla="*/ 1238250 h 4676775"/>
              <a:gd name="connsiteX93" fmla="*/ 8429625 w 9115425"/>
              <a:gd name="connsiteY93" fmla="*/ 1304925 h 4676775"/>
              <a:gd name="connsiteX94" fmla="*/ 8582025 w 9115425"/>
              <a:gd name="connsiteY94" fmla="*/ 1409700 h 4676775"/>
              <a:gd name="connsiteX95" fmla="*/ 8620125 w 9115425"/>
              <a:gd name="connsiteY95" fmla="*/ 1485900 h 4676775"/>
              <a:gd name="connsiteX96" fmla="*/ 8724900 w 9115425"/>
              <a:gd name="connsiteY96" fmla="*/ 1533525 h 4676775"/>
              <a:gd name="connsiteX97" fmla="*/ 8810625 w 9115425"/>
              <a:gd name="connsiteY97" fmla="*/ 1609725 h 4676775"/>
              <a:gd name="connsiteX98" fmla="*/ 9096375 w 9115425"/>
              <a:gd name="connsiteY98" fmla="*/ 1790700 h 4676775"/>
              <a:gd name="connsiteX99" fmla="*/ 9115425 w 9115425"/>
              <a:gd name="connsiteY99" fmla="*/ 2305050 h 4676775"/>
              <a:gd name="connsiteX100" fmla="*/ 9010650 w 9115425"/>
              <a:gd name="connsiteY100" fmla="*/ 2476500 h 4676775"/>
              <a:gd name="connsiteX101" fmla="*/ 8972550 w 9115425"/>
              <a:gd name="connsiteY101" fmla="*/ 2676525 h 4676775"/>
              <a:gd name="connsiteX102" fmla="*/ 8829675 w 9115425"/>
              <a:gd name="connsiteY102" fmla="*/ 2838450 h 4676775"/>
              <a:gd name="connsiteX103" fmla="*/ 8677275 w 9115425"/>
              <a:gd name="connsiteY103" fmla="*/ 2905125 h 4676775"/>
              <a:gd name="connsiteX104" fmla="*/ 8572500 w 9115425"/>
              <a:gd name="connsiteY104" fmla="*/ 3067050 h 4676775"/>
              <a:gd name="connsiteX105" fmla="*/ 8572500 w 9115425"/>
              <a:gd name="connsiteY105" fmla="*/ 3228975 h 4676775"/>
              <a:gd name="connsiteX106" fmla="*/ 8505825 w 9115425"/>
              <a:gd name="connsiteY106" fmla="*/ 3333750 h 4676775"/>
              <a:gd name="connsiteX107" fmla="*/ 8496300 w 9115425"/>
              <a:gd name="connsiteY107" fmla="*/ 3457575 h 4676775"/>
              <a:gd name="connsiteX108" fmla="*/ 8486775 w 9115425"/>
              <a:gd name="connsiteY108" fmla="*/ 3524250 h 4676775"/>
              <a:gd name="connsiteX109" fmla="*/ 8458200 w 9115425"/>
              <a:gd name="connsiteY109" fmla="*/ 3733800 h 4676775"/>
              <a:gd name="connsiteX110" fmla="*/ 8467725 w 9115425"/>
              <a:gd name="connsiteY110" fmla="*/ 4038600 h 4676775"/>
              <a:gd name="connsiteX111" fmla="*/ 8439150 w 9115425"/>
              <a:gd name="connsiteY111" fmla="*/ 4171950 h 4676775"/>
              <a:gd name="connsiteX112" fmla="*/ 8258175 w 9115425"/>
              <a:gd name="connsiteY112" fmla="*/ 4448175 h 4676775"/>
              <a:gd name="connsiteX113" fmla="*/ 8210550 w 9115425"/>
              <a:gd name="connsiteY113" fmla="*/ 4495800 h 4676775"/>
              <a:gd name="connsiteX114" fmla="*/ 8124825 w 9115425"/>
              <a:gd name="connsiteY114" fmla="*/ 4467225 h 4676775"/>
              <a:gd name="connsiteX115" fmla="*/ 8096250 w 9115425"/>
              <a:gd name="connsiteY115" fmla="*/ 4400550 h 4676775"/>
              <a:gd name="connsiteX116" fmla="*/ 8029575 w 9115425"/>
              <a:gd name="connsiteY116" fmla="*/ 4381500 h 4676775"/>
              <a:gd name="connsiteX117" fmla="*/ 7962900 w 9115425"/>
              <a:gd name="connsiteY117" fmla="*/ 4333875 h 4676775"/>
              <a:gd name="connsiteX118" fmla="*/ 7905750 w 9115425"/>
              <a:gd name="connsiteY118" fmla="*/ 4314825 h 4676775"/>
              <a:gd name="connsiteX119" fmla="*/ 7848600 w 9115425"/>
              <a:gd name="connsiteY119" fmla="*/ 4210050 h 4676775"/>
              <a:gd name="connsiteX120" fmla="*/ 7820025 w 9115425"/>
              <a:gd name="connsiteY120" fmla="*/ 4124325 h 4676775"/>
              <a:gd name="connsiteX121" fmla="*/ 7486650 w 9115425"/>
              <a:gd name="connsiteY121" fmla="*/ 4324350 h 4676775"/>
              <a:gd name="connsiteX122" fmla="*/ 7477125 w 9115425"/>
              <a:gd name="connsiteY122" fmla="*/ 4324350 h 4676775"/>
              <a:gd name="connsiteX123" fmla="*/ 7381875 w 9115425"/>
              <a:gd name="connsiteY123" fmla="*/ 4276725 h 4676775"/>
              <a:gd name="connsiteX124" fmla="*/ 7277100 w 9115425"/>
              <a:gd name="connsiteY124" fmla="*/ 4333875 h 4676775"/>
              <a:gd name="connsiteX125" fmla="*/ 7029450 w 9115425"/>
              <a:gd name="connsiteY125" fmla="*/ 4429125 h 4676775"/>
              <a:gd name="connsiteX126" fmla="*/ 6972300 w 9115425"/>
              <a:gd name="connsiteY126" fmla="*/ 4467225 h 4676775"/>
              <a:gd name="connsiteX127" fmla="*/ 6877050 w 9115425"/>
              <a:gd name="connsiteY127" fmla="*/ 4467225 h 4676775"/>
              <a:gd name="connsiteX128" fmla="*/ 6134100 w 9115425"/>
              <a:gd name="connsiteY128" fmla="*/ 4410075 h 4676775"/>
              <a:gd name="connsiteX129" fmla="*/ 6067425 w 9115425"/>
              <a:gd name="connsiteY129" fmla="*/ 4200525 h 4676775"/>
              <a:gd name="connsiteX130" fmla="*/ 6019800 w 9115425"/>
              <a:gd name="connsiteY130" fmla="*/ 4095750 h 4676775"/>
              <a:gd name="connsiteX131" fmla="*/ 5962650 w 9115425"/>
              <a:gd name="connsiteY131" fmla="*/ 4067175 h 4676775"/>
              <a:gd name="connsiteX132" fmla="*/ 5867400 w 9115425"/>
              <a:gd name="connsiteY132" fmla="*/ 4067175 h 4676775"/>
              <a:gd name="connsiteX133" fmla="*/ 5886450 w 9115425"/>
              <a:gd name="connsiteY133" fmla="*/ 4191000 h 4676775"/>
              <a:gd name="connsiteX134" fmla="*/ 5734050 w 9115425"/>
              <a:gd name="connsiteY134" fmla="*/ 4248150 h 4676775"/>
              <a:gd name="connsiteX135" fmla="*/ 5619750 w 9115425"/>
              <a:gd name="connsiteY135" fmla="*/ 4257675 h 4676775"/>
              <a:gd name="connsiteX136" fmla="*/ 5581650 w 9115425"/>
              <a:gd name="connsiteY136" fmla="*/ 4200525 h 4676775"/>
              <a:gd name="connsiteX137" fmla="*/ 5448300 w 9115425"/>
              <a:gd name="connsiteY137" fmla="*/ 4181475 h 4676775"/>
              <a:gd name="connsiteX138" fmla="*/ 5372100 w 9115425"/>
              <a:gd name="connsiteY138" fmla="*/ 4105275 h 4676775"/>
              <a:gd name="connsiteX139" fmla="*/ 5295900 w 9115425"/>
              <a:gd name="connsiteY139" fmla="*/ 4114800 h 4676775"/>
              <a:gd name="connsiteX140" fmla="*/ 5248275 w 9115425"/>
              <a:gd name="connsiteY140" fmla="*/ 4019550 h 4676775"/>
              <a:gd name="connsiteX141" fmla="*/ 5191125 w 9115425"/>
              <a:gd name="connsiteY141" fmla="*/ 3962400 h 4676775"/>
              <a:gd name="connsiteX142" fmla="*/ 5038725 w 9115425"/>
              <a:gd name="connsiteY142" fmla="*/ 3924300 h 4676775"/>
              <a:gd name="connsiteX143" fmla="*/ 4752975 w 9115425"/>
              <a:gd name="connsiteY143" fmla="*/ 3314700 h 4676775"/>
              <a:gd name="connsiteX144" fmla="*/ 4695825 w 9115425"/>
              <a:gd name="connsiteY144" fmla="*/ 3390900 h 4676775"/>
              <a:gd name="connsiteX145" fmla="*/ 4619625 w 9115425"/>
              <a:gd name="connsiteY145" fmla="*/ 3343275 h 4676775"/>
              <a:gd name="connsiteX146" fmla="*/ 4600575 w 9115425"/>
              <a:gd name="connsiteY146" fmla="*/ 3343275 h 4676775"/>
              <a:gd name="connsiteX147" fmla="*/ 4600575 w 9115425"/>
              <a:gd name="connsiteY147" fmla="*/ 3371850 h 4676775"/>
              <a:gd name="connsiteX148" fmla="*/ 4457700 w 9115425"/>
              <a:gd name="connsiteY148" fmla="*/ 3133725 h 4676775"/>
              <a:gd name="connsiteX149" fmla="*/ 4391025 w 9115425"/>
              <a:gd name="connsiteY149" fmla="*/ 3181350 h 4676775"/>
              <a:gd name="connsiteX150" fmla="*/ 4314825 w 9115425"/>
              <a:gd name="connsiteY150" fmla="*/ 3057525 h 4676775"/>
              <a:gd name="connsiteX151" fmla="*/ 4286250 w 9115425"/>
              <a:gd name="connsiteY151" fmla="*/ 3067050 h 4676775"/>
              <a:gd name="connsiteX152" fmla="*/ 4248150 w 9115425"/>
              <a:gd name="connsiteY152" fmla="*/ 3105150 h 4676775"/>
              <a:gd name="connsiteX153" fmla="*/ 4171950 w 9115425"/>
              <a:gd name="connsiteY153" fmla="*/ 3076575 h 4676775"/>
              <a:gd name="connsiteX154" fmla="*/ 4171950 w 9115425"/>
              <a:gd name="connsiteY154" fmla="*/ 3076575 h 4676775"/>
              <a:gd name="connsiteX155" fmla="*/ 4114800 w 9115425"/>
              <a:gd name="connsiteY155" fmla="*/ 3105150 h 4676775"/>
              <a:gd name="connsiteX156" fmla="*/ 4248150 w 9115425"/>
              <a:gd name="connsiteY156" fmla="*/ 3257550 h 4676775"/>
              <a:gd name="connsiteX157" fmla="*/ 4229100 w 9115425"/>
              <a:gd name="connsiteY157" fmla="*/ 3295650 h 4676775"/>
              <a:gd name="connsiteX158" fmla="*/ 4133850 w 9115425"/>
              <a:gd name="connsiteY158" fmla="*/ 3219450 h 4676775"/>
              <a:gd name="connsiteX159" fmla="*/ 4029075 w 9115425"/>
              <a:gd name="connsiteY159" fmla="*/ 3228975 h 4676775"/>
              <a:gd name="connsiteX160" fmla="*/ 3695700 w 9115425"/>
              <a:gd name="connsiteY160" fmla="*/ 3019425 h 4676775"/>
              <a:gd name="connsiteX161" fmla="*/ 3524250 w 9115425"/>
              <a:gd name="connsiteY161" fmla="*/ 2609850 h 4676775"/>
              <a:gd name="connsiteX162" fmla="*/ 3438525 w 9115425"/>
              <a:gd name="connsiteY162" fmla="*/ 2505075 h 4676775"/>
              <a:gd name="connsiteX163" fmla="*/ 3324225 w 9115425"/>
              <a:gd name="connsiteY163" fmla="*/ 2286000 h 4676775"/>
              <a:gd name="connsiteX164" fmla="*/ 3305175 w 9115425"/>
              <a:gd name="connsiteY164" fmla="*/ 2257425 h 4676775"/>
              <a:gd name="connsiteX165" fmla="*/ 3267075 w 9115425"/>
              <a:gd name="connsiteY165" fmla="*/ 2276475 h 4676775"/>
              <a:gd name="connsiteX166" fmla="*/ 2990850 w 9115425"/>
              <a:gd name="connsiteY166" fmla="*/ 2057400 h 4676775"/>
              <a:gd name="connsiteX167" fmla="*/ 2809875 w 9115425"/>
              <a:gd name="connsiteY167" fmla="*/ 2162175 h 4676775"/>
              <a:gd name="connsiteX168" fmla="*/ 2695575 w 9115425"/>
              <a:gd name="connsiteY168" fmla="*/ 2219325 h 4676775"/>
              <a:gd name="connsiteX169" fmla="*/ 2543175 w 9115425"/>
              <a:gd name="connsiteY169" fmla="*/ 2524125 h 4676775"/>
              <a:gd name="connsiteX170" fmla="*/ 2343150 w 9115425"/>
              <a:gd name="connsiteY170" fmla="*/ 2819400 h 4676775"/>
              <a:gd name="connsiteX171" fmla="*/ 2257425 w 9115425"/>
              <a:gd name="connsiteY171" fmla="*/ 2962275 h 4676775"/>
              <a:gd name="connsiteX172" fmla="*/ 2124075 w 9115425"/>
              <a:gd name="connsiteY172" fmla="*/ 3028950 h 4676775"/>
              <a:gd name="connsiteX173" fmla="*/ 2057400 w 9115425"/>
              <a:gd name="connsiteY173" fmla="*/ 2990850 h 4676775"/>
              <a:gd name="connsiteX174" fmla="*/ 1905000 w 9115425"/>
              <a:gd name="connsiteY174" fmla="*/ 3152775 h 4676775"/>
              <a:gd name="connsiteX175" fmla="*/ 1647825 w 9115425"/>
              <a:gd name="connsiteY175" fmla="*/ 3171825 h 4676775"/>
              <a:gd name="connsiteX176" fmla="*/ 1647825 w 9115425"/>
              <a:gd name="connsiteY176" fmla="*/ 3381375 h 4676775"/>
              <a:gd name="connsiteX177" fmla="*/ 1628775 w 9115425"/>
              <a:gd name="connsiteY177" fmla="*/ 3438525 h 4676775"/>
              <a:gd name="connsiteX178" fmla="*/ 1666875 w 9115425"/>
              <a:gd name="connsiteY178" fmla="*/ 3533775 h 4676775"/>
              <a:gd name="connsiteX179" fmla="*/ 1771650 w 9115425"/>
              <a:gd name="connsiteY179" fmla="*/ 3733800 h 4676775"/>
              <a:gd name="connsiteX180" fmla="*/ 1781175 w 9115425"/>
              <a:gd name="connsiteY180" fmla="*/ 3819525 h 4676775"/>
              <a:gd name="connsiteX181" fmla="*/ 1857375 w 9115425"/>
              <a:gd name="connsiteY181" fmla="*/ 3952875 h 4676775"/>
              <a:gd name="connsiteX182" fmla="*/ 1828800 w 9115425"/>
              <a:gd name="connsiteY182" fmla="*/ 4095750 h 4676775"/>
              <a:gd name="connsiteX183" fmla="*/ 1905000 w 9115425"/>
              <a:gd name="connsiteY183" fmla="*/ 4276725 h 4676775"/>
              <a:gd name="connsiteX184" fmla="*/ 1943100 w 9115425"/>
              <a:gd name="connsiteY184" fmla="*/ 4295775 h 4676775"/>
              <a:gd name="connsiteX185" fmla="*/ 2009775 w 9115425"/>
              <a:gd name="connsiteY185" fmla="*/ 4667250 h 4676775"/>
              <a:gd name="connsiteX186" fmla="*/ 1771650 w 9115425"/>
              <a:gd name="connsiteY186" fmla="*/ 4676775 h 4676775"/>
              <a:gd name="connsiteX187" fmla="*/ 1400175 w 9115425"/>
              <a:gd name="connsiteY187" fmla="*/ 4638675 h 4676775"/>
              <a:gd name="connsiteX188" fmla="*/ 1257300 w 9115425"/>
              <a:gd name="connsiteY188" fmla="*/ 4524375 h 4676775"/>
              <a:gd name="connsiteX189" fmla="*/ 1076325 w 9115425"/>
              <a:gd name="connsiteY189" fmla="*/ 4400550 h 4676775"/>
              <a:gd name="connsiteX190" fmla="*/ 904875 w 9115425"/>
              <a:gd name="connsiteY190" fmla="*/ 4152900 h 4676775"/>
              <a:gd name="connsiteX191" fmla="*/ 714375 w 9115425"/>
              <a:gd name="connsiteY191" fmla="*/ 3657600 h 4676775"/>
              <a:gd name="connsiteX192" fmla="*/ 695325 w 9115425"/>
              <a:gd name="connsiteY192" fmla="*/ 3571875 h 4676775"/>
              <a:gd name="connsiteX193" fmla="*/ 523875 w 9115425"/>
              <a:gd name="connsiteY193" fmla="*/ 3295650 h 4676775"/>
              <a:gd name="connsiteX194" fmla="*/ 447675 w 9115425"/>
              <a:gd name="connsiteY194" fmla="*/ 3076575 h 4676775"/>
              <a:gd name="connsiteX195" fmla="*/ 333375 w 9115425"/>
              <a:gd name="connsiteY195" fmla="*/ 2943225 h 4676775"/>
              <a:gd name="connsiteX196" fmla="*/ 314325 w 9115425"/>
              <a:gd name="connsiteY196" fmla="*/ 2809875 h 4676775"/>
              <a:gd name="connsiteX197" fmla="*/ 104775 w 9115425"/>
              <a:gd name="connsiteY197" fmla="*/ 2495550 h 4676775"/>
              <a:gd name="connsiteX198" fmla="*/ 19050 w 9115425"/>
              <a:gd name="connsiteY198" fmla="*/ 2428875 h 4676775"/>
              <a:gd name="connsiteX199" fmla="*/ 19050 w 9115425"/>
              <a:gd name="connsiteY199" fmla="*/ 2428875 h 4676775"/>
              <a:gd name="connsiteX200" fmla="*/ 0 w 9115425"/>
              <a:gd name="connsiteY200" fmla="*/ 2219325 h 4676775"/>
              <a:gd name="connsiteX201" fmla="*/ 0 w 9115425"/>
              <a:gd name="connsiteY201" fmla="*/ 2162175 h 4676775"/>
              <a:gd name="connsiteX202" fmla="*/ 171450 w 9115425"/>
              <a:gd name="connsiteY202" fmla="*/ 2305050 h 4676775"/>
              <a:gd name="connsiteX203" fmla="*/ 180975 w 9115425"/>
              <a:gd name="connsiteY203" fmla="*/ 2295525 h 4676775"/>
              <a:gd name="connsiteX204" fmla="*/ 285750 w 9115425"/>
              <a:gd name="connsiteY204" fmla="*/ 2333625 h 4676775"/>
              <a:gd name="connsiteX205" fmla="*/ 352425 w 9115425"/>
              <a:gd name="connsiteY205" fmla="*/ 2352675 h 4676775"/>
              <a:gd name="connsiteX206" fmla="*/ 419100 w 9115425"/>
              <a:gd name="connsiteY206" fmla="*/ 2428875 h 4676775"/>
              <a:gd name="connsiteX207" fmla="*/ 428625 w 9115425"/>
              <a:gd name="connsiteY207" fmla="*/ 2495550 h 4676775"/>
              <a:gd name="connsiteX208" fmla="*/ 485775 w 9115425"/>
              <a:gd name="connsiteY208" fmla="*/ 2533650 h 4676775"/>
              <a:gd name="connsiteX209" fmla="*/ 552450 w 9115425"/>
              <a:gd name="connsiteY209" fmla="*/ 2543175 h 4676775"/>
              <a:gd name="connsiteX210" fmla="*/ 695325 w 9115425"/>
              <a:gd name="connsiteY210" fmla="*/ 2600325 h 4676775"/>
              <a:gd name="connsiteX211" fmla="*/ 790575 w 9115425"/>
              <a:gd name="connsiteY211" fmla="*/ 2638425 h 4676775"/>
              <a:gd name="connsiteX212" fmla="*/ 876300 w 9115425"/>
              <a:gd name="connsiteY212" fmla="*/ 2743200 h 4676775"/>
              <a:gd name="connsiteX213" fmla="*/ 971550 w 9115425"/>
              <a:gd name="connsiteY213" fmla="*/ 2762250 h 4676775"/>
              <a:gd name="connsiteX214" fmla="*/ 1076325 w 9115425"/>
              <a:gd name="connsiteY214" fmla="*/ 2867025 h 4676775"/>
              <a:gd name="connsiteX215" fmla="*/ 1209675 w 9115425"/>
              <a:gd name="connsiteY215" fmla="*/ 2809875 h 4676775"/>
              <a:gd name="connsiteX216" fmla="*/ 1228725 w 9115425"/>
              <a:gd name="connsiteY216" fmla="*/ 2800350 h 4676775"/>
              <a:gd name="connsiteX217" fmla="*/ 1352550 w 9115425"/>
              <a:gd name="connsiteY217" fmla="*/ 2752725 h 4676775"/>
              <a:gd name="connsiteX218" fmla="*/ 1371600 w 9115425"/>
              <a:gd name="connsiteY218" fmla="*/ 2714625 h 4676775"/>
              <a:gd name="connsiteX219" fmla="*/ 1495425 w 9115425"/>
              <a:gd name="connsiteY219" fmla="*/ 2714625 h 4676775"/>
              <a:gd name="connsiteX220" fmla="*/ 1647825 w 9115425"/>
              <a:gd name="connsiteY220" fmla="*/ 2762250 h 4676775"/>
              <a:gd name="connsiteX221" fmla="*/ 1714500 w 9115425"/>
              <a:gd name="connsiteY221" fmla="*/ 2847975 h 4676775"/>
              <a:gd name="connsiteX222" fmla="*/ 1762125 w 9115425"/>
              <a:gd name="connsiteY222" fmla="*/ 2914650 h 4676775"/>
              <a:gd name="connsiteX223" fmla="*/ 1876425 w 9115425"/>
              <a:gd name="connsiteY223" fmla="*/ 2914650 h 4676775"/>
              <a:gd name="connsiteX224" fmla="*/ 2000250 w 9115425"/>
              <a:gd name="connsiteY224" fmla="*/ 2838450 h 4676775"/>
              <a:gd name="connsiteX225" fmla="*/ 2076450 w 9115425"/>
              <a:gd name="connsiteY225" fmla="*/ 2714625 h 4676775"/>
              <a:gd name="connsiteX226" fmla="*/ 2171700 w 9115425"/>
              <a:gd name="connsiteY226" fmla="*/ 2438400 h 4676775"/>
              <a:gd name="connsiteX227" fmla="*/ 2238375 w 9115425"/>
              <a:gd name="connsiteY227" fmla="*/ 2276475 h 4676775"/>
              <a:gd name="connsiteX228" fmla="*/ 2314575 w 9115425"/>
              <a:gd name="connsiteY228" fmla="*/ 2143125 h 4676775"/>
              <a:gd name="connsiteX229" fmla="*/ 2305050 w 9115425"/>
              <a:gd name="connsiteY229" fmla="*/ 2095500 h 4676775"/>
              <a:gd name="connsiteX230" fmla="*/ 2352675 w 9115425"/>
              <a:gd name="connsiteY230" fmla="*/ 2066925 h 4676775"/>
              <a:gd name="connsiteX231" fmla="*/ 2324100 w 9115425"/>
              <a:gd name="connsiteY231" fmla="*/ 1933575 h 4676775"/>
              <a:gd name="connsiteX232" fmla="*/ 2352675 w 9115425"/>
              <a:gd name="connsiteY232" fmla="*/ 1876425 h 4676775"/>
              <a:gd name="connsiteX233" fmla="*/ 2333625 w 9115425"/>
              <a:gd name="connsiteY233" fmla="*/ 1771650 h 4676775"/>
              <a:gd name="connsiteX234" fmla="*/ 2362200 w 9115425"/>
              <a:gd name="connsiteY234" fmla="*/ 1724025 h 4676775"/>
              <a:gd name="connsiteX235" fmla="*/ 2371725 w 9115425"/>
              <a:gd name="connsiteY235" fmla="*/ 1581150 h 4676775"/>
              <a:gd name="connsiteX236" fmla="*/ 2428875 w 9115425"/>
              <a:gd name="connsiteY236" fmla="*/ 1552575 h 4676775"/>
              <a:gd name="connsiteX237" fmla="*/ 2419350 w 9115425"/>
              <a:gd name="connsiteY237" fmla="*/ 1466850 h 4676775"/>
              <a:gd name="connsiteX238" fmla="*/ 2371725 w 9115425"/>
              <a:gd name="connsiteY238" fmla="*/ 1457325 h 4676775"/>
              <a:gd name="connsiteX239" fmla="*/ 2343150 w 9115425"/>
              <a:gd name="connsiteY239" fmla="*/ 1543050 h 4676775"/>
              <a:gd name="connsiteX240" fmla="*/ 2295525 w 9115425"/>
              <a:gd name="connsiteY240" fmla="*/ 1543050 h 4676775"/>
              <a:gd name="connsiteX241" fmla="*/ 2190750 w 9115425"/>
              <a:gd name="connsiteY241" fmla="*/ 1466850 h 4676775"/>
              <a:gd name="connsiteX242" fmla="*/ 2057400 w 9115425"/>
              <a:gd name="connsiteY242" fmla="*/ 1590675 h 4676775"/>
              <a:gd name="connsiteX243" fmla="*/ 1924050 w 9115425"/>
              <a:gd name="connsiteY243" fmla="*/ 1619250 h 4676775"/>
              <a:gd name="connsiteX244" fmla="*/ 1819275 w 9115425"/>
              <a:gd name="connsiteY244" fmla="*/ 1581150 h 4676775"/>
              <a:gd name="connsiteX245" fmla="*/ 1752600 w 9115425"/>
              <a:gd name="connsiteY245" fmla="*/ 1504950 h 4676775"/>
              <a:gd name="connsiteX246" fmla="*/ 1657350 w 9115425"/>
              <a:gd name="connsiteY246" fmla="*/ 1390650 h 4676775"/>
              <a:gd name="connsiteX247" fmla="*/ 1571625 w 9115425"/>
              <a:gd name="connsiteY247" fmla="*/ 1323975 h 4676775"/>
              <a:gd name="connsiteX248" fmla="*/ 1495425 w 9115425"/>
              <a:gd name="connsiteY248" fmla="*/ 1343025 h 4676775"/>
              <a:gd name="connsiteX249" fmla="*/ 1495425 w 9115425"/>
              <a:gd name="connsiteY249" fmla="*/ 1504950 h 4676775"/>
              <a:gd name="connsiteX250" fmla="*/ 1343025 w 9115425"/>
              <a:gd name="connsiteY250" fmla="*/ 1514475 h 4676775"/>
              <a:gd name="connsiteX251" fmla="*/ 1304925 w 9115425"/>
              <a:gd name="connsiteY251" fmla="*/ 1495425 h 4676775"/>
              <a:gd name="connsiteX252" fmla="*/ 1276350 w 9115425"/>
              <a:gd name="connsiteY252" fmla="*/ 1428750 h 4676775"/>
              <a:gd name="connsiteX253" fmla="*/ 1285875 w 9115425"/>
              <a:gd name="connsiteY253" fmla="*/ 1352550 h 4676775"/>
              <a:gd name="connsiteX254" fmla="*/ 1266825 w 9115425"/>
              <a:gd name="connsiteY254" fmla="*/ 1333500 h 4676775"/>
              <a:gd name="connsiteX255" fmla="*/ 1209675 w 9115425"/>
              <a:gd name="connsiteY255" fmla="*/ 1352550 h 4676775"/>
              <a:gd name="connsiteX256" fmla="*/ 1152525 w 9115425"/>
              <a:gd name="connsiteY256" fmla="*/ 1285875 h 4676775"/>
              <a:gd name="connsiteX257" fmla="*/ 1152525 w 9115425"/>
              <a:gd name="connsiteY257" fmla="*/ 1285875 h 4676775"/>
              <a:gd name="connsiteX258" fmla="*/ 1000125 w 9115425"/>
              <a:gd name="connsiteY258" fmla="*/ 1133475 h 4676775"/>
              <a:gd name="connsiteX259" fmla="*/ 1009650 w 9115425"/>
              <a:gd name="connsiteY259" fmla="*/ 1085850 h 4676775"/>
              <a:gd name="connsiteX260" fmla="*/ 876300 w 9115425"/>
              <a:gd name="connsiteY260" fmla="*/ 981075 h 4676775"/>
              <a:gd name="connsiteX261" fmla="*/ 933450 w 9115425"/>
              <a:gd name="connsiteY261" fmla="*/ 895350 h 4676775"/>
              <a:gd name="connsiteX262" fmla="*/ 885825 w 9115425"/>
              <a:gd name="connsiteY262" fmla="*/ 838200 h 4676775"/>
              <a:gd name="connsiteX263" fmla="*/ 885825 w 9115425"/>
              <a:gd name="connsiteY263" fmla="*/ 762000 h 4676775"/>
              <a:gd name="connsiteX264" fmla="*/ 1000125 w 9115425"/>
              <a:gd name="connsiteY264" fmla="*/ 733425 h 4676775"/>
              <a:gd name="connsiteX265" fmla="*/ 1019175 w 9115425"/>
              <a:gd name="connsiteY265" fmla="*/ 714375 h 4676775"/>
              <a:gd name="connsiteX266" fmla="*/ 971550 w 9115425"/>
              <a:gd name="connsiteY266" fmla="*/ 590550 h 4676775"/>
              <a:gd name="connsiteX267" fmla="*/ 990600 w 9115425"/>
              <a:gd name="connsiteY267" fmla="*/ 542925 h 4676775"/>
              <a:gd name="connsiteX268" fmla="*/ 895350 w 9115425"/>
              <a:gd name="connsiteY268" fmla="*/ 523875 h 46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9115425" h="4676775">
                <a:moveTo>
                  <a:pt x="895350" y="523875"/>
                </a:moveTo>
                <a:lnTo>
                  <a:pt x="923925" y="447675"/>
                </a:lnTo>
                <a:lnTo>
                  <a:pt x="1009650" y="371475"/>
                </a:lnTo>
                <a:lnTo>
                  <a:pt x="1066800" y="352425"/>
                </a:lnTo>
                <a:lnTo>
                  <a:pt x="1190625" y="400050"/>
                </a:lnTo>
                <a:lnTo>
                  <a:pt x="1257300" y="419100"/>
                </a:lnTo>
                <a:lnTo>
                  <a:pt x="1276350" y="371475"/>
                </a:lnTo>
                <a:lnTo>
                  <a:pt x="1390650" y="419100"/>
                </a:lnTo>
                <a:lnTo>
                  <a:pt x="1400175" y="371475"/>
                </a:lnTo>
                <a:lnTo>
                  <a:pt x="1457325" y="342900"/>
                </a:lnTo>
                <a:lnTo>
                  <a:pt x="1495425" y="323850"/>
                </a:lnTo>
                <a:lnTo>
                  <a:pt x="1447800" y="276225"/>
                </a:lnTo>
                <a:lnTo>
                  <a:pt x="1447800" y="238125"/>
                </a:lnTo>
                <a:lnTo>
                  <a:pt x="1466850" y="228600"/>
                </a:lnTo>
                <a:lnTo>
                  <a:pt x="1533525" y="228600"/>
                </a:lnTo>
                <a:lnTo>
                  <a:pt x="1619250" y="276225"/>
                </a:lnTo>
                <a:lnTo>
                  <a:pt x="1695450" y="304800"/>
                </a:lnTo>
                <a:lnTo>
                  <a:pt x="1733550" y="342900"/>
                </a:lnTo>
                <a:lnTo>
                  <a:pt x="1762125" y="390525"/>
                </a:lnTo>
                <a:lnTo>
                  <a:pt x="1828800" y="409575"/>
                </a:lnTo>
                <a:lnTo>
                  <a:pt x="1885950" y="466725"/>
                </a:lnTo>
                <a:lnTo>
                  <a:pt x="2047875" y="533400"/>
                </a:lnTo>
                <a:lnTo>
                  <a:pt x="2190750" y="600075"/>
                </a:lnTo>
                <a:lnTo>
                  <a:pt x="2314575" y="609600"/>
                </a:lnTo>
                <a:lnTo>
                  <a:pt x="2447925" y="628650"/>
                </a:lnTo>
                <a:lnTo>
                  <a:pt x="2647950" y="619125"/>
                </a:lnTo>
                <a:lnTo>
                  <a:pt x="2705100" y="619125"/>
                </a:lnTo>
                <a:lnTo>
                  <a:pt x="2724150" y="628650"/>
                </a:lnTo>
                <a:lnTo>
                  <a:pt x="2781300" y="609600"/>
                </a:lnTo>
                <a:lnTo>
                  <a:pt x="2819400" y="542925"/>
                </a:lnTo>
                <a:lnTo>
                  <a:pt x="3009900" y="666750"/>
                </a:lnTo>
                <a:lnTo>
                  <a:pt x="3009900" y="742950"/>
                </a:lnTo>
                <a:cubicBezTo>
                  <a:pt x="2957785" y="795065"/>
                  <a:pt x="2962275" y="768124"/>
                  <a:pt x="2962275" y="809625"/>
                </a:cubicBezTo>
                <a:lnTo>
                  <a:pt x="2962275" y="857250"/>
                </a:lnTo>
                <a:lnTo>
                  <a:pt x="3048000" y="942975"/>
                </a:lnTo>
                <a:cubicBezTo>
                  <a:pt x="3057974" y="1012793"/>
                  <a:pt x="3057525" y="987199"/>
                  <a:pt x="3057525" y="1019175"/>
                </a:cubicBezTo>
                <a:lnTo>
                  <a:pt x="3067050" y="1066800"/>
                </a:lnTo>
                <a:lnTo>
                  <a:pt x="3143250" y="1104900"/>
                </a:lnTo>
                <a:lnTo>
                  <a:pt x="3200400" y="1143000"/>
                </a:lnTo>
                <a:lnTo>
                  <a:pt x="3267075" y="1200150"/>
                </a:lnTo>
                <a:lnTo>
                  <a:pt x="3343275" y="1200150"/>
                </a:lnTo>
                <a:lnTo>
                  <a:pt x="3476625" y="1114425"/>
                </a:lnTo>
                <a:lnTo>
                  <a:pt x="3495675" y="1038225"/>
                </a:lnTo>
                <a:lnTo>
                  <a:pt x="3543300" y="1000125"/>
                </a:lnTo>
                <a:lnTo>
                  <a:pt x="3590925" y="914400"/>
                </a:lnTo>
                <a:lnTo>
                  <a:pt x="3619500" y="857250"/>
                </a:lnTo>
                <a:cubicBezTo>
                  <a:pt x="3680666" y="826667"/>
                  <a:pt x="3691710" y="843735"/>
                  <a:pt x="3667125" y="819150"/>
                </a:cubicBezTo>
                <a:lnTo>
                  <a:pt x="3705225" y="800100"/>
                </a:lnTo>
                <a:lnTo>
                  <a:pt x="3743325" y="781050"/>
                </a:lnTo>
                <a:lnTo>
                  <a:pt x="3905250" y="771525"/>
                </a:lnTo>
                <a:lnTo>
                  <a:pt x="3962400" y="876300"/>
                </a:lnTo>
                <a:lnTo>
                  <a:pt x="4000500" y="962025"/>
                </a:lnTo>
                <a:lnTo>
                  <a:pt x="4019550" y="990600"/>
                </a:lnTo>
                <a:lnTo>
                  <a:pt x="3990975" y="1057275"/>
                </a:lnTo>
                <a:lnTo>
                  <a:pt x="4086225" y="1152525"/>
                </a:lnTo>
                <a:lnTo>
                  <a:pt x="4124325" y="1247775"/>
                </a:lnTo>
                <a:lnTo>
                  <a:pt x="4124325" y="1400175"/>
                </a:lnTo>
                <a:lnTo>
                  <a:pt x="4191000" y="1533525"/>
                </a:lnTo>
                <a:lnTo>
                  <a:pt x="4314825" y="1628775"/>
                </a:lnTo>
                <a:cubicBezTo>
                  <a:pt x="4413116" y="1658262"/>
                  <a:pt x="4443223" y="1657350"/>
                  <a:pt x="4400550" y="1657350"/>
                </a:cubicBezTo>
                <a:lnTo>
                  <a:pt x="4533900" y="1676400"/>
                </a:lnTo>
                <a:lnTo>
                  <a:pt x="4629150" y="1685925"/>
                </a:lnTo>
                <a:cubicBezTo>
                  <a:pt x="4688739" y="1636267"/>
                  <a:pt x="4711098" y="1638300"/>
                  <a:pt x="4676775" y="1638300"/>
                </a:cubicBezTo>
                <a:lnTo>
                  <a:pt x="4714875" y="1590675"/>
                </a:lnTo>
                <a:cubicBezTo>
                  <a:pt x="4794155" y="1570855"/>
                  <a:pt x="4764893" y="1571625"/>
                  <a:pt x="4800600" y="1571625"/>
                </a:cubicBezTo>
                <a:lnTo>
                  <a:pt x="4791075" y="1562100"/>
                </a:lnTo>
                <a:lnTo>
                  <a:pt x="5067300" y="1704975"/>
                </a:lnTo>
                <a:lnTo>
                  <a:pt x="5114925" y="1657350"/>
                </a:lnTo>
                <a:lnTo>
                  <a:pt x="5362575" y="1581150"/>
                </a:lnTo>
                <a:lnTo>
                  <a:pt x="5400675" y="1600200"/>
                </a:lnTo>
                <a:lnTo>
                  <a:pt x="5419725" y="1543050"/>
                </a:lnTo>
                <a:lnTo>
                  <a:pt x="5343525" y="1257300"/>
                </a:lnTo>
                <a:lnTo>
                  <a:pt x="5438775" y="1266825"/>
                </a:lnTo>
                <a:lnTo>
                  <a:pt x="6096000" y="981075"/>
                </a:lnTo>
                <a:lnTo>
                  <a:pt x="6429375" y="800100"/>
                </a:lnTo>
                <a:lnTo>
                  <a:pt x="6496050" y="695325"/>
                </a:lnTo>
                <a:cubicBezTo>
                  <a:pt x="6660497" y="569571"/>
                  <a:pt x="6590027" y="571500"/>
                  <a:pt x="6667500" y="571500"/>
                </a:cubicBezTo>
                <a:lnTo>
                  <a:pt x="6734175" y="504825"/>
                </a:lnTo>
                <a:lnTo>
                  <a:pt x="6791325" y="361950"/>
                </a:lnTo>
                <a:lnTo>
                  <a:pt x="6829425" y="285750"/>
                </a:lnTo>
                <a:lnTo>
                  <a:pt x="6867525" y="209550"/>
                </a:lnTo>
                <a:lnTo>
                  <a:pt x="7000875" y="171450"/>
                </a:lnTo>
                <a:lnTo>
                  <a:pt x="7429500" y="0"/>
                </a:lnTo>
                <a:lnTo>
                  <a:pt x="7553325" y="19050"/>
                </a:lnTo>
                <a:lnTo>
                  <a:pt x="7743825" y="180975"/>
                </a:lnTo>
                <a:lnTo>
                  <a:pt x="7800975" y="190500"/>
                </a:lnTo>
                <a:lnTo>
                  <a:pt x="7915275" y="152400"/>
                </a:lnTo>
                <a:lnTo>
                  <a:pt x="7991475" y="304800"/>
                </a:lnTo>
                <a:lnTo>
                  <a:pt x="8362950" y="676275"/>
                </a:lnTo>
                <a:lnTo>
                  <a:pt x="8477250" y="981075"/>
                </a:lnTo>
                <a:lnTo>
                  <a:pt x="8496300" y="1057275"/>
                </a:lnTo>
                <a:lnTo>
                  <a:pt x="8410575" y="1152525"/>
                </a:lnTo>
                <a:lnTo>
                  <a:pt x="8420100" y="1238250"/>
                </a:lnTo>
                <a:lnTo>
                  <a:pt x="8429625" y="1304925"/>
                </a:lnTo>
                <a:lnTo>
                  <a:pt x="8582025" y="1409700"/>
                </a:lnTo>
                <a:lnTo>
                  <a:pt x="8620125" y="1485900"/>
                </a:lnTo>
                <a:lnTo>
                  <a:pt x="8724900" y="1533525"/>
                </a:lnTo>
                <a:lnTo>
                  <a:pt x="8810625" y="1609725"/>
                </a:lnTo>
                <a:lnTo>
                  <a:pt x="9096375" y="1790700"/>
                </a:lnTo>
                <a:lnTo>
                  <a:pt x="9115425" y="2305050"/>
                </a:lnTo>
                <a:lnTo>
                  <a:pt x="9010650" y="2476500"/>
                </a:lnTo>
                <a:lnTo>
                  <a:pt x="8972550" y="2676525"/>
                </a:lnTo>
                <a:lnTo>
                  <a:pt x="8829675" y="2838450"/>
                </a:lnTo>
                <a:lnTo>
                  <a:pt x="8677275" y="2905125"/>
                </a:lnTo>
                <a:lnTo>
                  <a:pt x="8572500" y="3067050"/>
                </a:lnTo>
                <a:lnTo>
                  <a:pt x="8572500" y="3228975"/>
                </a:lnTo>
                <a:lnTo>
                  <a:pt x="8505825" y="3333750"/>
                </a:lnTo>
                <a:lnTo>
                  <a:pt x="8496300" y="3457575"/>
                </a:lnTo>
                <a:lnTo>
                  <a:pt x="8486775" y="3524250"/>
                </a:lnTo>
                <a:lnTo>
                  <a:pt x="8458200" y="3733800"/>
                </a:lnTo>
                <a:lnTo>
                  <a:pt x="8467725" y="4038600"/>
                </a:lnTo>
                <a:lnTo>
                  <a:pt x="8439150" y="4171950"/>
                </a:lnTo>
                <a:cubicBezTo>
                  <a:pt x="8266026" y="4450873"/>
                  <a:pt x="8376069" y="4448175"/>
                  <a:pt x="8258175" y="4448175"/>
                </a:cubicBezTo>
                <a:lnTo>
                  <a:pt x="8210550" y="4495800"/>
                </a:lnTo>
                <a:lnTo>
                  <a:pt x="8124825" y="4467225"/>
                </a:lnTo>
                <a:lnTo>
                  <a:pt x="8096250" y="4400550"/>
                </a:lnTo>
                <a:lnTo>
                  <a:pt x="8029575" y="4381500"/>
                </a:lnTo>
                <a:lnTo>
                  <a:pt x="7962900" y="4333875"/>
                </a:lnTo>
                <a:lnTo>
                  <a:pt x="7905750" y="4314825"/>
                </a:lnTo>
                <a:lnTo>
                  <a:pt x="7848600" y="4210050"/>
                </a:lnTo>
                <a:lnTo>
                  <a:pt x="7820025" y="4124325"/>
                </a:lnTo>
                <a:lnTo>
                  <a:pt x="7486650" y="4324350"/>
                </a:lnTo>
                <a:lnTo>
                  <a:pt x="7477125" y="4324350"/>
                </a:lnTo>
                <a:lnTo>
                  <a:pt x="7381875" y="4276725"/>
                </a:lnTo>
                <a:lnTo>
                  <a:pt x="7277100" y="4333875"/>
                </a:lnTo>
                <a:lnTo>
                  <a:pt x="7029450" y="4429125"/>
                </a:lnTo>
                <a:lnTo>
                  <a:pt x="6972300" y="4467225"/>
                </a:lnTo>
                <a:lnTo>
                  <a:pt x="6877050" y="4467225"/>
                </a:lnTo>
                <a:lnTo>
                  <a:pt x="6134100" y="4410075"/>
                </a:lnTo>
                <a:lnTo>
                  <a:pt x="6067425" y="4200525"/>
                </a:lnTo>
                <a:lnTo>
                  <a:pt x="6019800" y="4095750"/>
                </a:lnTo>
                <a:lnTo>
                  <a:pt x="5962650" y="4067175"/>
                </a:lnTo>
                <a:lnTo>
                  <a:pt x="5867400" y="4067175"/>
                </a:lnTo>
                <a:lnTo>
                  <a:pt x="5886450" y="4191000"/>
                </a:lnTo>
                <a:lnTo>
                  <a:pt x="5734050" y="4248150"/>
                </a:lnTo>
                <a:lnTo>
                  <a:pt x="5619750" y="4257675"/>
                </a:lnTo>
                <a:lnTo>
                  <a:pt x="5581650" y="4200525"/>
                </a:lnTo>
                <a:lnTo>
                  <a:pt x="5448300" y="4181475"/>
                </a:lnTo>
                <a:lnTo>
                  <a:pt x="5372100" y="4105275"/>
                </a:lnTo>
                <a:lnTo>
                  <a:pt x="5295900" y="4114800"/>
                </a:lnTo>
                <a:lnTo>
                  <a:pt x="5248275" y="4019550"/>
                </a:lnTo>
                <a:lnTo>
                  <a:pt x="5191125" y="3962400"/>
                </a:lnTo>
                <a:lnTo>
                  <a:pt x="5038725" y="3924300"/>
                </a:lnTo>
                <a:lnTo>
                  <a:pt x="4752975" y="3314700"/>
                </a:lnTo>
                <a:lnTo>
                  <a:pt x="4695825" y="3390900"/>
                </a:lnTo>
                <a:lnTo>
                  <a:pt x="4619625" y="3343275"/>
                </a:lnTo>
                <a:lnTo>
                  <a:pt x="4600575" y="3343275"/>
                </a:lnTo>
                <a:lnTo>
                  <a:pt x="4600575" y="3371850"/>
                </a:lnTo>
                <a:lnTo>
                  <a:pt x="4457700" y="3133725"/>
                </a:lnTo>
                <a:lnTo>
                  <a:pt x="4391025" y="3181350"/>
                </a:lnTo>
                <a:lnTo>
                  <a:pt x="4314825" y="3057525"/>
                </a:lnTo>
                <a:lnTo>
                  <a:pt x="4286250" y="3067050"/>
                </a:lnTo>
                <a:lnTo>
                  <a:pt x="4248150" y="3105150"/>
                </a:lnTo>
                <a:lnTo>
                  <a:pt x="4171950" y="3076575"/>
                </a:lnTo>
                <a:lnTo>
                  <a:pt x="4171950" y="3076575"/>
                </a:lnTo>
                <a:lnTo>
                  <a:pt x="4114800" y="3105150"/>
                </a:lnTo>
                <a:cubicBezTo>
                  <a:pt x="4250316" y="3250346"/>
                  <a:pt x="4248150" y="3182879"/>
                  <a:pt x="4248150" y="3257550"/>
                </a:cubicBezTo>
                <a:lnTo>
                  <a:pt x="4229100" y="3295650"/>
                </a:lnTo>
                <a:lnTo>
                  <a:pt x="4133850" y="3219450"/>
                </a:lnTo>
                <a:lnTo>
                  <a:pt x="4029075" y="3228975"/>
                </a:lnTo>
                <a:lnTo>
                  <a:pt x="3695700" y="3019425"/>
                </a:lnTo>
                <a:lnTo>
                  <a:pt x="3524250" y="2609850"/>
                </a:lnTo>
                <a:lnTo>
                  <a:pt x="3438525" y="2505075"/>
                </a:lnTo>
                <a:lnTo>
                  <a:pt x="3324225" y="2286000"/>
                </a:lnTo>
                <a:lnTo>
                  <a:pt x="3305175" y="2257425"/>
                </a:lnTo>
                <a:lnTo>
                  <a:pt x="3267075" y="2276475"/>
                </a:lnTo>
                <a:cubicBezTo>
                  <a:pt x="2988321" y="2065006"/>
                  <a:pt x="2990850" y="2182497"/>
                  <a:pt x="2990850" y="2057400"/>
                </a:cubicBezTo>
                <a:lnTo>
                  <a:pt x="2809875" y="2162175"/>
                </a:lnTo>
                <a:lnTo>
                  <a:pt x="2695575" y="2219325"/>
                </a:lnTo>
                <a:lnTo>
                  <a:pt x="2543175" y="2524125"/>
                </a:lnTo>
                <a:lnTo>
                  <a:pt x="2343150" y="2819400"/>
                </a:lnTo>
                <a:lnTo>
                  <a:pt x="2257425" y="2962275"/>
                </a:lnTo>
                <a:lnTo>
                  <a:pt x="2124075" y="3028950"/>
                </a:lnTo>
                <a:lnTo>
                  <a:pt x="2057400" y="2990850"/>
                </a:lnTo>
                <a:lnTo>
                  <a:pt x="1905000" y="3152775"/>
                </a:lnTo>
                <a:lnTo>
                  <a:pt x="1647825" y="3171825"/>
                </a:lnTo>
                <a:lnTo>
                  <a:pt x="1647825" y="3381375"/>
                </a:lnTo>
                <a:lnTo>
                  <a:pt x="1628775" y="3438525"/>
                </a:lnTo>
                <a:lnTo>
                  <a:pt x="1666875" y="3533775"/>
                </a:lnTo>
                <a:lnTo>
                  <a:pt x="1771650" y="3733800"/>
                </a:lnTo>
                <a:lnTo>
                  <a:pt x="1781175" y="3819525"/>
                </a:lnTo>
                <a:lnTo>
                  <a:pt x="1857375" y="3952875"/>
                </a:lnTo>
                <a:lnTo>
                  <a:pt x="1828800" y="4095750"/>
                </a:lnTo>
                <a:lnTo>
                  <a:pt x="1905000" y="4276725"/>
                </a:lnTo>
                <a:lnTo>
                  <a:pt x="1943100" y="4295775"/>
                </a:lnTo>
                <a:lnTo>
                  <a:pt x="2009775" y="4667250"/>
                </a:lnTo>
                <a:lnTo>
                  <a:pt x="1771650" y="4676775"/>
                </a:lnTo>
                <a:lnTo>
                  <a:pt x="1400175" y="4638675"/>
                </a:lnTo>
                <a:lnTo>
                  <a:pt x="1257300" y="4524375"/>
                </a:lnTo>
                <a:lnTo>
                  <a:pt x="1076325" y="4400550"/>
                </a:lnTo>
                <a:lnTo>
                  <a:pt x="904875" y="4152900"/>
                </a:lnTo>
                <a:lnTo>
                  <a:pt x="714375" y="3657600"/>
                </a:lnTo>
                <a:lnTo>
                  <a:pt x="695325" y="3571875"/>
                </a:lnTo>
                <a:lnTo>
                  <a:pt x="523875" y="3295650"/>
                </a:lnTo>
                <a:cubicBezTo>
                  <a:pt x="446590" y="3083116"/>
                  <a:pt x="447675" y="3160425"/>
                  <a:pt x="447675" y="3076575"/>
                </a:cubicBezTo>
                <a:cubicBezTo>
                  <a:pt x="331221" y="2950417"/>
                  <a:pt x="333375" y="3008921"/>
                  <a:pt x="333375" y="2943225"/>
                </a:cubicBezTo>
                <a:lnTo>
                  <a:pt x="314325" y="2809875"/>
                </a:lnTo>
                <a:lnTo>
                  <a:pt x="104775" y="2495550"/>
                </a:lnTo>
                <a:cubicBezTo>
                  <a:pt x="26186" y="2426784"/>
                  <a:pt x="62326" y="2428875"/>
                  <a:pt x="19050" y="2428875"/>
                </a:cubicBezTo>
                <a:lnTo>
                  <a:pt x="19050" y="2428875"/>
                </a:lnTo>
                <a:lnTo>
                  <a:pt x="0" y="2219325"/>
                </a:lnTo>
                <a:lnTo>
                  <a:pt x="0" y="2162175"/>
                </a:lnTo>
                <a:cubicBezTo>
                  <a:pt x="157033" y="2309393"/>
                  <a:pt x="82767" y="2305050"/>
                  <a:pt x="171450" y="2305050"/>
                </a:cubicBezTo>
                <a:lnTo>
                  <a:pt x="180975" y="2295525"/>
                </a:lnTo>
                <a:lnTo>
                  <a:pt x="285750" y="2333625"/>
                </a:lnTo>
                <a:lnTo>
                  <a:pt x="352425" y="2352675"/>
                </a:lnTo>
                <a:lnTo>
                  <a:pt x="419100" y="2428875"/>
                </a:lnTo>
                <a:lnTo>
                  <a:pt x="428625" y="2495550"/>
                </a:lnTo>
                <a:lnTo>
                  <a:pt x="485775" y="2533650"/>
                </a:lnTo>
                <a:lnTo>
                  <a:pt x="552450" y="2543175"/>
                </a:lnTo>
                <a:lnTo>
                  <a:pt x="695325" y="2600325"/>
                </a:lnTo>
                <a:lnTo>
                  <a:pt x="790575" y="2638425"/>
                </a:lnTo>
                <a:lnTo>
                  <a:pt x="876300" y="2743200"/>
                </a:lnTo>
                <a:lnTo>
                  <a:pt x="971550" y="2762250"/>
                </a:lnTo>
                <a:lnTo>
                  <a:pt x="1076325" y="2867025"/>
                </a:lnTo>
                <a:lnTo>
                  <a:pt x="1209675" y="2809875"/>
                </a:lnTo>
                <a:lnTo>
                  <a:pt x="1228725" y="2800350"/>
                </a:lnTo>
                <a:lnTo>
                  <a:pt x="1352550" y="2752725"/>
                </a:lnTo>
                <a:lnTo>
                  <a:pt x="1371600" y="2714625"/>
                </a:lnTo>
                <a:lnTo>
                  <a:pt x="1495425" y="2714625"/>
                </a:lnTo>
                <a:lnTo>
                  <a:pt x="1647825" y="2762250"/>
                </a:lnTo>
                <a:lnTo>
                  <a:pt x="1714500" y="2847975"/>
                </a:lnTo>
                <a:lnTo>
                  <a:pt x="1762125" y="2914650"/>
                </a:lnTo>
                <a:lnTo>
                  <a:pt x="1876425" y="2914650"/>
                </a:lnTo>
                <a:lnTo>
                  <a:pt x="2000250" y="2838450"/>
                </a:lnTo>
                <a:lnTo>
                  <a:pt x="2076450" y="2714625"/>
                </a:lnTo>
                <a:lnTo>
                  <a:pt x="2171700" y="2438400"/>
                </a:lnTo>
                <a:lnTo>
                  <a:pt x="2238375" y="2276475"/>
                </a:lnTo>
                <a:lnTo>
                  <a:pt x="2314575" y="2143125"/>
                </a:lnTo>
                <a:lnTo>
                  <a:pt x="2305050" y="2095500"/>
                </a:lnTo>
                <a:lnTo>
                  <a:pt x="2352675" y="2066925"/>
                </a:lnTo>
                <a:lnTo>
                  <a:pt x="2324100" y="1933575"/>
                </a:lnTo>
                <a:lnTo>
                  <a:pt x="2352675" y="1876425"/>
                </a:lnTo>
                <a:lnTo>
                  <a:pt x="2333625" y="1771650"/>
                </a:lnTo>
                <a:lnTo>
                  <a:pt x="2362200" y="1724025"/>
                </a:lnTo>
                <a:cubicBezTo>
                  <a:pt x="2371951" y="1587508"/>
                  <a:pt x="2371725" y="1635238"/>
                  <a:pt x="2371725" y="1581150"/>
                </a:cubicBezTo>
                <a:lnTo>
                  <a:pt x="2428875" y="1552575"/>
                </a:lnTo>
                <a:lnTo>
                  <a:pt x="2419350" y="1466850"/>
                </a:lnTo>
                <a:lnTo>
                  <a:pt x="2371725" y="1457325"/>
                </a:lnTo>
                <a:lnTo>
                  <a:pt x="2343150" y="1543050"/>
                </a:lnTo>
                <a:lnTo>
                  <a:pt x="2295525" y="1543050"/>
                </a:lnTo>
                <a:cubicBezTo>
                  <a:pt x="2197796" y="1464867"/>
                  <a:pt x="2240935" y="1466850"/>
                  <a:pt x="2190750" y="1466850"/>
                </a:cubicBezTo>
                <a:lnTo>
                  <a:pt x="2057400" y="1590675"/>
                </a:lnTo>
                <a:lnTo>
                  <a:pt x="1924050" y="1619250"/>
                </a:lnTo>
                <a:lnTo>
                  <a:pt x="1819275" y="1581150"/>
                </a:lnTo>
                <a:cubicBezTo>
                  <a:pt x="1760220" y="1502410"/>
                  <a:pt x="1793875" y="1504950"/>
                  <a:pt x="1752600" y="1504950"/>
                </a:cubicBezTo>
                <a:lnTo>
                  <a:pt x="1657350" y="1390650"/>
                </a:lnTo>
                <a:lnTo>
                  <a:pt x="1571625" y="1323975"/>
                </a:lnTo>
                <a:lnTo>
                  <a:pt x="1495425" y="1343025"/>
                </a:lnTo>
                <a:cubicBezTo>
                  <a:pt x="1505136" y="1508120"/>
                  <a:pt x="1559018" y="1504950"/>
                  <a:pt x="1495425" y="1504950"/>
                </a:cubicBezTo>
                <a:lnTo>
                  <a:pt x="1343025" y="1514475"/>
                </a:lnTo>
                <a:lnTo>
                  <a:pt x="1304925" y="1495425"/>
                </a:lnTo>
                <a:lnTo>
                  <a:pt x="1276350" y="1428750"/>
                </a:lnTo>
                <a:lnTo>
                  <a:pt x="1285875" y="1352550"/>
                </a:lnTo>
                <a:lnTo>
                  <a:pt x="1266825" y="1333500"/>
                </a:lnTo>
                <a:cubicBezTo>
                  <a:pt x="1222375" y="1377950"/>
                  <a:pt x="1241425" y="1384300"/>
                  <a:pt x="1209675" y="1352550"/>
                </a:cubicBezTo>
                <a:lnTo>
                  <a:pt x="1152525" y="1285875"/>
                </a:lnTo>
                <a:lnTo>
                  <a:pt x="1152525" y="1285875"/>
                </a:lnTo>
                <a:lnTo>
                  <a:pt x="1000125" y="1133475"/>
                </a:lnTo>
                <a:lnTo>
                  <a:pt x="1009650" y="1085850"/>
                </a:lnTo>
                <a:lnTo>
                  <a:pt x="876300" y="981075"/>
                </a:lnTo>
                <a:lnTo>
                  <a:pt x="933450" y="895350"/>
                </a:lnTo>
                <a:lnTo>
                  <a:pt x="885825" y="838200"/>
                </a:lnTo>
                <a:lnTo>
                  <a:pt x="885825" y="762000"/>
                </a:lnTo>
                <a:lnTo>
                  <a:pt x="1000125" y="733425"/>
                </a:lnTo>
                <a:lnTo>
                  <a:pt x="1019175" y="714375"/>
                </a:lnTo>
                <a:lnTo>
                  <a:pt x="971550" y="590550"/>
                </a:lnTo>
                <a:lnTo>
                  <a:pt x="990600" y="542925"/>
                </a:lnTo>
                <a:lnTo>
                  <a:pt x="895350" y="523875"/>
                </a:lnTo>
                <a:close/>
              </a:path>
            </a:pathLst>
          </a:custGeom>
          <a:solidFill>
            <a:srgbClr val="0066FF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227" name="Group 155"/>
          <p:cNvGrpSpPr>
            <a:grpSpLocks/>
          </p:cNvGrpSpPr>
          <p:nvPr/>
        </p:nvGrpSpPr>
        <p:grpSpPr bwMode="auto">
          <a:xfrm>
            <a:off x="0" y="785813"/>
            <a:ext cx="9147175" cy="5503862"/>
            <a:chOff x="0" y="0"/>
            <a:chExt cx="5762" cy="3435"/>
          </a:xfrm>
        </p:grpSpPr>
        <p:sp>
          <p:nvSpPr>
            <p:cNvPr id="11277" name="Rectangle 152"/>
            <p:cNvSpPr>
              <a:spLocks noChangeArrowheads="1"/>
            </p:cNvSpPr>
            <p:nvPr/>
          </p:nvSpPr>
          <p:spPr bwMode="auto">
            <a:xfrm>
              <a:off x="0" y="0"/>
              <a:ext cx="5760" cy="34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1278" name="Freeform 142"/>
            <p:cNvSpPr>
              <a:spLocks/>
            </p:cNvSpPr>
            <p:nvPr/>
          </p:nvSpPr>
          <p:spPr bwMode="auto">
            <a:xfrm>
              <a:off x="8" y="115"/>
              <a:ext cx="919" cy="1049"/>
            </a:xfrm>
            <a:custGeom>
              <a:avLst/>
              <a:gdLst>
                <a:gd name="T0" fmla="*/ 136 w 919"/>
                <a:gd name="T1" fmla="*/ 998 h 1049"/>
                <a:gd name="T2" fmla="*/ 184 w 919"/>
                <a:gd name="T3" fmla="*/ 989 h 1049"/>
                <a:gd name="T4" fmla="*/ 196 w 919"/>
                <a:gd name="T5" fmla="*/ 995 h 1049"/>
                <a:gd name="T6" fmla="*/ 232 w 919"/>
                <a:gd name="T7" fmla="*/ 950 h 1049"/>
                <a:gd name="T8" fmla="*/ 226 w 919"/>
                <a:gd name="T9" fmla="*/ 902 h 1049"/>
                <a:gd name="T10" fmla="*/ 298 w 919"/>
                <a:gd name="T11" fmla="*/ 950 h 1049"/>
                <a:gd name="T12" fmla="*/ 358 w 919"/>
                <a:gd name="T13" fmla="*/ 929 h 1049"/>
                <a:gd name="T14" fmla="*/ 350 w 919"/>
                <a:gd name="T15" fmla="*/ 859 h 1049"/>
                <a:gd name="T16" fmla="*/ 352 w 919"/>
                <a:gd name="T17" fmla="*/ 830 h 1049"/>
                <a:gd name="T18" fmla="*/ 322 w 919"/>
                <a:gd name="T19" fmla="*/ 809 h 1049"/>
                <a:gd name="T20" fmla="*/ 256 w 919"/>
                <a:gd name="T21" fmla="*/ 737 h 1049"/>
                <a:gd name="T22" fmla="*/ 250 w 919"/>
                <a:gd name="T23" fmla="*/ 677 h 1049"/>
                <a:gd name="T24" fmla="*/ 265 w 919"/>
                <a:gd name="T25" fmla="*/ 707 h 1049"/>
                <a:gd name="T26" fmla="*/ 292 w 919"/>
                <a:gd name="T27" fmla="*/ 701 h 1049"/>
                <a:gd name="T28" fmla="*/ 262 w 919"/>
                <a:gd name="T29" fmla="*/ 639 h 1049"/>
                <a:gd name="T30" fmla="*/ 229 w 919"/>
                <a:gd name="T31" fmla="*/ 470 h 1049"/>
                <a:gd name="T32" fmla="*/ 271 w 919"/>
                <a:gd name="T33" fmla="*/ 488 h 1049"/>
                <a:gd name="T34" fmla="*/ 313 w 919"/>
                <a:gd name="T35" fmla="*/ 575 h 1049"/>
                <a:gd name="T36" fmla="*/ 340 w 919"/>
                <a:gd name="T37" fmla="*/ 596 h 1049"/>
                <a:gd name="T38" fmla="*/ 382 w 919"/>
                <a:gd name="T39" fmla="*/ 587 h 1049"/>
                <a:gd name="T40" fmla="*/ 385 w 919"/>
                <a:gd name="T41" fmla="*/ 530 h 1049"/>
                <a:gd name="T42" fmla="*/ 424 w 919"/>
                <a:gd name="T43" fmla="*/ 485 h 1049"/>
                <a:gd name="T44" fmla="*/ 445 w 919"/>
                <a:gd name="T45" fmla="*/ 512 h 1049"/>
                <a:gd name="T46" fmla="*/ 472 w 919"/>
                <a:gd name="T47" fmla="*/ 482 h 1049"/>
                <a:gd name="T48" fmla="*/ 445 w 919"/>
                <a:gd name="T49" fmla="*/ 470 h 1049"/>
                <a:gd name="T50" fmla="*/ 511 w 919"/>
                <a:gd name="T51" fmla="*/ 467 h 1049"/>
                <a:gd name="T52" fmla="*/ 589 w 919"/>
                <a:gd name="T53" fmla="*/ 527 h 1049"/>
                <a:gd name="T54" fmla="*/ 583 w 919"/>
                <a:gd name="T55" fmla="*/ 614 h 1049"/>
                <a:gd name="T56" fmla="*/ 727 w 919"/>
                <a:gd name="T57" fmla="*/ 557 h 1049"/>
                <a:gd name="T58" fmla="*/ 763 w 919"/>
                <a:gd name="T59" fmla="*/ 515 h 1049"/>
                <a:gd name="T60" fmla="*/ 862 w 919"/>
                <a:gd name="T61" fmla="*/ 536 h 1049"/>
                <a:gd name="T62" fmla="*/ 877 w 919"/>
                <a:gd name="T63" fmla="*/ 482 h 1049"/>
                <a:gd name="T64" fmla="*/ 841 w 919"/>
                <a:gd name="T65" fmla="*/ 446 h 1049"/>
                <a:gd name="T66" fmla="*/ 811 w 919"/>
                <a:gd name="T67" fmla="*/ 365 h 1049"/>
                <a:gd name="T68" fmla="*/ 793 w 919"/>
                <a:gd name="T69" fmla="*/ 281 h 1049"/>
                <a:gd name="T70" fmla="*/ 820 w 919"/>
                <a:gd name="T71" fmla="*/ 230 h 1049"/>
                <a:gd name="T72" fmla="*/ 853 w 919"/>
                <a:gd name="T73" fmla="*/ 131 h 1049"/>
                <a:gd name="T74" fmla="*/ 889 w 919"/>
                <a:gd name="T75" fmla="*/ 140 h 1049"/>
                <a:gd name="T76" fmla="*/ 910 w 919"/>
                <a:gd name="T77" fmla="*/ 47 h 1049"/>
                <a:gd name="T78" fmla="*/ 916 w 919"/>
                <a:gd name="T79" fmla="*/ 2 h 1049"/>
                <a:gd name="T80" fmla="*/ 466 w 919"/>
                <a:gd name="T81" fmla="*/ 14 h 1049"/>
                <a:gd name="T82" fmla="*/ 352 w 919"/>
                <a:gd name="T83" fmla="*/ 62 h 1049"/>
                <a:gd name="T84" fmla="*/ 262 w 919"/>
                <a:gd name="T85" fmla="*/ 122 h 1049"/>
                <a:gd name="T86" fmla="*/ 163 w 919"/>
                <a:gd name="T87" fmla="*/ 152 h 1049"/>
                <a:gd name="T88" fmla="*/ 22 w 919"/>
                <a:gd name="T89" fmla="*/ 230 h 1049"/>
                <a:gd name="T90" fmla="*/ 8 w 919"/>
                <a:gd name="T91" fmla="*/ 541 h 1049"/>
                <a:gd name="T92" fmla="*/ 4 w 919"/>
                <a:gd name="T93" fmla="*/ 539 h 1049"/>
                <a:gd name="T94" fmla="*/ 31 w 919"/>
                <a:gd name="T95" fmla="*/ 554 h 1049"/>
                <a:gd name="T96" fmla="*/ 115 w 919"/>
                <a:gd name="T97" fmla="*/ 599 h 1049"/>
                <a:gd name="T98" fmla="*/ 106 w 919"/>
                <a:gd name="T99" fmla="*/ 680 h 1049"/>
                <a:gd name="T100" fmla="*/ 70 w 919"/>
                <a:gd name="T101" fmla="*/ 704 h 1049"/>
                <a:gd name="T102" fmla="*/ 19 w 919"/>
                <a:gd name="T103" fmla="*/ 728 h 1049"/>
                <a:gd name="T104" fmla="*/ 52 w 919"/>
                <a:gd name="T105" fmla="*/ 812 h 1049"/>
                <a:gd name="T106" fmla="*/ 55 w 919"/>
                <a:gd name="T107" fmla="*/ 917 h 1049"/>
                <a:gd name="T108" fmla="*/ 37 w 919"/>
                <a:gd name="T109" fmla="*/ 1004 h 1049"/>
                <a:gd name="T110" fmla="*/ 103 w 919"/>
                <a:gd name="T111" fmla="*/ 1025 h 10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9" h="1049">
                  <a:moveTo>
                    <a:pt x="103" y="1025"/>
                  </a:moveTo>
                  <a:cubicBezTo>
                    <a:pt x="117" y="1016"/>
                    <a:pt x="123" y="1007"/>
                    <a:pt x="136" y="998"/>
                  </a:cubicBezTo>
                  <a:cubicBezTo>
                    <a:pt x="144" y="986"/>
                    <a:pt x="149" y="986"/>
                    <a:pt x="163" y="983"/>
                  </a:cubicBezTo>
                  <a:cubicBezTo>
                    <a:pt x="175" y="975"/>
                    <a:pt x="179" y="975"/>
                    <a:pt x="184" y="989"/>
                  </a:cubicBezTo>
                  <a:cubicBezTo>
                    <a:pt x="190" y="985"/>
                    <a:pt x="204" y="970"/>
                    <a:pt x="202" y="977"/>
                  </a:cubicBezTo>
                  <a:cubicBezTo>
                    <a:pt x="200" y="983"/>
                    <a:pt x="196" y="995"/>
                    <a:pt x="196" y="995"/>
                  </a:cubicBezTo>
                  <a:cubicBezTo>
                    <a:pt x="225" y="1005"/>
                    <a:pt x="227" y="992"/>
                    <a:pt x="256" y="986"/>
                  </a:cubicBezTo>
                  <a:cubicBezTo>
                    <a:pt x="249" y="971"/>
                    <a:pt x="246" y="960"/>
                    <a:pt x="232" y="950"/>
                  </a:cubicBezTo>
                  <a:cubicBezTo>
                    <a:pt x="218" y="929"/>
                    <a:pt x="230" y="953"/>
                    <a:pt x="232" y="932"/>
                  </a:cubicBezTo>
                  <a:cubicBezTo>
                    <a:pt x="233" y="921"/>
                    <a:pt x="229" y="912"/>
                    <a:pt x="226" y="902"/>
                  </a:cubicBezTo>
                  <a:cubicBezTo>
                    <a:pt x="249" y="894"/>
                    <a:pt x="258" y="896"/>
                    <a:pt x="262" y="920"/>
                  </a:cubicBezTo>
                  <a:cubicBezTo>
                    <a:pt x="253" y="948"/>
                    <a:pt x="278" y="943"/>
                    <a:pt x="298" y="950"/>
                  </a:cubicBezTo>
                  <a:cubicBezTo>
                    <a:pt x="309" y="961"/>
                    <a:pt x="313" y="967"/>
                    <a:pt x="322" y="953"/>
                  </a:cubicBezTo>
                  <a:cubicBezTo>
                    <a:pt x="330" y="913"/>
                    <a:pt x="325" y="924"/>
                    <a:pt x="358" y="929"/>
                  </a:cubicBezTo>
                  <a:cubicBezTo>
                    <a:pt x="391" y="922"/>
                    <a:pt x="374" y="903"/>
                    <a:pt x="355" y="890"/>
                  </a:cubicBezTo>
                  <a:cubicBezTo>
                    <a:pt x="353" y="877"/>
                    <a:pt x="351" y="866"/>
                    <a:pt x="350" y="859"/>
                  </a:cubicBezTo>
                  <a:cubicBezTo>
                    <a:pt x="349" y="852"/>
                    <a:pt x="346" y="853"/>
                    <a:pt x="346" y="848"/>
                  </a:cubicBezTo>
                  <a:cubicBezTo>
                    <a:pt x="347" y="842"/>
                    <a:pt x="352" y="830"/>
                    <a:pt x="352" y="830"/>
                  </a:cubicBezTo>
                  <a:cubicBezTo>
                    <a:pt x="351" y="824"/>
                    <a:pt x="343" y="804"/>
                    <a:pt x="338" y="801"/>
                  </a:cubicBezTo>
                  <a:cubicBezTo>
                    <a:pt x="333" y="798"/>
                    <a:pt x="330" y="817"/>
                    <a:pt x="322" y="809"/>
                  </a:cubicBezTo>
                  <a:cubicBezTo>
                    <a:pt x="315" y="789"/>
                    <a:pt x="307" y="764"/>
                    <a:pt x="289" y="752"/>
                  </a:cubicBezTo>
                  <a:cubicBezTo>
                    <a:pt x="284" y="737"/>
                    <a:pt x="271" y="739"/>
                    <a:pt x="256" y="737"/>
                  </a:cubicBezTo>
                  <a:cubicBezTo>
                    <a:pt x="241" y="715"/>
                    <a:pt x="267" y="706"/>
                    <a:pt x="226" y="698"/>
                  </a:cubicBezTo>
                  <a:cubicBezTo>
                    <a:pt x="233" y="683"/>
                    <a:pt x="237" y="686"/>
                    <a:pt x="250" y="677"/>
                  </a:cubicBezTo>
                  <a:cubicBezTo>
                    <a:pt x="259" y="680"/>
                    <a:pt x="271" y="698"/>
                    <a:pt x="271" y="698"/>
                  </a:cubicBezTo>
                  <a:cubicBezTo>
                    <a:pt x="269" y="701"/>
                    <a:pt x="263" y="704"/>
                    <a:pt x="265" y="707"/>
                  </a:cubicBezTo>
                  <a:cubicBezTo>
                    <a:pt x="269" y="713"/>
                    <a:pt x="283" y="719"/>
                    <a:pt x="283" y="719"/>
                  </a:cubicBezTo>
                  <a:cubicBezTo>
                    <a:pt x="284" y="718"/>
                    <a:pt x="294" y="704"/>
                    <a:pt x="292" y="701"/>
                  </a:cubicBezTo>
                  <a:cubicBezTo>
                    <a:pt x="288" y="694"/>
                    <a:pt x="280" y="689"/>
                    <a:pt x="274" y="683"/>
                  </a:cubicBezTo>
                  <a:cubicBezTo>
                    <a:pt x="264" y="673"/>
                    <a:pt x="270" y="651"/>
                    <a:pt x="262" y="639"/>
                  </a:cubicBezTo>
                  <a:cubicBezTo>
                    <a:pt x="259" y="618"/>
                    <a:pt x="252" y="618"/>
                    <a:pt x="246" y="601"/>
                  </a:cubicBezTo>
                  <a:cubicBezTo>
                    <a:pt x="248" y="560"/>
                    <a:pt x="256" y="505"/>
                    <a:pt x="229" y="470"/>
                  </a:cubicBezTo>
                  <a:cubicBezTo>
                    <a:pt x="241" y="466"/>
                    <a:pt x="245" y="469"/>
                    <a:pt x="256" y="476"/>
                  </a:cubicBezTo>
                  <a:cubicBezTo>
                    <a:pt x="268" y="474"/>
                    <a:pt x="292" y="474"/>
                    <a:pt x="271" y="488"/>
                  </a:cubicBezTo>
                  <a:cubicBezTo>
                    <a:pt x="273" y="502"/>
                    <a:pt x="283" y="537"/>
                    <a:pt x="298" y="542"/>
                  </a:cubicBezTo>
                  <a:cubicBezTo>
                    <a:pt x="318" y="535"/>
                    <a:pt x="308" y="560"/>
                    <a:pt x="313" y="575"/>
                  </a:cubicBezTo>
                  <a:cubicBezTo>
                    <a:pt x="316" y="581"/>
                    <a:pt x="314" y="590"/>
                    <a:pt x="318" y="593"/>
                  </a:cubicBezTo>
                  <a:cubicBezTo>
                    <a:pt x="322" y="596"/>
                    <a:pt x="333" y="595"/>
                    <a:pt x="340" y="596"/>
                  </a:cubicBezTo>
                  <a:cubicBezTo>
                    <a:pt x="344" y="609"/>
                    <a:pt x="341" y="610"/>
                    <a:pt x="361" y="602"/>
                  </a:cubicBezTo>
                  <a:cubicBezTo>
                    <a:pt x="369" y="599"/>
                    <a:pt x="374" y="590"/>
                    <a:pt x="382" y="587"/>
                  </a:cubicBezTo>
                  <a:cubicBezTo>
                    <a:pt x="396" y="581"/>
                    <a:pt x="403" y="581"/>
                    <a:pt x="418" y="578"/>
                  </a:cubicBezTo>
                  <a:cubicBezTo>
                    <a:pt x="409" y="560"/>
                    <a:pt x="402" y="541"/>
                    <a:pt x="385" y="530"/>
                  </a:cubicBezTo>
                  <a:cubicBezTo>
                    <a:pt x="378" y="504"/>
                    <a:pt x="366" y="493"/>
                    <a:pt x="400" y="482"/>
                  </a:cubicBezTo>
                  <a:cubicBezTo>
                    <a:pt x="408" y="483"/>
                    <a:pt x="417" y="481"/>
                    <a:pt x="424" y="485"/>
                  </a:cubicBezTo>
                  <a:cubicBezTo>
                    <a:pt x="431" y="490"/>
                    <a:pt x="423" y="504"/>
                    <a:pt x="430" y="509"/>
                  </a:cubicBezTo>
                  <a:cubicBezTo>
                    <a:pt x="434" y="512"/>
                    <a:pt x="440" y="511"/>
                    <a:pt x="445" y="512"/>
                  </a:cubicBezTo>
                  <a:cubicBezTo>
                    <a:pt x="454" y="511"/>
                    <a:pt x="463" y="512"/>
                    <a:pt x="472" y="509"/>
                  </a:cubicBezTo>
                  <a:cubicBezTo>
                    <a:pt x="485" y="505"/>
                    <a:pt x="481" y="488"/>
                    <a:pt x="472" y="482"/>
                  </a:cubicBezTo>
                  <a:cubicBezTo>
                    <a:pt x="467" y="479"/>
                    <a:pt x="459" y="480"/>
                    <a:pt x="454" y="476"/>
                  </a:cubicBezTo>
                  <a:cubicBezTo>
                    <a:pt x="451" y="474"/>
                    <a:pt x="448" y="472"/>
                    <a:pt x="445" y="470"/>
                  </a:cubicBezTo>
                  <a:cubicBezTo>
                    <a:pt x="448" y="467"/>
                    <a:pt x="471" y="471"/>
                    <a:pt x="482" y="471"/>
                  </a:cubicBezTo>
                  <a:cubicBezTo>
                    <a:pt x="493" y="471"/>
                    <a:pt x="496" y="463"/>
                    <a:pt x="511" y="467"/>
                  </a:cubicBezTo>
                  <a:cubicBezTo>
                    <a:pt x="522" y="484"/>
                    <a:pt x="555" y="491"/>
                    <a:pt x="574" y="494"/>
                  </a:cubicBezTo>
                  <a:cubicBezTo>
                    <a:pt x="591" y="500"/>
                    <a:pt x="582" y="513"/>
                    <a:pt x="589" y="527"/>
                  </a:cubicBezTo>
                  <a:cubicBezTo>
                    <a:pt x="597" y="543"/>
                    <a:pt x="609" y="547"/>
                    <a:pt x="625" y="551"/>
                  </a:cubicBezTo>
                  <a:cubicBezTo>
                    <a:pt x="633" y="556"/>
                    <a:pt x="580" y="610"/>
                    <a:pt x="583" y="614"/>
                  </a:cubicBezTo>
                  <a:cubicBezTo>
                    <a:pt x="586" y="618"/>
                    <a:pt x="622" y="584"/>
                    <a:pt x="646" y="575"/>
                  </a:cubicBezTo>
                  <a:cubicBezTo>
                    <a:pt x="675" y="571"/>
                    <a:pt x="698" y="560"/>
                    <a:pt x="727" y="557"/>
                  </a:cubicBezTo>
                  <a:cubicBezTo>
                    <a:pt x="743" y="541"/>
                    <a:pt x="737" y="550"/>
                    <a:pt x="745" y="527"/>
                  </a:cubicBezTo>
                  <a:cubicBezTo>
                    <a:pt x="747" y="520"/>
                    <a:pt x="763" y="515"/>
                    <a:pt x="763" y="515"/>
                  </a:cubicBezTo>
                  <a:cubicBezTo>
                    <a:pt x="770" y="514"/>
                    <a:pt x="772" y="526"/>
                    <a:pt x="788" y="529"/>
                  </a:cubicBezTo>
                  <a:cubicBezTo>
                    <a:pt x="804" y="532"/>
                    <a:pt x="843" y="541"/>
                    <a:pt x="862" y="536"/>
                  </a:cubicBezTo>
                  <a:cubicBezTo>
                    <a:pt x="896" y="532"/>
                    <a:pt x="891" y="529"/>
                    <a:pt x="901" y="500"/>
                  </a:cubicBezTo>
                  <a:cubicBezTo>
                    <a:pt x="896" y="486"/>
                    <a:pt x="891" y="485"/>
                    <a:pt x="877" y="482"/>
                  </a:cubicBezTo>
                  <a:cubicBezTo>
                    <a:pt x="867" y="475"/>
                    <a:pt x="864" y="468"/>
                    <a:pt x="853" y="464"/>
                  </a:cubicBezTo>
                  <a:cubicBezTo>
                    <a:pt x="833" y="444"/>
                    <a:pt x="852" y="466"/>
                    <a:pt x="841" y="446"/>
                  </a:cubicBezTo>
                  <a:cubicBezTo>
                    <a:pt x="837" y="440"/>
                    <a:pt x="829" y="428"/>
                    <a:pt x="829" y="428"/>
                  </a:cubicBezTo>
                  <a:cubicBezTo>
                    <a:pt x="826" y="402"/>
                    <a:pt x="832" y="379"/>
                    <a:pt x="811" y="365"/>
                  </a:cubicBezTo>
                  <a:cubicBezTo>
                    <a:pt x="808" y="353"/>
                    <a:pt x="821" y="369"/>
                    <a:pt x="818" y="355"/>
                  </a:cubicBezTo>
                  <a:cubicBezTo>
                    <a:pt x="815" y="341"/>
                    <a:pt x="797" y="298"/>
                    <a:pt x="793" y="281"/>
                  </a:cubicBezTo>
                  <a:cubicBezTo>
                    <a:pt x="789" y="266"/>
                    <a:pt x="771" y="258"/>
                    <a:pt x="793" y="251"/>
                  </a:cubicBezTo>
                  <a:cubicBezTo>
                    <a:pt x="801" y="243"/>
                    <a:pt x="820" y="230"/>
                    <a:pt x="820" y="230"/>
                  </a:cubicBezTo>
                  <a:cubicBezTo>
                    <a:pt x="831" y="214"/>
                    <a:pt x="827" y="195"/>
                    <a:pt x="832" y="176"/>
                  </a:cubicBezTo>
                  <a:cubicBezTo>
                    <a:pt x="837" y="160"/>
                    <a:pt x="848" y="147"/>
                    <a:pt x="853" y="131"/>
                  </a:cubicBezTo>
                  <a:cubicBezTo>
                    <a:pt x="859" y="132"/>
                    <a:pt x="865" y="133"/>
                    <a:pt x="871" y="134"/>
                  </a:cubicBezTo>
                  <a:cubicBezTo>
                    <a:pt x="877" y="136"/>
                    <a:pt x="889" y="140"/>
                    <a:pt x="889" y="140"/>
                  </a:cubicBezTo>
                  <a:cubicBezTo>
                    <a:pt x="915" y="133"/>
                    <a:pt x="903" y="114"/>
                    <a:pt x="901" y="86"/>
                  </a:cubicBezTo>
                  <a:cubicBezTo>
                    <a:pt x="904" y="73"/>
                    <a:pt x="907" y="60"/>
                    <a:pt x="910" y="47"/>
                  </a:cubicBezTo>
                  <a:cubicBezTo>
                    <a:pt x="912" y="38"/>
                    <a:pt x="919" y="20"/>
                    <a:pt x="919" y="20"/>
                  </a:cubicBezTo>
                  <a:cubicBezTo>
                    <a:pt x="918" y="14"/>
                    <a:pt x="916" y="2"/>
                    <a:pt x="916" y="2"/>
                  </a:cubicBezTo>
                  <a:cubicBezTo>
                    <a:pt x="767" y="3"/>
                    <a:pt x="617" y="0"/>
                    <a:pt x="468" y="4"/>
                  </a:cubicBezTo>
                  <a:cubicBezTo>
                    <a:pt x="465" y="4"/>
                    <a:pt x="468" y="11"/>
                    <a:pt x="466" y="14"/>
                  </a:cubicBezTo>
                  <a:cubicBezTo>
                    <a:pt x="462" y="20"/>
                    <a:pt x="454" y="25"/>
                    <a:pt x="448" y="29"/>
                  </a:cubicBezTo>
                  <a:cubicBezTo>
                    <a:pt x="427" y="72"/>
                    <a:pt x="409" y="59"/>
                    <a:pt x="352" y="62"/>
                  </a:cubicBezTo>
                  <a:cubicBezTo>
                    <a:pt x="332" y="69"/>
                    <a:pt x="322" y="88"/>
                    <a:pt x="301" y="95"/>
                  </a:cubicBezTo>
                  <a:cubicBezTo>
                    <a:pt x="293" y="101"/>
                    <a:pt x="271" y="119"/>
                    <a:pt x="262" y="122"/>
                  </a:cubicBezTo>
                  <a:cubicBezTo>
                    <a:pt x="250" y="127"/>
                    <a:pt x="236" y="128"/>
                    <a:pt x="223" y="131"/>
                  </a:cubicBezTo>
                  <a:cubicBezTo>
                    <a:pt x="204" y="136"/>
                    <a:pt x="182" y="146"/>
                    <a:pt x="163" y="152"/>
                  </a:cubicBezTo>
                  <a:cubicBezTo>
                    <a:pt x="149" y="174"/>
                    <a:pt x="114" y="168"/>
                    <a:pt x="91" y="176"/>
                  </a:cubicBezTo>
                  <a:cubicBezTo>
                    <a:pt x="81" y="206"/>
                    <a:pt x="51" y="223"/>
                    <a:pt x="22" y="230"/>
                  </a:cubicBezTo>
                  <a:cubicBezTo>
                    <a:pt x="2" y="243"/>
                    <a:pt x="7" y="236"/>
                    <a:pt x="1" y="248"/>
                  </a:cubicBezTo>
                  <a:cubicBezTo>
                    <a:pt x="0" y="299"/>
                    <a:pt x="6" y="491"/>
                    <a:pt x="8" y="541"/>
                  </a:cubicBezTo>
                  <a:cubicBezTo>
                    <a:pt x="10" y="591"/>
                    <a:pt x="15" y="548"/>
                    <a:pt x="14" y="548"/>
                  </a:cubicBezTo>
                  <a:cubicBezTo>
                    <a:pt x="14" y="552"/>
                    <a:pt x="0" y="537"/>
                    <a:pt x="4" y="539"/>
                  </a:cubicBezTo>
                  <a:cubicBezTo>
                    <a:pt x="11" y="542"/>
                    <a:pt x="15" y="549"/>
                    <a:pt x="22" y="551"/>
                  </a:cubicBezTo>
                  <a:cubicBezTo>
                    <a:pt x="25" y="552"/>
                    <a:pt x="28" y="553"/>
                    <a:pt x="31" y="554"/>
                  </a:cubicBezTo>
                  <a:cubicBezTo>
                    <a:pt x="46" y="569"/>
                    <a:pt x="69" y="571"/>
                    <a:pt x="88" y="581"/>
                  </a:cubicBezTo>
                  <a:cubicBezTo>
                    <a:pt x="97" y="586"/>
                    <a:pt x="106" y="593"/>
                    <a:pt x="115" y="599"/>
                  </a:cubicBezTo>
                  <a:cubicBezTo>
                    <a:pt x="118" y="601"/>
                    <a:pt x="124" y="605"/>
                    <a:pt x="124" y="605"/>
                  </a:cubicBezTo>
                  <a:cubicBezTo>
                    <a:pt x="134" y="634"/>
                    <a:pt x="129" y="657"/>
                    <a:pt x="106" y="680"/>
                  </a:cubicBezTo>
                  <a:cubicBezTo>
                    <a:pt x="100" y="686"/>
                    <a:pt x="94" y="692"/>
                    <a:pt x="88" y="698"/>
                  </a:cubicBezTo>
                  <a:cubicBezTo>
                    <a:pt x="84" y="702"/>
                    <a:pt x="70" y="704"/>
                    <a:pt x="70" y="704"/>
                  </a:cubicBezTo>
                  <a:cubicBezTo>
                    <a:pt x="61" y="713"/>
                    <a:pt x="55" y="719"/>
                    <a:pt x="43" y="722"/>
                  </a:cubicBezTo>
                  <a:cubicBezTo>
                    <a:pt x="35" y="724"/>
                    <a:pt x="19" y="728"/>
                    <a:pt x="19" y="728"/>
                  </a:cubicBezTo>
                  <a:cubicBezTo>
                    <a:pt x="26" y="741"/>
                    <a:pt x="32" y="755"/>
                    <a:pt x="40" y="767"/>
                  </a:cubicBezTo>
                  <a:cubicBezTo>
                    <a:pt x="33" y="794"/>
                    <a:pt x="23" y="793"/>
                    <a:pt x="52" y="812"/>
                  </a:cubicBezTo>
                  <a:cubicBezTo>
                    <a:pt x="47" y="827"/>
                    <a:pt x="40" y="837"/>
                    <a:pt x="28" y="845"/>
                  </a:cubicBezTo>
                  <a:cubicBezTo>
                    <a:pt x="17" y="879"/>
                    <a:pt x="39" y="893"/>
                    <a:pt x="55" y="917"/>
                  </a:cubicBezTo>
                  <a:cubicBezTo>
                    <a:pt x="58" y="941"/>
                    <a:pt x="65" y="967"/>
                    <a:pt x="46" y="986"/>
                  </a:cubicBezTo>
                  <a:cubicBezTo>
                    <a:pt x="44" y="992"/>
                    <a:pt x="36" y="997"/>
                    <a:pt x="37" y="1004"/>
                  </a:cubicBezTo>
                  <a:cubicBezTo>
                    <a:pt x="39" y="1026"/>
                    <a:pt x="53" y="1042"/>
                    <a:pt x="73" y="1049"/>
                  </a:cubicBezTo>
                  <a:cubicBezTo>
                    <a:pt x="98" y="1032"/>
                    <a:pt x="71" y="1025"/>
                    <a:pt x="103" y="1025"/>
                  </a:cubicBezTo>
                  <a:close/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43"/>
            <p:cNvSpPr>
              <a:spLocks/>
            </p:cNvSpPr>
            <p:nvPr/>
          </p:nvSpPr>
          <p:spPr bwMode="auto">
            <a:xfrm>
              <a:off x="1329" y="557"/>
              <a:ext cx="849" cy="355"/>
            </a:xfrm>
            <a:custGeom>
              <a:avLst/>
              <a:gdLst>
                <a:gd name="T0" fmla="*/ 849 w 849"/>
                <a:gd name="T1" fmla="*/ 112 h 355"/>
                <a:gd name="T2" fmla="*/ 837 w 849"/>
                <a:gd name="T3" fmla="*/ 148 h 355"/>
                <a:gd name="T4" fmla="*/ 834 w 849"/>
                <a:gd name="T5" fmla="*/ 178 h 355"/>
                <a:gd name="T6" fmla="*/ 828 w 849"/>
                <a:gd name="T7" fmla="*/ 196 h 355"/>
                <a:gd name="T8" fmla="*/ 825 w 849"/>
                <a:gd name="T9" fmla="*/ 205 h 355"/>
                <a:gd name="T10" fmla="*/ 798 w 849"/>
                <a:gd name="T11" fmla="*/ 280 h 355"/>
                <a:gd name="T12" fmla="*/ 714 w 849"/>
                <a:gd name="T13" fmla="*/ 355 h 355"/>
                <a:gd name="T14" fmla="*/ 594 w 849"/>
                <a:gd name="T15" fmla="*/ 352 h 355"/>
                <a:gd name="T16" fmla="*/ 513 w 849"/>
                <a:gd name="T17" fmla="*/ 316 h 355"/>
                <a:gd name="T18" fmla="*/ 459 w 849"/>
                <a:gd name="T19" fmla="*/ 289 h 355"/>
                <a:gd name="T20" fmla="*/ 435 w 849"/>
                <a:gd name="T21" fmla="*/ 265 h 355"/>
                <a:gd name="T22" fmla="*/ 417 w 849"/>
                <a:gd name="T23" fmla="*/ 253 h 355"/>
                <a:gd name="T24" fmla="*/ 408 w 849"/>
                <a:gd name="T25" fmla="*/ 247 h 355"/>
                <a:gd name="T26" fmla="*/ 387 w 849"/>
                <a:gd name="T27" fmla="*/ 220 h 355"/>
                <a:gd name="T28" fmla="*/ 369 w 849"/>
                <a:gd name="T29" fmla="*/ 196 h 355"/>
                <a:gd name="T30" fmla="*/ 345 w 849"/>
                <a:gd name="T31" fmla="*/ 169 h 355"/>
                <a:gd name="T32" fmla="*/ 336 w 849"/>
                <a:gd name="T33" fmla="*/ 160 h 355"/>
                <a:gd name="T34" fmla="*/ 279 w 849"/>
                <a:gd name="T35" fmla="*/ 160 h 355"/>
                <a:gd name="T36" fmla="*/ 261 w 849"/>
                <a:gd name="T37" fmla="*/ 133 h 355"/>
                <a:gd name="T38" fmla="*/ 255 w 849"/>
                <a:gd name="T39" fmla="*/ 88 h 355"/>
                <a:gd name="T40" fmla="*/ 198 w 849"/>
                <a:gd name="T41" fmla="*/ 79 h 355"/>
                <a:gd name="T42" fmla="*/ 186 w 849"/>
                <a:gd name="T43" fmla="*/ 43 h 355"/>
                <a:gd name="T44" fmla="*/ 198 w 849"/>
                <a:gd name="T45" fmla="*/ 19 h 355"/>
                <a:gd name="T46" fmla="*/ 156 w 849"/>
                <a:gd name="T47" fmla="*/ 10 h 355"/>
                <a:gd name="T48" fmla="*/ 150 w 849"/>
                <a:gd name="T49" fmla="*/ 37 h 355"/>
                <a:gd name="T50" fmla="*/ 108 w 849"/>
                <a:gd name="T51" fmla="*/ 28 h 355"/>
                <a:gd name="T52" fmla="*/ 75 w 849"/>
                <a:gd name="T53" fmla="*/ 22 h 355"/>
                <a:gd name="T54" fmla="*/ 39 w 849"/>
                <a:gd name="T55" fmla="*/ 4 h 355"/>
                <a:gd name="T56" fmla="*/ 0 w 849"/>
                <a:gd name="T57" fmla="*/ 4 h 3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9" h="355">
                  <a:moveTo>
                    <a:pt x="849" y="112"/>
                  </a:moveTo>
                  <a:cubicBezTo>
                    <a:pt x="849" y="118"/>
                    <a:pt x="839" y="137"/>
                    <a:pt x="837" y="148"/>
                  </a:cubicBezTo>
                  <a:cubicBezTo>
                    <a:pt x="835" y="159"/>
                    <a:pt x="835" y="170"/>
                    <a:pt x="834" y="178"/>
                  </a:cubicBezTo>
                  <a:cubicBezTo>
                    <a:pt x="832" y="184"/>
                    <a:pt x="830" y="190"/>
                    <a:pt x="828" y="196"/>
                  </a:cubicBezTo>
                  <a:cubicBezTo>
                    <a:pt x="827" y="199"/>
                    <a:pt x="825" y="205"/>
                    <a:pt x="825" y="205"/>
                  </a:cubicBezTo>
                  <a:cubicBezTo>
                    <a:pt x="821" y="253"/>
                    <a:pt x="820" y="247"/>
                    <a:pt x="798" y="280"/>
                  </a:cubicBezTo>
                  <a:cubicBezTo>
                    <a:pt x="787" y="336"/>
                    <a:pt x="768" y="348"/>
                    <a:pt x="714" y="355"/>
                  </a:cubicBezTo>
                  <a:cubicBezTo>
                    <a:pt x="674" y="354"/>
                    <a:pt x="634" y="355"/>
                    <a:pt x="594" y="352"/>
                  </a:cubicBezTo>
                  <a:cubicBezTo>
                    <a:pt x="566" y="350"/>
                    <a:pt x="540" y="323"/>
                    <a:pt x="513" y="316"/>
                  </a:cubicBezTo>
                  <a:cubicBezTo>
                    <a:pt x="497" y="305"/>
                    <a:pt x="477" y="295"/>
                    <a:pt x="459" y="289"/>
                  </a:cubicBezTo>
                  <a:cubicBezTo>
                    <a:pt x="453" y="280"/>
                    <a:pt x="444" y="272"/>
                    <a:pt x="435" y="265"/>
                  </a:cubicBezTo>
                  <a:cubicBezTo>
                    <a:pt x="429" y="261"/>
                    <a:pt x="423" y="257"/>
                    <a:pt x="417" y="253"/>
                  </a:cubicBezTo>
                  <a:cubicBezTo>
                    <a:pt x="414" y="251"/>
                    <a:pt x="408" y="247"/>
                    <a:pt x="408" y="247"/>
                  </a:cubicBezTo>
                  <a:cubicBezTo>
                    <a:pt x="394" y="225"/>
                    <a:pt x="401" y="234"/>
                    <a:pt x="387" y="220"/>
                  </a:cubicBezTo>
                  <a:cubicBezTo>
                    <a:pt x="383" y="208"/>
                    <a:pt x="379" y="203"/>
                    <a:pt x="369" y="196"/>
                  </a:cubicBezTo>
                  <a:cubicBezTo>
                    <a:pt x="358" y="180"/>
                    <a:pt x="366" y="190"/>
                    <a:pt x="345" y="169"/>
                  </a:cubicBezTo>
                  <a:cubicBezTo>
                    <a:pt x="342" y="166"/>
                    <a:pt x="336" y="160"/>
                    <a:pt x="336" y="160"/>
                  </a:cubicBezTo>
                  <a:cubicBezTo>
                    <a:pt x="312" y="163"/>
                    <a:pt x="302" y="165"/>
                    <a:pt x="279" y="160"/>
                  </a:cubicBezTo>
                  <a:cubicBezTo>
                    <a:pt x="272" y="150"/>
                    <a:pt x="270" y="142"/>
                    <a:pt x="261" y="133"/>
                  </a:cubicBezTo>
                  <a:cubicBezTo>
                    <a:pt x="264" y="117"/>
                    <a:pt x="276" y="95"/>
                    <a:pt x="255" y="88"/>
                  </a:cubicBezTo>
                  <a:cubicBezTo>
                    <a:pt x="232" y="94"/>
                    <a:pt x="218" y="86"/>
                    <a:pt x="198" y="79"/>
                  </a:cubicBezTo>
                  <a:cubicBezTo>
                    <a:pt x="188" y="71"/>
                    <a:pt x="186" y="53"/>
                    <a:pt x="186" y="43"/>
                  </a:cubicBezTo>
                  <a:cubicBezTo>
                    <a:pt x="186" y="33"/>
                    <a:pt x="203" y="25"/>
                    <a:pt x="198" y="19"/>
                  </a:cubicBezTo>
                  <a:cubicBezTo>
                    <a:pt x="193" y="13"/>
                    <a:pt x="164" y="7"/>
                    <a:pt x="156" y="10"/>
                  </a:cubicBezTo>
                  <a:cubicBezTo>
                    <a:pt x="147" y="0"/>
                    <a:pt x="158" y="34"/>
                    <a:pt x="150" y="37"/>
                  </a:cubicBezTo>
                  <a:cubicBezTo>
                    <a:pt x="142" y="40"/>
                    <a:pt x="120" y="30"/>
                    <a:pt x="108" y="28"/>
                  </a:cubicBezTo>
                  <a:cubicBezTo>
                    <a:pt x="100" y="27"/>
                    <a:pt x="84" y="27"/>
                    <a:pt x="75" y="22"/>
                  </a:cubicBezTo>
                  <a:cubicBezTo>
                    <a:pt x="65" y="17"/>
                    <a:pt x="51" y="5"/>
                    <a:pt x="39" y="4"/>
                  </a:cubicBezTo>
                  <a:cubicBezTo>
                    <a:pt x="26" y="3"/>
                    <a:pt x="13" y="4"/>
                    <a:pt x="0" y="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44"/>
            <p:cNvSpPr>
              <a:spLocks/>
            </p:cNvSpPr>
            <p:nvPr/>
          </p:nvSpPr>
          <p:spPr bwMode="auto">
            <a:xfrm>
              <a:off x="2162" y="633"/>
              <a:ext cx="1180" cy="923"/>
            </a:xfrm>
            <a:custGeom>
              <a:avLst/>
              <a:gdLst>
                <a:gd name="T0" fmla="*/ 13 w 1180"/>
                <a:gd name="T1" fmla="*/ 42 h 923"/>
                <a:gd name="T2" fmla="*/ 37 w 1180"/>
                <a:gd name="T3" fmla="*/ 24 h 923"/>
                <a:gd name="T4" fmla="*/ 13 w 1180"/>
                <a:gd name="T5" fmla="*/ 3 h 923"/>
                <a:gd name="T6" fmla="*/ 67 w 1180"/>
                <a:gd name="T7" fmla="*/ 3 h 923"/>
                <a:gd name="T8" fmla="*/ 115 w 1180"/>
                <a:gd name="T9" fmla="*/ 21 h 923"/>
                <a:gd name="T10" fmla="*/ 223 w 1180"/>
                <a:gd name="T11" fmla="*/ 18 h 923"/>
                <a:gd name="T12" fmla="*/ 272 w 1180"/>
                <a:gd name="T13" fmla="*/ 53 h 923"/>
                <a:gd name="T14" fmla="*/ 301 w 1180"/>
                <a:gd name="T15" fmla="*/ 48 h 923"/>
                <a:gd name="T16" fmla="*/ 319 w 1180"/>
                <a:gd name="T17" fmla="*/ 90 h 923"/>
                <a:gd name="T18" fmla="*/ 352 w 1180"/>
                <a:gd name="T19" fmla="*/ 105 h 923"/>
                <a:gd name="T20" fmla="*/ 337 w 1180"/>
                <a:gd name="T21" fmla="*/ 135 h 923"/>
                <a:gd name="T22" fmla="*/ 364 w 1180"/>
                <a:gd name="T23" fmla="*/ 174 h 923"/>
                <a:gd name="T24" fmla="*/ 388 w 1180"/>
                <a:gd name="T25" fmla="*/ 192 h 923"/>
                <a:gd name="T26" fmla="*/ 436 w 1180"/>
                <a:gd name="T27" fmla="*/ 219 h 923"/>
                <a:gd name="T28" fmla="*/ 487 w 1180"/>
                <a:gd name="T29" fmla="*/ 213 h 923"/>
                <a:gd name="T30" fmla="*/ 520 w 1180"/>
                <a:gd name="T31" fmla="*/ 231 h 923"/>
                <a:gd name="T32" fmla="*/ 544 w 1180"/>
                <a:gd name="T33" fmla="*/ 264 h 923"/>
                <a:gd name="T34" fmla="*/ 565 w 1180"/>
                <a:gd name="T35" fmla="*/ 297 h 923"/>
                <a:gd name="T36" fmla="*/ 574 w 1180"/>
                <a:gd name="T37" fmla="*/ 327 h 923"/>
                <a:gd name="T38" fmla="*/ 667 w 1180"/>
                <a:gd name="T39" fmla="*/ 354 h 923"/>
                <a:gd name="T40" fmla="*/ 712 w 1180"/>
                <a:gd name="T41" fmla="*/ 390 h 923"/>
                <a:gd name="T42" fmla="*/ 715 w 1180"/>
                <a:gd name="T43" fmla="*/ 435 h 923"/>
                <a:gd name="T44" fmla="*/ 722 w 1180"/>
                <a:gd name="T45" fmla="*/ 469 h 923"/>
                <a:gd name="T46" fmla="*/ 750 w 1180"/>
                <a:gd name="T47" fmla="*/ 477 h 923"/>
                <a:gd name="T48" fmla="*/ 740 w 1180"/>
                <a:gd name="T49" fmla="*/ 535 h 923"/>
                <a:gd name="T50" fmla="*/ 716 w 1180"/>
                <a:gd name="T51" fmla="*/ 503 h 923"/>
                <a:gd name="T52" fmla="*/ 700 w 1180"/>
                <a:gd name="T53" fmla="*/ 558 h 923"/>
                <a:gd name="T54" fmla="*/ 709 w 1180"/>
                <a:gd name="T55" fmla="*/ 606 h 923"/>
                <a:gd name="T56" fmla="*/ 740 w 1180"/>
                <a:gd name="T57" fmla="*/ 761 h 923"/>
                <a:gd name="T58" fmla="*/ 796 w 1180"/>
                <a:gd name="T59" fmla="*/ 783 h 923"/>
                <a:gd name="T60" fmla="*/ 806 w 1180"/>
                <a:gd name="T61" fmla="*/ 783 h 923"/>
                <a:gd name="T62" fmla="*/ 832 w 1180"/>
                <a:gd name="T63" fmla="*/ 787 h 923"/>
                <a:gd name="T64" fmla="*/ 882 w 1180"/>
                <a:gd name="T65" fmla="*/ 853 h 923"/>
                <a:gd name="T66" fmla="*/ 952 w 1180"/>
                <a:gd name="T67" fmla="*/ 888 h 923"/>
                <a:gd name="T68" fmla="*/ 1016 w 1180"/>
                <a:gd name="T69" fmla="*/ 919 h 923"/>
                <a:gd name="T70" fmla="*/ 1040 w 1180"/>
                <a:gd name="T71" fmla="*/ 909 h 923"/>
                <a:gd name="T72" fmla="*/ 1072 w 1180"/>
                <a:gd name="T73" fmla="*/ 895 h 923"/>
                <a:gd name="T74" fmla="*/ 1090 w 1180"/>
                <a:gd name="T75" fmla="*/ 897 h 923"/>
                <a:gd name="T76" fmla="*/ 1112 w 1180"/>
                <a:gd name="T77" fmla="*/ 883 h 923"/>
                <a:gd name="T78" fmla="*/ 1180 w 1180"/>
                <a:gd name="T79" fmla="*/ 864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80" h="923">
                  <a:moveTo>
                    <a:pt x="13" y="42"/>
                  </a:moveTo>
                  <a:cubicBezTo>
                    <a:pt x="23" y="39"/>
                    <a:pt x="27" y="25"/>
                    <a:pt x="37" y="24"/>
                  </a:cubicBezTo>
                  <a:cubicBezTo>
                    <a:pt x="46" y="21"/>
                    <a:pt x="0" y="3"/>
                    <a:pt x="13" y="3"/>
                  </a:cubicBezTo>
                  <a:cubicBezTo>
                    <a:pt x="18" y="0"/>
                    <a:pt x="50" y="0"/>
                    <a:pt x="67" y="3"/>
                  </a:cubicBezTo>
                  <a:cubicBezTo>
                    <a:pt x="84" y="6"/>
                    <a:pt x="89" y="19"/>
                    <a:pt x="115" y="21"/>
                  </a:cubicBezTo>
                  <a:cubicBezTo>
                    <a:pt x="162" y="14"/>
                    <a:pt x="152" y="15"/>
                    <a:pt x="223" y="18"/>
                  </a:cubicBezTo>
                  <a:cubicBezTo>
                    <a:pt x="249" y="20"/>
                    <a:pt x="259" y="48"/>
                    <a:pt x="272" y="53"/>
                  </a:cubicBezTo>
                  <a:cubicBezTo>
                    <a:pt x="285" y="58"/>
                    <a:pt x="293" y="42"/>
                    <a:pt x="301" y="48"/>
                  </a:cubicBezTo>
                  <a:cubicBezTo>
                    <a:pt x="307" y="65"/>
                    <a:pt x="306" y="77"/>
                    <a:pt x="319" y="90"/>
                  </a:cubicBezTo>
                  <a:cubicBezTo>
                    <a:pt x="346" y="85"/>
                    <a:pt x="333" y="93"/>
                    <a:pt x="352" y="105"/>
                  </a:cubicBezTo>
                  <a:cubicBezTo>
                    <a:pt x="358" y="113"/>
                    <a:pt x="335" y="124"/>
                    <a:pt x="337" y="135"/>
                  </a:cubicBezTo>
                  <a:cubicBezTo>
                    <a:pt x="339" y="146"/>
                    <a:pt x="356" y="165"/>
                    <a:pt x="364" y="174"/>
                  </a:cubicBezTo>
                  <a:cubicBezTo>
                    <a:pt x="367" y="186"/>
                    <a:pt x="379" y="188"/>
                    <a:pt x="388" y="192"/>
                  </a:cubicBezTo>
                  <a:cubicBezTo>
                    <a:pt x="403" y="198"/>
                    <a:pt x="420" y="216"/>
                    <a:pt x="436" y="219"/>
                  </a:cubicBezTo>
                  <a:cubicBezTo>
                    <a:pt x="452" y="222"/>
                    <a:pt x="473" y="211"/>
                    <a:pt x="487" y="213"/>
                  </a:cubicBezTo>
                  <a:cubicBezTo>
                    <a:pt x="504" y="216"/>
                    <a:pt x="507" y="222"/>
                    <a:pt x="520" y="231"/>
                  </a:cubicBezTo>
                  <a:cubicBezTo>
                    <a:pt x="527" y="242"/>
                    <a:pt x="533" y="257"/>
                    <a:pt x="544" y="264"/>
                  </a:cubicBezTo>
                  <a:cubicBezTo>
                    <a:pt x="550" y="283"/>
                    <a:pt x="551" y="284"/>
                    <a:pt x="565" y="297"/>
                  </a:cubicBezTo>
                  <a:cubicBezTo>
                    <a:pt x="571" y="303"/>
                    <a:pt x="574" y="327"/>
                    <a:pt x="574" y="327"/>
                  </a:cubicBezTo>
                  <a:cubicBezTo>
                    <a:pt x="586" y="364"/>
                    <a:pt x="635" y="351"/>
                    <a:pt x="667" y="354"/>
                  </a:cubicBezTo>
                  <a:cubicBezTo>
                    <a:pt x="688" y="366"/>
                    <a:pt x="700" y="370"/>
                    <a:pt x="712" y="390"/>
                  </a:cubicBezTo>
                  <a:cubicBezTo>
                    <a:pt x="720" y="403"/>
                    <a:pt x="713" y="422"/>
                    <a:pt x="715" y="435"/>
                  </a:cubicBezTo>
                  <a:cubicBezTo>
                    <a:pt x="717" y="448"/>
                    <a:pt x="716" y="462"/>
                    <a:pt x="722" y="469"/>
                  </a:cubicBezTo>
                  <a:cubicBezTo>
                    <a:pt x="728" y="476"/>
                    <a:pt x="747" y="466"/>
                    <a:pt x="750" y="477"/>
                  </a:cubicBezTo>
                  <a:cubicBezTo>
                    <a:pt x="753" y="486"/>
                    <a:pt x="746" y="531"/>
                    <a:pt x="740" y="535"/>
                  </a:cubicBezTo>
                  <a:cubicBezTo>
                    <a:pt x="734" y="539"/>
                    <a:pt x="723" y="499"/>
                    <a:pt x="716" y="503"/>
                  </a:cubicBezTo>
                  <a:cubicBezTo>
                    <a:pt x="709" y="507"/>
                    <a:pt x="701" y="541"/>
                    <a:pt x="700" y="558"/>
                  </a:cubicBezTo>
                  <a:cubicBezTo>
                    <a:pt x="703" y="574"/>
                    <a:pt x="707" y="590"/>
                    <a:pt x="709" y="606"/>
                  </a:cubicBezTo>
                  <a:cubicBezTo>
                    <a:pt x="711" y="646"/>
                    <a:pt x="711" y="724"/>
                    <a:pt x="740" y="761"/>
                  </a:cubicBezTo>
                  <a:cubicBezTo>
                    <a:pt x="752" y="776"/>
                    <a:pt x="780" y="778"/>
                    <a:pt x="796" y="783"/>
                  </a:cubicBezTo>
                  <a:cubicBezTo>
                    <a:pt x="808" y="787"/>
                    <a:pt x="800" y="782"/>
                    <a:pt x="806" y="783"/>
                  </a:cubicBezTo>
                  <a:cubicBezTo>
                    <a:pt x="812" y="784"/>
                    <a:pt x="819" y="775"/>
                    <a:pt x="832" y="787"/>
                  </a:cubicBezTo>
                  <a:cubicBezTo>
                    <a:pt x="856" y="811"/>
                    <a:pt x="857" y="835"/>
                    <a:pt x="882" y="853"/>
                  </a:cubicBezTo>
                  <a:cubicBezTo>
                    <a:pt x="902" y="868"/>
                    <a:pt x="929" y="877"/>
                    <a:pt x="952" y="888"/>
                  </a:cubicBezTo>
                  <a:cubicBezTo>
                    <a:pt x="974" y="896"/>
                    <a:pt x="1004" y="917"/>
                    <a:pt x="1016" y="919"/>
                  </a:cubicBezTo>
                  <a:cubicBezTo>
                    <a:pt x="1031" y="923"/>
                    <a:pt x="1031" y="913"/>
                    <a:pt x="1040" y="909"/>
                  </a:cubicBezTo>
                  <a:cubicBezTo>
                    <a:pt x="1050" y="906"/>
                    <a:pt x="1064" y="897"/>
                    <a:pt x="1072" y="895"/>
                  </a:cubicBezTo>
                  <a:cubicBezTo>
                    <a:pt x="1080" y="893"/>
                    <a:pt x="1083" y="899"/>
                    <a:pt x="1090" y="897"/>
                  </a:cubicBezTo>
                  <a:cubicBezTo>
                    <a:pt x="1096" y="896"/>
                    <a:pt x="1097" y="888"/>
                    <a:pt x="1112" y="883"/>
                  </a:cubicBezTo>
                  <a:cubicBezTo>
                    <a:pt x="1127" y="878"/>
                    <a:pt x="1166" y="868"/>
                    <a:pt x="1180" y="86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Freeform 145"/>
            <p:cNvSpPr>
              <a:spLocks/>
            </p:cNvSpPr>
            <p:nvPr/>
          </p:nvSpPr>
          <p:spPr bwMode="auto">
            <a:xfrm>
              <a:off x="3333" y="507"/>
              <a:ext cx="2037" cy="1005"/>
            </a:xfrm>
            <a:custGeom>
              <a:avLst/>
              <a:gdLst>
                <a:gd name="T0" fmla="*/ 48 w 2037"/>
                <a:gd name="T1" fmla="*/ 972 h 1005"/>
                <a:gd name="T2" fmla="*/ 73 w 2037"/>
                <a:gd name="T3" fmla="*/ 987 h 1005"/>
                <a:gd name="T4" fmla="*/ 53 w 2037"/>
                <a:gd name="T5" fmla="*/ 871 h 1005"/>
                <a:gd name="T6" fmla="*/ 43 w 2037"/>
                <a:gd name="T7" fmla="*/ 819 h 1005"/>
                <a:gd name="T8" fmla="*/ 81 w 2037"/>
                <a:gd name="T9" fmla="*/ 789 h 1005"/>
                <a:gd name="T10" fmla="*/ 132 w 2037"/>
                <a:gd name="T11" fmla="*/ 780 h 1005"/>
                <a:gd name="T12" fmla="*/ 234 w 2037"/>
                <a:gd name="T13" fmla="*/ 729 h 1005"/>
                <a:gd name="T14" fmla="*/ 306 w 2037"/>
                <a:gd name="T15" fmla="*/ 696 h 1005"/>
                <a:gd name="T16" fmla="*/ 402 w 2037"/>
                <a:gd name="T17" fmla="*/ 651 h 1005"/>
                <a:gd name="T18" fmla="*/ 519 w 2037"/>
                <a:gd name="T19" fmla="*/ 603 h 1005"/>
                <a:gd name="T20" fmla="*/ 591 w 2037"/>
                <a:gd name="T21" fmla="*/ 558 h 1005"/>
                <a:gd name="T22" fmla="*/ 636 w 2037"/>
                <a:gd name="T23" fmla="*/ 534 h 1005"/>
                <a:gd name="T24" fmla="*/ 681 w 2037"/>
                <a:gd name="T25" fmla="*/ 507 h 1005"/>
                <a:gd name="T26" fmla="*/ 720 w 2037"/>
                <a:gd name="T27" fmla="*/ 471 h 1005"/>
                <a:gd name="T28" fmla="*/ 762 w 2037"/>
                <a:gd name="T29" fmla="*/ 423 h 1005"/>
                <a:gd name="T30" fmla="*/ 807 w 2037"/>
                <a:gd name="T31" fmla="*/ 393 h 1005"/>
                <a:gd name="T32" fmla="*/ 912 w 2037"/>
                <a:gd name="T33" fmla="*/ 309 h 1005"/>
                <a:gd name="T34" fmla="*/ 959 w 2037"/>
                <a:gd name="T35" fmla="*/ 187 h 1005"/>
                <a:gd name="T36" fmla="*/ 1025 w 2037"/>
                <a:gd name="T37" fmla="*/ 125 h 1005"/>
                <a:gd name="T38" fmla="*/ 1056 w 2037"/>
                <a:gd name="T39" fmla="*/ 132 h 1005"/>
                <a:gd name="T40" fmla="*/ 1101 w 2037"/>
                <a:gd name="T41" fmla="*/ 90 h 1005"/>
                <a:gd name="T42" fmla="*/ 1170 w 2037"/>
                <a:gd name="T43" fmla="*/ 51 h 1005"/>
                <a:gd name="T44" fmla="*/ 1344 w 2037"/>
                <a:gd name="T45" fmla="*/ 0 h 1005"/>
                <a:gd name="T46" fmla="*/ 1440 w 2037"/>
                <a:gd name="T47" fmla="*/ 9 h 1005"/>
                <a:gd name="T48" fmla="*/ 1467 w 2037"/>
                <a:gd name="T49" fmla="*/ 48 h 1005"/>
                <a:gd name="T50" fmla="*/ 1569 w 2037"/>
                <a:gd name="T51" fmla="*/ 111 h 1005"/>
                <a:gd name="T52" fmla="*/ 1689 w 2037"/>
                <a:gd name="T53" fmla="*/ 143 h 1005"/>
                <a:gd name="T54" fmla="*/ 1716 w 2037"/>
                <a:gd name="T55" fmla="*/ 183 h 1005"/>
                <a:gd name="T56" fmla="*/ 1773 w 2037"/>
                <a:gd name="T57" fmla="*/ 249 h 1005"/>
                <a:gd name="T58" fmla="*/ 1818 w 2037"/>
                <a:gd name="T59" fmla="*/ 294 h 1005"/>
                <a:gd name="T60" fmla="*/ 1857 w 2037"/>
                <a:gd name="T61" fmla="*/ 339 h 1005"/>
                <a:gd name="T62" fmla="*/ 1899 w 2037"/>
                <a:gd name="T63" fmla="*/ 372 h 1005"/>
                <a:gd name="T64" fmla="*/ 1920 w 2037"/>
                <a:gd name="T65" fmla="*/ 399 h 1005"/>
                <a:gd name="T66" fmla="*/ 2001 w 2037"/>
                <a:gd name="T67" fmla="*/ 537 h 1005"/>
                <a:gd name="T68" fmla="*/ 2019 w 2037"/>
                <a:gd name="T69" fmla="*/ 615 h 1005"/>
                <a:gd name="T70" fmla="*/ 2019 w 2037"/>
                <a:gd name="T71" fmla="*/ 654 h 1005"/>
                <a:gd name="T72" fmla="*/ 1968 w 2037"/>
                <a:gd name="T73" fmla="*/ 729 h 1005"/>
                <a:gd name="T74" fmla="*/ 2019 w 2037"/>
                <a:gd name="T75" fmla="*/ 828 h 10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37" h="1005">
                  <a:moveTo>
                    <a:pt x="0" y="993"/>
                  </a:moveTo>
                  <a:cubicBezTo>
                    <a:pt x="13" y="984"/>
                    <a:pt x="32" y="977"/>
                    <a:pt x="48" y="972"/>
                  </a:cubicBezTo>
                  <a:cubicBezTo>
                    <a:pt x="57" y="966"/>
                    <a:pt x="29" y="1005"/>
                    <a:pt x="29" y="999"/>
                  </a:cubicBezTo>
                  <a:cubicBezTo>
                    <a:pt x="33" y="1002"/>
                    <a:pt x="67" y="997"/>
                    <a:pt x="73" y="987"/>
                  </a:cubicBezTo>
                  <a:cubicBezTo>
                    <a:pt x="79" y="977"/>
                    <a:pt x="70" y="956"/>
                    <a:pt x="67" y="937"/>
                  </a:cubicBezTo>
                  <a:cubicBezTo>
                    <a:pt x="66" y="915"/>
                    <a:pt x="56" y="893"/>
                    <a:pt x="53" y="871"/>
                  </a:cubicBezTo>
                  <a:cubicBezTo>
                    <a:pt x="53" y="867"/>
                    <a:pt x="52" y="867"/>
                    <a:pt x="51" y="863"/>
                  </a:cubicBezTo>
                  <a:cubicBezTo>
                    <a:pt x="51" y="854"/>
                    <a:pt x="43" y="833"/>
                    <a:pt x="43" y="819"/>
                  </a:cubicBezTo>
                  <a:cubicBezTo>
                    <a:pt x="43" y="805"/>
                    <a:pt x="47" y="786"/>
                    <a:pt x="53" y="781"/>
                  </a:cubicBezTo>
                  <a:cubicBezTo>
                    <a:pt x="59" y="776"/>
                    <a:pt x="70" y="789"/>
                    <a:pt x="81" y="789"/>
                  </a:cubicBezTo>
                  <a:cubicBezTo>
                    <a:pt x="94" y="770"/>
                    <a:pt x="101" y="789"/>
                    <a:pt x="121" y="779"/>
                  </a:cubicBezTo>
                  <a:cubicBezTo>
                    <a:pt x="134" y="773"/>
                    <a:pt x="120" y="789"/>
                    <a:pt x="132" y="780"/>
                  </a:cubicBezTo>
                  <a:cubicBezTo>
                    <a:pt x="153" y="764"/>
                    <a:pt x="163" y="760"/>
                    <a:pt x="189" y="756"/>
                  </a:cubicBezTo>
                  <a:cubicBezTo>
                    <a:pt x="206" y="750"/>
                    <a:pt x="219" y="739"/>
                    <a:pt x="234" y="729"/>
                  </a:cubicBezTo>
                  <a:cubicBezTo>
                    <a:pt x="242" y="724"/>
                    <a:pt x="269" y="714"/>
                    <a:pt x="279" y="711"/>
                  </a:cubicBezTo>
                  <a:cubicBezTo>
                    <a:pt x="292" y="698"/>
                    <a:pt x="284" y="703"/>
                    <a:pt x="306" y="696"/>
                  </a:cubicBezTo>
                  <a:cubicBezTo>
                    <a:pt x="309" y="695"/>
                    <a:pt x="315" y="693"/>
                    <a:pt x="315" y="693"/>
                  </a:cubicBezTo>
                  <a:cubicBezTo>
                    <a:pt x="327" y="681"/>
                    <a:pt x="383" y="657"/>
                    <a:pt x="402" y="651"/>
                  </a:cubicBezTo>
                  <a:cubicBezTo>
                    <a:pt x="417" y="636"/>
                    <a:pt x="450" y="626"/>
                    <a:pt x="471" y="621"/>
                  </a:cubicBezTo>
                  <a:cubicBezTo>
                    <a:pt x="485" y="612"/>
                    <a:pt x="503" y="607"/>
                    <a:pt x="519" y="603"/>
                  </a:cubicBezTo>
                  <a:cubicBezTo>
                    <a:pt x="531" y="595"/>
                    <a:pt x="543" y="593"/>
                    <a:pt x="555" y="585"/>
                  </a:cubicBezTo>
                  <a:cubicBezTo>
                    <a:pt x="563" y="573"/>
                    <a:pt x="577" y="561"/>
                    <a:pt x="591" y="558"/>
                  </a:cubicBezTo>
                  <a:cubicBezTo>
                    <a:pt x="600" y="552"/>
                    <a:pt x="608" y="543"/>
                    <a:pt x="618" y="540"/>
                  </a:cubicBezTo>
                  <a:cubicBezTo>
                    <a:pt x="624" y="538"/>
                    <a:pt x="636" y="534"/>
                    <a:pt x="636" y="534"/>
                  </a:cubicBezTo>
                  <a:cubicBezTo>
                    <a:pt x="643" y="527"/>
                    <a:pt x="655" y="518"/>
                    <a:pt x="663" y="513"/>
                  </a:cubicBezTo>
                  <a:cubicBezTo>
                    <a:pt x="669" y="510"/>
                    <a:pt x="681" y="507"/>
                    <a:pt x="681" y="507"/>
                  </a:cubicBezTo>
                  <a:cubicBezTo>
                    <a:pt x="690" y="498"/>
                    <a:pt x="698" y="496"/>
                    <a:pt x="708" y="489"/>
                  </a:cubicBezTo>
                  <a:cubicBezTo>
                    <a:pt x="712" y="483"/>
                    <a:pt x="716" y="477"/>
                    <a:pt x="720" y="471"/>
                  </a:cubicBezTo>
                  <a:cubicBezTo>
                    <a:pt x="722" y="468"/>
                    <a:pt x="726" y="462"/>
                    <a:pt x="726" y="462"/>
                  </a:cubicBezTo>
                  <a:cubicBezTo>
                    <a:pt x="730" y="447"/>
                    <a:pt x="746" y="428"/>
                    <a:pt x="762" y="423"/>
                  </a:cubicBezTo>
                  <a:cubicBezTo>
                    <a:pt x="773" y="412"/>
                    <a:pt x="785" y="408"/>
                    <a:pt x="798" y="399"/>
                  </a:cubicBezTo>
                  <a:cubicBezTo>
                    <a:pt x="801" y="397"/>
                    <a:pt x="807" y="393"/>
                    <a:pt x="807" y="393"/>
                  </a:cubicBezTo>
                  <a:cubicBezTo>
                    <a:pt x="825" y="366"/>
                    <a:pt x="859" y="365"/>
                    <a:pt x="882" y="345"/>
                  </a:cubicBezTo>
                  <a:cubicBezTo>
                    <a:pt x="901" y="328"/>
                    <a:pt x="899" y="329"/>
                    <a:pt x="912" y="309"/>
                  </a:cubicBezTo>
                  <a:cubicBezTo>
                    <a:pt x="914" y="306"/>
                    <a:pt x="918" y="300"/>
                    <a:pt x="918" y="300"/>
                  </a:cubicBezTo>
                  <a:cubicBezTo>
                    <a:pt x="930" y="250"/>
                    <a:pt x="925" y="221"/>
                    <a:pt x="959" y="187"/>
                  </a:cubicBezTo>
                  <a:cubicBezTo>
                    <a:pt x="974" y="166"/>
                    <a:pt x="952" y="157"/>
                    <a:pt x="963" y="147"/>
                  </a:cubicBezTo>
                  <a:cubicBezTo>
                    <a:pt x="974" y="137"/>
                    <a:pt x="1010" y="130"/>
                    <a:pt x="1025" y="125"/>
                  </a:cubicBezTo>
                  <a:cubicBezTo>
                    <a:pt x="1038" y="125"/>
                    <a:pt x="1048" y="114"/>
                    <a:pt x="1053" y="115"/>
                  </a:cubicBezTo>
                  <a:cubicBezTo>
                    <a:pt x="1058" y="116"/>
                    <a:pt x="1054" y="131"/>
                    <a:pt x="1056" y="132"/>
                  </a:cubicBezTo>
                  <a:cubicBezTo>
                    <a:pt x="1059" y="129"/>
                    <a:pt x="1065" y="123"/>
                    <a:pt x="1065" y="123"/>
                  </a:cubicBezTo>
                  <a:cubicBezTo>
                    <a:pt x="1071" y="105"/>
                    <a:pt x="1083" y="96"/>
                    <a:pt x="1101" y="90"/>
                  </a:cubicBezTo>
                  <a:cubicBezTo>
                    <a:pt x="1111" y="80"/>
                    <a:pt x="1117" y="76"/>
                    <a:pt x="1131" y="72"/>
                  </a:cubicBezTo>
                  <a:cubicBezTo>
                    <a:pt x="1146" y="62"/>
                    <a:pt x="1154" y="55"/>
                    <a:pt x="1170" y="51"/>
                  </a:cubicBezTo>
                  <a:cubicBezTo>
                    <a:pt x="1187" y="42"/>
                    <a:pt x="1216" y="37"/>
                    <a:pt x="1245" y="29"/>
                  </a:cubicBezTo>
                  <a:cubicBezTo>
                    <a:pt x="1274" y="21"/>
                    <a:pt x="1315" y="4"/>
                    <a:pt x="1344" y="0"/>
                  </a:cubicBezTo>
                  <a:cubicBezTo>
                    <a:pt x="1370" y="1"/>
                    <a:pt x="1396" y="1"/>
                    <a:pt x="1422" y="3"/>
                  </a:cubicBezTo>
                  <a:cubicBezTo>
                    <a:pt x="1428" y="4"/>
                    <a:pt x="1440" y="9"/>
                    <a:pt x="1440" y="9"/>
                  </a:cubicBezTo>
                  <a:cubicBezTo>
                    <a:pt x="1447" y="20"/>
                    <a:pt x="1446" y="26"/>
                    <a:pt x="1458" y="30"/>
                  </a:cubicBezTo>
                  <a:cubicBezTo>
                    <a:pt x="1462" y="36"/>
                    <a:pt x="1463" y="43"/>
                    <a:pt x="1467" y="48"/>
                  </a:cubicBezTo>
                  <a:cubicBezTo>
                    <a:pt x="1475" y="58"/>
                    <a:pt x="1492" y="59"/>
                    <a:pt x="1503" y="66"/>
                  </a:cubicBezTo>
                  <a:cubicBezTo>
                    <a:pt x="1518" y="96"/>
                    <a:pt x="1537" y="106"/>
                    <a:pt x="1569" y="111"/>
                  </a:cubicBezTo>
                  <a:cubicBezTo>
                    <a:pt x="1628" y="107"/>
                    <a:pt x="1619" y="91"/>
                    <a:pt x="1661" y="77"/>
                  </a:cubicBezTo>
                  <a:cubicBezTo>
                    <a:pt x="1678" y="82"/>
                    <a:pt x="1682" y="129"/>
                    <a:pt x="1689" y="143"/>
                  </a:cubicBezTo>
                  <a:cubicBezTo>
                    <a:pt x="1696" y="157"/>
                    <a:pt x="1699" y="154"/>
                    <a:pt x="1703" y="161"/>
                  </a:cubicBezTo>
                  <a:cubicBezTo>
                    <a:pt x="1707" y="168"/>
                    <a:pt x="1713" y="176"/>
                    <a:pt x="1716" y="183"/>
                  </a:cubicBezTo>
                  <a:cubicBezTo>
                    <a:pt x="1719" y="190"/>
                    <a:pt x="1713" y="193"/>
                    <a:pt x="1722" y="204"/>
                  </a:cubicBezTo>
                  <a:cubicBezTo>
                    <a:pt x="1732" y="205"/>
                    <a:pt x="1764" y="245"/>
                    <a:pt x="1773" y="249"/>
                  </a:cubicBezTo>
                  <a:cubicBezTo>
                    <a:pt x="1783" y="254"/>
                    <a:pt x="1775" y="257"/>
                    <a:pt x="1782" y="264"/>
                  </a:cubicBezTo>
                  <a:cubicBezTo>
                    <a:pt x="1789" y="271"/>
                    <a:pt x="1807" y="285"/>
                    <a:pt x="1818" y="294"/>
                  </a:cubicBezTo>
                  <a:cubicBezTo>
                    <a:pt x="1829" y="303"/>
                    <a:pt x="1842" y="314"/>
                    <a:pt x="1848" y="321"/>
                  </a:cubicBezTo>
                  <a:cubicBezTo>
                    <a:pt x="1865" y="335"/>
                    <a:pt x="1837" y="334"/>
                    <a:pt x="1857" y="339"/>
                  </a:cubicBezTo>
                  <a:cubicBezTo>
                    <a:pt x="1866" y="341"/>
                    <a:pt x="1869" y="358"/>
                    <a:pt x="1878" y="360"/>
                  </a:cubicBezTo>
                  <a:cubicBezTo>
                    <a:pt x="1894" y="363"/>
                    <a:pt x="1899" y="372"/>
                    <a:pt x="1899" y="372"/>
                  </a:cubicBezTo>
                  <a:cubicBezTo>
                    <a:pt x="1906" y="387"/>
                    <a:pt x="1897" y="375"/>
                    <a:pt x="1911" y="384"/>
                  </a:cubicBezTo>
                  <a:cubicBezTo>
                    <a:pt x="1925" y="404"/>
                    <a:pt x="1917" y="375"/>
                    <a:pt x="1920" y="399"/>
                  </a:cubicBezTo>
                  <a:cubicBezTo>
                    <a:pt x="1918" y="420"/>
                    <a:pt x="1936" y="388"/>
                    <a:pt x="1929" y="408"/>
                  </a:cubicBezTo>
                  <a:cubicBezTo>
                    <a:pt x="1944" y="428"/>
                    <a:pt x="1987" y="510"/>
                    <a:pt x="2001" y="537"/>
                  </a:cubicBezTo>
                  <a:cubicBezTo>
                    <a:pt x="2015" y="564"/>
                    <a:pt x="2013" y="557"/>
                    <a:pt x="2016" y="570"/>
                  </a:cubicBezTo>
                  <a:cubicBezTo>
                    <a:pt x="2014" y="643"/>
                    <a:pt x="2030" y="572"/>
                    <a:pt x="2019" y="615"/>
                  </a:cubicBezTo>
                  <a:cubicBezTo>
                    <a:pt x="2017" y="627"/>
                    <a:pt x="2025" y="624"/>
                    <a:pt x="2025" y="630"/>
                  </a:cubicBezTo>
                  <a:cubicBezTo>
                    <a:pt x="2025" y="636"/>
                    <a:pt x="2026" y="642"/>
                    <a:pt x="2019" y="654"/>
                  </a:cubicBezTo>
                  <a:cubicBezTo>
                    <a:pt x="2037" y="660"/>
                    <a:pt x="1973" y="688"/>
                    <a:pt x="1983" y="702"/>
                  </a:cubicBezTo>
                  <a:cubicBezTo>
                    <a:pt x="1980" y="715"/>
                    <a:pt x="1967" y="712"/>
                    <a:pt x="1968" y="729"/>
                  </a:cubicBezTo>
                  <a:cubicBezTo>
                    <a:pt x="1969" y="746"/>
                    <a:pt x="1981" y="788"/>
                    <a:pt x="1989" y="804"/>
                  </a:cubicBezTo>
                  <a:cubicBezTo>
                    <a:pt x="1997" y="820"/>
                    <a:pt x="2020" y="809"/>
                    <a:pt x="2019" y="828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Freeform 146"/>
            <p:cNvSpPr>
              <a:spLocks/>
            </p:cNvSpPr>
            <p:nvPr/>
          </p:nvSpPr>
          <p:spPr bwMode="auto">
            <a:xfrm>
              <a:off x="5332" y="1335"/>
              <a:ext cx="430" cy="1470"/>
            </a:xfrm>
            <a:custGeom>
              <a:avLst/>
              <a:gdLst>
                <a:gd name="T0" fmla="*/ 17 w 430"/>
                <a:gd name="T1" fmla="*/ 0 h 1470"/>
                <a:gd name="T2" fmla="*/ 80 w 430"/>
                <a:gd name="T3" fmla="*/ 51 h 1470"/>
                <a:gd name="T4" fmla="*/ 152 w 430"/>
                <a:gd name="T5" fmla="*/ 114 h 1470"/>
                <a:gd name="T6" fmla="*/ 170 w 430"/>
                <a:gd name="T7" fmla="*/ 123 h 1470"/>
                <a:gd name="T8" fmla="*/ 188 w 430"/>
                <a:gd name="T9" fmla="*/ 129 h 1470"/>
                <a:gd name="T10" fmla="*/ 242 w 430"/>
                <a:gd name="T11" fmla="*/ 180 h 1470"/>
                <a:gd name="T12" fmla="*/ 272 w 430"/>
                <a:gd name="T13" fmla="*/ 186 h 1470"/>
                <a:gd name="T14" fmla="*/ 299 w 430"/>
                <a:gd name="T15" fmla="*/ 198 h 1470"/>
                <a:gd name="T16" fmla="*/ 341 w 430"/>
                <a:gd name="T17" fmla="*/ 231 h 1470"/>
                <a:gd name="T18" fmla="*/ 371 w 430"/>
                <a:gd name="T19" fmla="*/ 255 h 1470"/>
                <a:gd name="T20" fmla="*/ 410 w 430"/>
                <a:gd name="T21" fmla="*/ 267 h 1470"/>
                <a:gd name="T22" fmla="*/ 425 w 430"/>
                <a:gd name="T23" fmla="*/ 351 h 1470"/>
                <a:gd name="T24" fmla="*/ 419 w 430"/>
                <a:gd name="T25" fmla="*/ 567 h 1470"/>
                <a:gd name="T26" fmla="*/ 383 w 430"/>
                <a:gd name="T27" fmla="*/ 663 h 1470"/>
                <a:gd name="T28" fmla="*/ 356 w 430"/>
                <a:gd name="T29" fmla="*/ 735 h 1470"/>
                <a:gd name="T30" fmla="*/ 320 w 430"/>
                <a:gd name="T31" fmla="*/ 843 h 1470"/>
                <a:gd name="T32" fmla="*/ 293 w 430"/>
                <a:gd name="T33" fmla="*/ 885 h 1470"/>
                <a:gd name="T34" fmla="*/ 266 w 430"/>
                <a:gd name="T35" fmla="*/ 918 h 1470"/>
                <a:gd name="T36" fmla="*/ 188 w 430"/>
                <a:gd name="T37" fmla="*/ 957 h 1470"/>
                <a:gd name="T38" fmla="*/ 161 w 430"/>
                <a:gd name="T39" fmla="*/ 972 h 1470"/>
                <a:gd name="T40" fmla="*/ 143 w 430"/>
                <a:gd name="T41" fmla="*/ 987 h 1470"/>
                <a:gd name="T42" fmla="*/ 122 w 430"/>
                <a:gd name="T43" fmla="*/ 1011 h 1470"/>
                <a:gd name="T44" fmla="*/ 98 w 430"/>
                <a:gd name="T45" fmla="*/ 1059 h 1470"/>
                <a:gd name="T46" fmla="*/ 77 w 430"/>
                <a:gd name="T47" fmla="*/ 1134 h 1470"/>
                <a:gd name="T48" fmla="*/ 59 w 430"/>
                <a:gd name="T49" fmla="*/ 1197 h 1470"/>
                <a:gd name="T50" fmla="*/ 38 w 430"/>
                <a:gd name="T51" fmla="*/ 1224 h 1470"/>
                <a:gd name="T52" fmla="*/ 23 w 430"/>
                <a:gd name="T53" fmla="*/ 1266 h 1470"/>
                <a:gd name="T54" fmla="*/ 17 w 430"/>
                <a:gd name="T55" fmla="*/ 1284 h 1470"/>
                <a:gd name="T56" fmla="*/ 14 w 430"/>
                <a:gd name="T57" fmla="*/ 1347 h 1470"/>
                <a:gd name="T58" fmla="*/ 2 w 430"/>
                <a:gd name="T59" fmla="*/ 1377 h 1470"/>
                <a:gd name="T60" fmla="*/ 2 w 430"/>
                <a:gd name="T61" fmla="*/ 1470 h 14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30" h="1470">
                  <a:moveTo>
                    <a:pt x="17" y="0"/>
                  </a:moveTo>
                  <a:cubicBezTo>
                    <a:pt x="46" y="7"/>
                    <a:pt x="57" y="35"/>
                    <a:pt x="80" y="51"/>
                  </a:cubicBezTo>
                  <a:cubicBezTo>
                    <a:pt x="91" y="84"/>
                    <a:pt x="119" y="105"/>
                    <a:pt x="152" y="114"/>
                  </a:cubicBezTo>
                  <a:cubicBezTo>
                    <a:pt x="175" y="121"/>
                    <a:pt x="146" y="112"/>
                    <a:pt x="170" y="123"/>
                  </a:cubicBezTo>
                  <a:cubicBezTo>
                    <a:pt x="176" y="126"/>
                    <a:pt x="188" y="129"/>
                    <a:pt x="188" y="129"/>
                  </a:cubicBezTo>
                  <a:cubicBezTo>
                    <a:pt x="208" y="144"/>
                    <a:pt x="223" y="165"/>
                    <a:pt x="242" y="180"/>
                  </a:cubicBezTo>
                  <a:cubicBezTo>
                    <a:pt x="250" y="186"/>
                    <a:pt x="262" y="185"/>
                    <a:pt x="272" y="186"/>
                  </a:cubicBezTo>
                  <a:cubicBezTo>
                    <a:pt x="282" y="189"/>
                    <a:pt x="289" y="195"/>
                    <a:pt x="299" y="198"/>
                  </a:cubicBezTo>
                  <a:cubicBezTo>
                    <a:pt x="306" y="209"/>
                    <a:pt x="327" y="226"/>
                    <a:pt x="341" y="231"/>
                  </a:cubicBezTo>
                  <a:cubicBezTo>
                    <a:pt x="351" y="238"/>
                    <a:pt x="360" y="250"/>
                    <a:pt x="371" y="255"/>
                  </a:cubicBezTo>
                  <a:cubicBezTo>
                    <a:pt x="383" y="261"/>
                    <a:pt x="397" y="263"/>
                    <a:pt x="410" y="267"/>
                  </a:cubicBezTo>
                  <a:cubicBezTo>
                    <a:pt x="430" y="287"/>
                    <a:pt x="424" y="326"/>
                    <a:pt x="425" y="351"/>
                  </a:cubicBezTo>
                  <a:cubicBezTo>
                    <a:pt x="423" y="429"/>
                    <a:pt x="415" y="493"/>
                    <a:pt x="419" y="567"/>
                  </a:cubicBezTo>
                  <a:cubicBezTo>
                    <a:pt x="416" y="607"/>
                    <a:pt x="406" y="632"/>
                    <a:pt x="383" y="663"/>
                  </a:cubicBezTo>
                  <a:cubicBezTo>
                    <a:pt x="375" y="687"/>
                    <a:pt x="362" y="710"/>
                    <a:pt x="356" y="735"/>
                  </a:cubicBezTo>
                  <a:cubicBezTo>
                    <a:pt x="348" y="771"/>
                    <a:pt x="348" y="815"/>
                    <a:pt x="320" y="843"/>
                  </a:cubicBezTo>
                  <a:cubicBezTo>
                    <a:pt x="315" y="857"/>
                    <a:pt x="305" y="877"/>
                    <a:pt x="293" y="885"/>
                  </a:cubicBezTo>
                  <a:cubicBezTo>
                    <a:pt x="289" y="898"/>
                    <a:pt x="278" y="910"/>
                    <a:pt x="266" y="918"/>
                  </a:cubicBezTo>
                  <a:cubicBezTo>
                    <a:pt x="248" y="945"/>
                    <a:pt x="213" y="940"/>
                    <a:pt x="188" y="957"/>
                  </a:cubicBezTo>
                  <a:cubicBezTo>
                    <a:pt x="167" y="971"/>
                    <a:pt x="177" y="967"/>
                    <a:pt x="161" y="972"/>
                  </a:cubicBezTo>
                  <a:cubicBezTo>
                    <a:pt x="155" y="978"/>
                    <a:pt x="148" y="981"/>
                    <a:pt x="143" y="987"/>
                  </a:cubicBezTo>
                  <a:cubicBezTo>
                    <a:pt x="118" y="1015"/>
                    <a:pt x="142" y="997"/>
                    <a:pt x="122" y="1011"/>
                  </a:cubicBezTo>
                  <a:cubicBezTo>
                    <a:pt x="116" y="1028"/>
                    <a:pt x="105" y="1042"/>
                    <a:pt x="98" y="1059"/>
                  </a:cubicBezTo>
                  <a:cubicBezTo>
                    <a:pt x="88" y="1083"/>
                    <a:pt x="81" y="1109"/>
                    <a:pt x="77" y="1134"/>
                  </a:cubicBezTo>
                  <a:cubicBezTo>
                    <a:pt x="75" y="1158"/>
                    <a:pt x="80" y="1183"/>
                    <a:pt x="59" y="1197"/>
                  </a:cubicBezTo>
                  <a:cubicBezTo>
                    <a:pt x="45" y="1219"/>
                    <a:pt x="52" y="1210"/>
                    <a:pt x="38" y="1224"/>
                  </a:cubicBezTo>
                  <a:cubicBezTo>
                    <a:pt x="33" y="1238"/>
                    <a:pt x="27" y="1251"/>
                    <a:pt x="23" y="1266"/>
                  </a:cubicBezTo>
                  <a:cubicBezTo>
                    <a:pt x="21" y="1272"/>
                    <a:pt x="17" y="1284"/>
                    <a:pt x="17" y="1284"/>
                  </a:cubicBezTo>
                  <a:cubicBezTo>
                    <a:pt x="16" y="1305"/>
                    <a:pt x="16" y="1326"/>
                    <a:pt x="14" y="1347"/>
                  </a:cubicBezTo>
                  <a:cubicBezTo>
                    <a:pt x="13" y="1358"/>
                    <a:pt x="3" y="1366"/>
                    <a:pt x="2" y="1377"/>
                  </a:cubicBezTo>
                  <a:cubicBezTo>
                    <a:pt x="0" y="1408"/>
                    <a:pt x="2" y="1439"/>
                    <a:pt x="2" y="147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Freeform 147"/>
            <p:cNvSpPr>
              <a:spLocks/>
            </p:cNvSpPr>
            <p:nvPr/>
          </p:nvSpPr>
          <p:spPr bwMode="auto">
            <a:xfrm>
              <a:off x="2736" y="2432"/>
              <a:ext cx="2608" cy="875"/>
            </a:xfrm>
            <a:custGeom>
              <a:avLst/>
              <a:gdLst>
                <a:gd name="T0" fmla="*/ 2607 w 2608"/>
                <a:gd name="T1" fmla="*/ 475 h 875"/>
                <a:gd name="T2" fmla="*/ 2586 w 2608"/>
                <a:gd name="T3" fmla="*/ 655 h 875"/>
                <a:gd name="T4" fmla="*/ 2553 w 2608"/>
                <a:gd name="T5" fmla="*/ 724 h 875"/>
                <a:gd name="T6" fmla="*/ 2456 w 2608"/>
                <a:gd name="T7" fmla="*/ 862 h 875"/>
                <a:gd name="T8" fmla="*/ 2373 w 2608"/>
                <a:gd name="T9" fmla="*/ 865 h 875"/>
                <a:gd name="T10" fmla="*/ 2306 w 2608"/>
                <a:gd name="T11" fmla="*/ 780 h 875"/>
                <a:gd name="T12" fmla="*/ 2235 w 2608"/>
                <a:gd name="T13" fmla="*/ 766 h 875"/>
                <a:gd name="T14" fmla="*/ 2200 w 2608"/>
                <a:gd name="T15" fmla="*/ 684 h 875"/>
                <a:gd name="T16" fmla="*/ 2139 w 2608"/>
                <a:gd name="T17" fmla="*/ 706 h 875"/>
                <a:gd name="T18" fmla="*/ 2025 w 2608"/>
                <a:gd name="T19" fmla="*/ 751 h 875"/>
                <a:gd name="T20" fmla="*/ 1998 w 2608"/>
                <a:gd name="T21" fmla="*/ 766 h 875"/>
                <a:gd name="T22" fmla="*/ 1982 w 2608"/>
                <a:gd name="T23" fmla="*/ 776 h 875"/>
                <a:gd name="T24" fmla="*/ 1944 w 2608"/>
                <a:gd name="T25" fmla="*/ 748 h 875"/>
                <a:gd name="T26" fmla="*/ 1880 w 2608"/>
                <a:gd name="T27" fmla="*/ 766 h 875"/>
                <a:gd name="T28" fmla="*/ 1844 w 2608"/>
                <a:gd name="T29" fmla="*/ 806 h 875"/>
                <a:gd name="T30" fmla="*/ 1788 w 2608"/>
                <a:gd name="T31" fmla="*/ 808 h 875"/>
                <a:gd name="T32" fmla="*/ 1742 w 2608"/>
                <a:gd name="T33" fmla="*/ 814 h 875"/>
                <a:gd name="T34" fmla="*/ 1698 w 2608"/>
                <a:gd name="T35" fmla="*/ 841 h 875"/>
                <a:gd name="T36" fmla="*/ 1632 w 2608"/>
                <a:gd name="T37" fmla="*/ 846 h 875"/>
                <a:gd name="T38" fmla="*/ 1527 w 2608"/>
                <a:gd name="T39" fmla="*/ 862 h 875"/>
                <a:gd name="T40" fmla="*/ 1480 w 2608"/>
                <a:gd name="T41" fmla="*/ 862 h 875"/>
                <a:gd name="T42" fmla="*/ 1412 w 2608"/>
                <a:gd name="T43" fmla="*/ 856 h 875"/>
                <a:gd name="T44" fmla="*/ 1342 w 2608"/>
                <a:gd name="T45" fmla="*/ 848 h 875"/>
                <a:gd name="T46" fmla="*/ 1296 w 2608"/>
                <a:gd name="T47" fmla="*/ 836 h 875"/>
                <a:gd name="T48" fmla="*/ 1188 w 2608"/>
                <a:gd name="T49" fmla="*/ 829 h 875"/>
                <a:gd name="T50" fmla="*/ 1130 w 2608"/>
                <a:gd name="T51" fmla="*/ 820 h 875"/>
                <a:gd name="T52" fmla="*/ 1088 w 2608"/>
                <a:gd name="T53" fmla="*/ 726 h 875"/>
                <a:gd name="T54" fmla="*/ 1068 w 2608"/>
                <a:gd name="T55" fmla="*/ 654 h 875"/>
                <a:gd name="T56" fmla="*/ 1017 w 2608"/>
                <a:gd name="T57" fmla="*/ 610 h 875"/>
                <a:gd name="T58" fmla="*/ 978 w 2608"/>
                <a:gd name="T59" fmla="*/ 662 h 875"/>
                <a:gd name="T60" fmla="*/ 904 w 2608"/>
                <a:gd name="T61" fmla="*/ 708 h 875"/>
                <a:gd name="T62" fmla="*/ 790 w 2608"/>
                <a:gd name="T63" fmla="*/ 706 h 875"/>
                <a:gd name="T64" fmla="*/ 780 w 2608"/>
                <a:gd name="T65" fmla="*/ 700 h 875"/>
                <a:gd name="T66" fmla="*/ 738 w 2608"/>
                <a:gd name="T67" fmla="*/ 698 h 875"/>
                <a:gd name="T68" fmla="*/ 702 w 2608"/>
                <a:gd name="T69" fmla="*/ 690 h 875"/>
                <a:gd name="T70" fmla="*/ 660 w 2608"/>
                <a:gd name="T71" fmla="*/ 640 h 875"/>
                <a:gd name="T72" fmla="*/ 600 w 2608"/>
                <a:gd name="T73" fmla="*/ 618 h 875"/>
                <a:gd name="T74" fmla="*/ 572 w 2608"/>
                <a:gd name="T75" fmla="*/ 566 h 875"/>
                <a:gd name="T76" fmla="*/ 542 w 2608"/>
                <a:gd name="T77" fmla="*/ 554 h 875"/>
                <a:gd name="T78" fmla="*/ 468 w 2608"/>
                <a:gd name="T79" fmla="*/ 523 h 875"/>
                <a:gd name="T80" fmla="*/ 441 w 2608"/>
                <a:gd name="T81" fmla="*/ 508 h 875"/>
                <a:gd name="T82" fmla="*/ 414 w 2608"/>
                <a:gd name="T83" fmla="*/ 448 h 875"/>
                <a:gd name="T84" fmla="*/ 393 w 2608"/>
                <a:gd name="T85" fmla="*/ 421 h 875"/>
                <a:gd name="T86" fmla="*/ 370 w 2608"/>
                <a:gd name="T87" fmla="*/ 370 h 875"/>
                <a:gd name="T88" fmla="*/ 346 w 2608"/>
                <a:gd name="T89" fmla="*/ 300 h 875"/>
                <a:gd name="T90" fmla="*/ 321 w 2608"/>
                <a:gd name="T91" fmla="*/ 244 h 875"/>
                <a:gd name="T92" fmla="*/ 276 w 2608"/>
                <a:gd name="T93" fmla="*/ 154 h 875"/>
                <a:gd name="T94" fmla="*/ 250 w 2608"/>
                <a:gd name="T95" fmla="*/ 166 h 875"/>
                <a:gd name="T96" fmla="*/ 200 w 2608"/>
                <a:gd name="T97" fmla="*/ 160 h 875"/>
                <a:gd name="T98" fmla="*/ 174 w 2608"/>
                <a:gd name="T99" fmla="*/ 172 h 875"/>
                <a:gd name="T100" fmla="*/ 122 w 2608"/>
                <a:gd name="T101" fmla="*/ 124 h 875"/>
                <a:gd name="T102" fmla="*/ 108 w 2608"/>
                <a:gd name="T103" fmla="*/ 85 h 875"/>
                <a:gd name="T104" fmla="*/ 36 w 2608"/>
                <a:gd name="T105" fmla="*/ 55 h 875"/>
                <a:gd name="T106" fmla="*/ 6 w 2608"/>
                <a:gd name="T107" fmla="*/ 26 h 8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08" h="875">
                  <a:moveTo>
                    <a:pt x="2595" y="376"/>
                  </a:moveTo>
                  <a:cubicBezTo>
                    <a:pt x="2605" y="407"/>
                    <a:pt x="2601" y="443"/>
                    <a:pt x="2607" y="475"/>
                  </a:cubicBezTo>
                  <a:cubicBezTo>
                    <a:pt x="2606" y="505"/>
                    <a:pt x="2608" y="541"/>
                    <a:pt x="2598" y="571"/>
                  </a:cubicBezTo>
                  <a:cubicBezTo>
                    <a:pt x="2596" y="618"/>
                    <a:pt x="2594" y="620"/>
                    <a:pt x="2586" y="655"/>
                  </a:cubicBezTo>
                  <a:cubicBezTo>
                    <a:pt x="2584" y="666"/>
                    <a:pt x="2571" y="685"/>
                    <a:pt x="2571" y="685"/>
                  </a:cubicBezTo>
                  <a:cubicBezTo>
                    <a:pt x="2568" y="699"/>
                    <a:pt x="2561" y="712"/>
                    <a:pt x="2553" y="724"/>
                  </a:cubicBezTo>
                  <a:cubicBezTo>
                    <a:pt x="2548" y="744"/>
                    <a:pt x="2553" y="733"/>
                    <a:pt x="2532" y="754"/>
                  </a:cubicBezTo>
                  <a:cubicBezTo>
                    <a:pt x="2503" y="783"/>
                    <a:pt x="2492" y="838"/>
                    <a:pt x="2456" y="862"/>
                  </a:cubicBezTo>
                  <a:cubicBezTo>
                    <a:pt x="2438" y="874"/>
                    <a:pt x="2416" y="846"/>
                    <a:pt x="2397" y="859"/>
                  </a:cubicBezTo>
                  <a:cubicBezTo>
                    <a:pt x="2389" y="871"/>
                    <a:pt x="2386" y="873"/>
                    <a:pt x="2373" y="865"/>
                  </a:cubicBezTo>
                  <a:cubicBezTo>
                    <a:pt x="2356" y="815"/>
                    <a:pt x="2437" y="815"/>
                    <a:pt x="2322" y="810"/>
                  </a:cubicBezTo>
                  <a:cubicBezTo>
                    <a:pt x="2306" y="799"/>
                    <a:pt x="2318" y="784"/>
                    <a:pt x="2306" y="780"/>
                  </a:cubicBezTo>
                  <a:cubicBezTo>
                    <a:pt x="2295" y="773"/>
                    <a:pt x="2270" y="772"/>
                    <a:pt x="2258" y="770"/>
                  </a:cubicBezTo>
                  <a:cubicBezTo>
                    <a:pt x="2253" y="765"/>
                    <a:pt x="2239" y="772"/>
                    <a:pt x="2235" y="766"/>
                  </a:cubicBezTo>
                  <a:cubicBezTo>
                    <a:pt x="2233" y="763"/>
                    <a:pt x="2229" y="757"/>
                    <a:pt x="2229" y="757"/>
                  </a:cubicBezTo>
                  <a:cubicBezTo>
                    <a:pt x="2233" y="729"/>
                    <a:pt x="2225" y="701"/>
                    <a:pt x="2200" y="684"/>
                  </a:cubicBezTo>
                  <a:cubicBezTo>
                    <a:pt x="2196" y="656"/>
                    <a:pt x="2210" y="654"/>
                    <a:pt x="2190" y="667"/>
                  </a:cubicBezTo>
                  <a:cubicBezTo>
                    <a:pt x="2177" y="686"/>
                    <a:pt x="2161" y="699"/>
                    <a:pt x="2139" y="706"/>
                  </a:cubicBezTo>
                  <a:cubicBezTo>
                    <a:pt x="2128" y="710"/>
                    <a:pt x="2106" y="715"/>
                    <a:pt x="2106" y="715"/>
                  </a:cubicBezTo>
                  <a:cubicBezTo>
                    <a:pt x="2083" y="738"/>
                    <a:pt x="2055" y="741"/>
                    <a:pt x="2025" y="751"/>
                  </a:cubicBezTo>
                  <a:cubicBezTo>
                    <a:pt x="2009" y="759"/>
                    <a:pt x="2012" y="750"/>
                    <a:pt x="2008" y="752"/>
                  </a:cubicBezTo>
                  <a:cubicBezTo>
                    <a:pt x="2004" y="754"/>
                    <a:pt x="2001" y="763"/>
                    <a:pt x="1998" y="766"/>
                  </a:cubicBezTo>
                  <a:cubicBezTo>
                    <a:pt x="1995" y="767"/>
                    <a:pt x="1989" y="769"/>
                    <a:pt x="1989" y="769"/>
                  </a:cubicBezTo>
                  <a:cubicBezTo>
                    <a:pt x="1986" y="769"/>
                    <a:pt x="1988" y="780"/>
                    <a:pt x="1982" y="776"/>
                  </a:cubicBezTo>
                  <a:cubicBezTo>
                    <a:pt x="1976" y="772"/>
                    <a:pt x="1956" y="750"/>
                    <a:pt x="1950" y="745"/>
                  </a:cubicBezTo>
                  <a:cubicBezTo>
                    <a:pt x="1947" y="743"/>
                    <a:pt x="1944" y="748"/>
                    <a:pt x="1944" y="748"/>
                  </a:cubicBezTo>
                  <a:cubicBezTo>
                    <a:pt x="1930" y="749"/>
                    <a:pt x="1922" y="756"/>
                    <a:pt x="1908" y="760"/>
                  </a:cubicBezTo>
                  <a:cubicBezTo>
                    <a:pt x="1902" y="762"/>
                    <a:pt x="1880" y="766"/>
                    <a:pt x="1880" y="766"/>
                  </a:cubicBezTo>
                  <a:cubicBezTo>
                    <a:pt x="1873" y="771"/>
                    <a:pt x="1860" y="779"/>
                    <a:pt x="1854" y="786"/>
                  </a:cubicBezTo>
                  <a:cubicBezTo>
                    <a:pt x="1848" y="793"/>
                    <a:pt x="1851" y="805"/>
                    <a:pt x="1844" y="806"/>
                  </a:cubicBezTo>
                  <a:cubicBezTo>
                    <a:pt x="1837" y="809"/>
                    <a:pt x="1826" y="790"/>
                    <a:pt x="1814" y="790"/>
                  </a:cubicBezTo>
                  <a:cubicBezTo>
                    <a:pt x="1805" y="790"/>
                    <a:pt x="1795" y="805"/>
                    <a:pt x="1788" y="808"/>
                  </a:cubicBezTo>
                  <a:cubicBezTo>
                    <a:pt x="1781" y="811"/>
                    <a:pt x="1780" y="807"/>
                    <a:pt x="1772" y="808"/>
                  </a:cubicBezTo>
                  <a:cubicBezTo>
                    <a:pt x="1755" y="819"/>
                    <a:pt x="1753" y="801"/>
                    <a:pt x="1742" y="814"/>
                  </a:cubicBezTo>
                  <a:cubicBezTo>
                    <a:pt x="1732" y="818"/>
                    <a:pt x="1721" y="852"/>
                    <a:pt x="1714" y="856"/>
                  </a:cubicBezTo>
                  <a:cubicBezTo>
                    <a:pt x="1707" y="860"/>
                    <a:pt x="1711" y="838"/>
                    <a:pt x="1698" y="841"/>
                  </a:cubicBezTo>
                  <a:cubicBezTo>
                    <a:pt x="1687" y="840"/>
                    <a:pt x="1664" y="871"/>
                    <a:pt x="1636" y="874"/>
                  </a:cubicBezTo>
                  <a:cubicBezTo>
                    <a:pt x="1625" y="875"/>
                    <a:pt x="1638" y="847"/>
                    <a:pt x="1632" y="846"/>
                  </a:cubicBezTo>
                  <a:cubicBezTo>
                    <a:pt x="1626" y="845"/>
                    <a:pt x="1615" y="865"/>
                    <a:pt x="1598" y="868"/>
                  </a:cubicBezTo>
                  <a:cubicBezTo>
                    <a:pt x="1581" y="871"/>
                    <a:pt x="1544" y="868"/>
                    <a:pt x="1527" y="862"/>
                  </a:cubicBezTo>
                  <a:cubicBezTo>
                    <a:pt x="1512" y="861"/>
                    <a:pt x="1518" y="833"/>
                    <a:pt x="1494" y="830"/>
                  </a:cubicBezTo>
                  <a:cubicBezTo>
                    <a:pt x="1486" y="830"/>
                    <a:pt x="1485" y="858"/>
                    <a:pt x="1480" y="862"/>
                  </a:cubicBezTo>
                  <a:cubicBezTo>
                    <a:pt x="1475" y="866"/>
                    <a:pt x="1475" y="853"/>
                    <a:pt x="1464" y="852"/>
                  </a:cubicBezTo>
                  <a:cubicBezTo>
                    <a:pt x="1453" y="851"/>
                    <a:pt x="1426" y="858"/>
                    <a:pt x="1412" y="856"/>
                  </a:cubicBezTo>
                  <a:cubicBezTo>
                    <a:pt x="1398" y="854"/>
                    <a:pt x="1392" y="842"/>
                    <a:pt x="1380" y="841"/>
                  </a:cubicBezTo>
                  <a:cubicBezTo>
                    <a:pt x="1370" y="841"/>
                    <a:pt x="1350" y="845"/>
                    <a:pt x="1342" y="848"/>
                  </a:cubicBezTo>
                  <a:cubicBezTo>
                    <a:pt x="1334" y="851"/>
                    <a:pt x="1340" y="862"/>
                    <a:pt x="1332" y="860"/>
                  </a:cubicBezTo>
                  <a:cubicBezTo>
                    <a:pt x="1324" y="858"/>
                    <a:pt x="1319" y="839"/>
                    <a:pt x="1296" y="836"/>
                  </a:cubicBezTo>
                  <a:cubicBezTo>
                    <a:pt x="1273" y="833"/>
                    <a:pt x="1214" y="845"/>
                    <a:pt x="1196" y="844"/>
                  </a:cubicBezTo>
                  <a:cubicBezTo>
                    <a:pt x="1178" y="843"/>
                    <a:pt x="1190" y="831"/>
                    <a:pt x="1188" y="829"/>
                  </a:cubicBezTo>
                  <a:cubicBezTo>
                    <a:pt x="1167" y="826"/>
                    <a:pt x="1198" y="838"/>
                    <a:pt x="1186" y="830"/>
                  </a:cubicBezTo>
                  <a:cubicBezTo>
                    <a:pt x="1176" y="828"/>
                    <a:pt x="1142" y="828"/>
                    <a:pt x="1130" y="820"/>
                  </a:cubicBezTo>
                  <a:cubicBezTo>
                    <a:pt x="1118" y="812"/>
                    <a:pt x="1120" y="797"/>
                    <a:pt x="1113" y="781"/>
                  </a:cubicBezTo>
                  <a:cubicBezTo>
                    <a:pt x="1107" y="763"/>
                    <a:pt x="1101" y="745"/>
                    <a:pt x="1088" y="726"/>
                  </a:cubicBezTo>
                  <a:cubicBezTo>
                    <a:pt x="1083" y="707"/>
                    <a:pt x="1098" y="692"/>
                    <a:pt x="1086" y="676"/>
                  </a:cubicBezTo>
                  <a:cubicBezTo>
                    <a:pt x="1084" y="663"/>
                    <a:pt x="1080" y="665"/>
                    <a:pt x="1068" y="654"/>
                  </a:cubicBezTo>
                  <a:cubicBezTo>
                    <a:pt x="1063" y="645"/>
                    <a:pt x="1062" y="627"/>
                    <a:pt x="1054" y="620"/>
                  </a:cubicBezTo>
                  <a:cubicBezTo>
                    <a:pt x="1046" y="613"/>
                    <a:pt x="1032" y="610"/>
                    <a:pt x="1017" y="610"/>
                  </a:cubicBezTo>
                  <a:cubicBezTo>
                    <a:pt x="1001" y="599"/>
                    <a:pt x="981" y="609"/>
                    <a:pt x="966" y="619"/>
                  </a:cubicBezTo>
                  <a:cubicBezTo>
                    <a:pt x="952" y="626"/>
                    <a:pt x="999" y="651"/>
                    <a:pt x="978" y="662"/>
                  </a:cubicBezTo>
                  <a:cubicBezTo>
                    <a:pt x="977" y="674"/>
                    <a:pt x="972" y="684"/>
                    <a:pt x="960" y="692"/>
                  </a:cubicBezTo>
                  <a:cubicBezTo>
                    <a:pt x="948" y="700"/>
                    <a:pt x="925" y="703"/>
                    <a:pt x="904" y="708"/>
                  </a:cubicBezTo>
                  <a:cubicBezTo>
                    <a:pt x="883" y="713"/>
                    <a:pt x="853" y="722"/>
                    <a:pt x="834" y="722"/>
                  </a:cubicBezTo>
                  <a:cubicBezTo>
                    <a:pt x="819" y="720"/>
                    <a:pt x="796" y="711"/>
                    <a:pt x="790" y="706"/>
                  </a:cubicBezTo>
                  <a:cubicBezTo>
                    <a:pt x="784" y="701"/>
                    <a:pt x="800" y="695"/>
                    <a:pt x="798" y="694"/>
                  </a:cubicBezTo>
                  <a:cubicBezTo>
                    <a:pt x="792" y="695"/>
                    <a:pt x="780" y="700"/>
                    <a:pt x="780" y="700"/>
                  </a:cubicBezTo>
                  <a:cubicBezTo>
                    <a:pt x="773" y="700"/>
                    <a:pt x="768" y="706"/>
                    <a:pt x="760" y="702"/>
                  </a:cubicBezTo>
                  <a:cubicBezTo>
                    <a:pt x="753" y="702"/>
                    <a:pt x="745" y="699"/>
                    <a:pt x="738" y="698"/>
                  </a:cubicBezTo>
                  <a:cubicBezTo>
                    <a:pt x="731" y="697"/>
                    <a:pt x="726" y="699"/>
                    <a:pt x="720" y="698"/>
                  </a:cubicBezTo>
                  <a:cubicBezTo>
                    <a:pt x="714" y="697"/>
                    <a:pt x="709" y="695"/>
                    <a:pt x="702" y="690"/>
                  </a:cubicBezTo>
                  <a:cubicBezTo>
                    <a:pt x="695" y="685"/>
                    <a:pt x="685" y="674"/>
                    <a:pt x="678" y="666"/>
                  </a:cubicBezTo>
                  <a:cubicBezTo>
                    <a:pt x="667" y="645"/>
                    <a:pt x="685" y="643"/>
                    <a:pt x="660" y="640"/>
                  </a:cubicBezTo>
                  <a:cubicBezTo>
                    <a:pt x="654" y="634"/>
                    <a:pt x="657" y="651"/>
                    <a:pt x="650" y="648"/>
                  </a:cubicBezTo>
                  <a:cubicBezTo>
                    <a:pt x="640" y="644"/>
                    <a:pt x="610" y="627"/>
                    <a:pt x="600" y="618"/>
                  </a:cubicBezTo>
                  <a:cubicBezTo>
                    <a:pt x="579" y="597"/>
                    <a:pt x="607" y="606"/>
                    <a:pt x="591" y="595"/>
                  </a:cubicBezTo>
                  <a:cubicBezTo>
                    <a:pt x="589" y="586"/>
                    <a:pt x="575" y="573"/>
                    <a:pt x="572" y="566"/>
                  </a:cubicBezTo>
                  <a:cubicBezTo>
                    <a:pt x="569" y="559"/>
                    <a:pt x="575" y="555"/>
                    <a:pt x="570" y="553"/>
                  </a:cubicBezTo>
                  <a:cubicBezTo>
                    <a:pt x="565" y="547"/>
                    <a:pt x="559" y="559"/>
                    <a:pt x="542" y="554"/>
                  </a:cubicBezTo>
                  <a:cubicBezTo>
                    <a:pt x="532" y="550"/>
                    <a:pt x="522" y="531"/>
                    <a:pt x="510" y="526"/>
                  </a:cubicBezTo>
                  <a:cubicBezTo>
                    <a:pt x="498" y="521"/>
                    <a:pt x="475" y="522"/>
                    <a:pt x="468" y="523"/>
                  </a:cubicBezTo>
                  <a:cubicBezTo>
                    <a:pt x="458" y="521"/>
                    <a:pt x="472" y="532"/>
                    <a:pt x="468" y="530"/>
                  </a:cubicBezTo>
                  <a:cubicBezTo>
                    <a:pt x="464" y="528"/>
                    <a:pt x="448" y="517"/>
                    <a:pt x="441" y="508"/>
                  </a:cubicBezTo>
                  <a:cubicBezTo>
                    <a:pt x="427" y="487"/>
                    <a:pt x="444" y="503"/>
                    <a:pt x="428" y="474"/>
                  </a:cubicBezTo>
                  <a:cubicBezTo>
                    <a:pt x="424" y="467"/>
                    <a:pt x="420" y="455"/>
                    <a:pt x="414" y="448"/>
                  </a:cubicBezTo>
                  <a:cubicBezTo>
                    <a:pt x="411" y="445"/>
                    <a:pt x="408" y="442"/>
                    <a:pt x="405" y="439"/>
                  </a:cubicBezTo>
                  <a:cubicBezTo>
                    <a:pt x="401" y="433"/>
                    <a:pt x="397" y="427"/>
                    <a:pt x="393" y="421"/>
                  </a:cubicBezTo>
                  <a:cubicBezTo>
                    <a:pt x="387" y="413"/>
                    <a:pt x="392" y="366"/>
                    <a:pt x="392" y="366"/>
                  </a:cubicBezTo>
                  <a:cubicBezTo>
                    <a:pt x="388" y="354"/>
                    <a:pt x="375" y="374"/>
                    <a:pt x="370" y="370"/>
                  </a:cubicBezTo>
                  <a:cubicBezTo>
                    <a:pt x="365" y="366"/>
                    <a:pt x="367" y="355"/>
                    <a:pt x="363" y="343"/>
                  </a:cubicBezTo>
                  <a:cubicBezTo>
                    <a:pt x="358" y="327"/>
                    <a:pt x="355" y="314"/>
                    <a:pt x="346" y="300"/>
                  </a:cubicBezTo>
                  <a:cubicBezTo>
                    <a:pt x="341" y="292"/>
                    <a:pt x="343" y="270"/>
                    <a:pt x="338" y="262"/>
                  </a:cubicBezTo>
                  <a:cubicBezTo>
                    <a:pt x="337" y="253"/>
                    <a:pt x="325" y="252"/>
                    <a:pt x="321" y="244"/>
                  </a:cubicBezTo>
                  <a:cubicBezTo>
                    <a:pt x="318" y="238"/>
                    <a:pt x="314" y="224"/>
                    <a:pt x="314" y="224"/>
                  </a:cubicBezTo>
                  <a:cubicBezTo>
                    <a:pt x="299" y="201"/>
                    <a:pt x="294" y="175"/>
                    <a:pt x="276" y="154"/>
                  </a:cubicBezTo>
                  <a:cubicBezTo>
                    <a:pt x="268" y="145"/>
                    <a:pt x="264" y="156"/>
                    <a:pt x="264" y="156"/>
                  </a:cubicBezTo>
                  <a:cubicBezTo>
                    <a:pt x="258" y="154"/>
                    <a:pt x="259" y="163"/>
                    <a:pt x="250" y="166"/>
                  </a:cubicBezTo>
                  <a:cubicBezTo>
                    <a:pt x="243" y="171"/>
                    <a:pt x="230" y="189"/>
                    <a:pt x="222" y="188"/>
                  </a:cubicBezTo>
                  <a:cubicBezTo>
                    <a:pt x="212" y="190"/>
                    <a:pt x="208" y="163"/>
                    <a:pt x="200" y="160"/>
                  </a:cubicBezTo>
                  <a:cubicBezTo>
                    <a:pt x="189" y="156"/>
                    <a:pt x="162" y="162"/>
                    <a:pt x="158" y="164"/>
                  </a:cubicBezTo>
                  <a:cubicBezTo>
                    <a:pt x="154" y="166"/>
                    <a:pt x="176" y="174"/>
                    <a:pt x="174" y="172"/>
                  </a:cubicBezTo>
                  <a:cubicBezTo>
                    <a:pt x="163" y="169"/>
                    <a:pt x="147" y="151"/>
                    <a:pt x="147" y="151"/>
                  </a:cubicBezTo>
                  <a:cubicBezTo>
                    <a:pt x="140" y="142"/>
                    <a:pt x="125" y="131"/>
                    <a:pt x="122" y="124"/>
                  </a:cubicBezTo>
                  <a:cubicBezTo>
                    <a:pt x="119" y="117"/>
                    <a:pt x="128" y="112"/>
                    <a:pt x="126" y="106"/>
                  </a:cubicBezTo>
                  <a:cubicBezTo>
                    <a:pt x="121" y="98"/>
                    <a:pt x="113" y="93"/>
                    <a:pt x="108" y="85"/>
                  </a:cubicBezTo>
                  <a:cubicBezTo>
                    <a:pt x="101" y="77"/>
                    <a:pt x="106" y="41"/>
                    <a:pt x="94" y="36"/>
                  </a:cubicBezTo>
                  <a:cubicBezTo>
                    <a:pt x="82" y="31"/>
                    <a:pt x="48" y="54"/>
                    <a:pt x="36" y="55"/>
                  </a:cubicBezTo>
                  <a:cubicBezTo>
                    <a:pt x="25" y="57"/>
                    <a:pt x="26" y="46"/>
                    <a:pt x="24" y="40"/>
                  </a:cubicBezTo>
                  <a:cubicBezTo>
                    <a:pt x="19" y="35"/>
                    <a:pt x="10" y="33"/>
                    <a:pt x="6" y="26"/>
                  </a:cubicBezTo>
                  <a:cubicBezTo>
                    <a:pt x="4" y="19"/>
                    <a:pt x="0" y="0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Freeform 148"/>
            <p:cNvSpPr>
              <a:spLocks/>
            </p:cNvSpPr>
            <p:nvPr/>
          </p:nvSpPr>
          <p:spPr bwMode="auto">
            <a:xfrm>
              <a:off x="1443" y="1803"/>
              <a:ext cx="1306" cy="753"/>
            </a:xfrm>
            <a:custGeom>
              <a:avLst/>
              <a:gdLst>
                <a:gd name="T0" fmla="*/ 1302 w 1306"/>
                <a:gd name="T1" fmla="*/ 642 h 753"/>
                <a:gd name="T2" fmla="*/ 1260 w 1306"/>
                <a:gd name="T3" fmla="*/ 618 h 753"/>
                <a:gd name="T4" fmla="*/ 1251 w 1306"/>
                <a:gd name="T5" fmla="*/ 642 h 753"/>
                <a:gd name="T6" fmla="*/ 1218 w 1306"/>
                <a:gd name="T7" fmla="*/ 624 h 753"/>
                <a:gd name="T8" fmla="*/ 1176 w 1306"/>
                <a:gd name="T9" fmla="*/ 645 h 753"/>
                <a:gd name="T10" fmla="*/ 1197 w 1306"/>
                <a:gd name="T11" fmla="*/ 663 h 753"/>
                <a:gd name="T12" fmla="*/ 1203 w 1306"/>
                <a:gd name="T13" fmla="*/ 687 h 753"/>
                <a:gd name="T14" fmla="*/ 1221 w 1306"/>
                <a:gd name="T15" fmla="*/ 699 h 753"/>
                <a:gd name="T16" fmla="*/ 1230 w 1306"/>
                <a:gd name="T17" fmla="*/ 705 h 753"/>
                <a:gd name="T18" fmla="*/ 1245 w 1306"/>
                <a:gd name="T19" fmla="*/ 735 h 753"/>
                <a:gd name="T20" fmla="*/ 1212 w 1306"/>
                <a:gd name="T21" fmla="*/ 741 h 753"/>
                <a:gd name="T22" fmla="*/ 1134 w 1306"/>
                <a:gd name="T23" fmla="*/ 714 h 753"/>
                <a:gd name="T24" fmla="*/ 1031 w 1306"/>
                <a:gd name="T25" fmla="*/ 669 h 753"/>
                <a:gd name="T26" fmla="*/ 985 w 1306"/>
                <a:gd name="T27" fmla="*/ 633 h 753"/>
                <a:gd name="T28" fmla="*/ 973 w 1306"/>
                <a:gd name="T29" fmla="*/ 631 h 753"/>
                <a:gd name="T30" fmla="*/ 939 w 1306"/>
                <a:gd name="T31" fmla="*/ 609 h 753"/>
                <a:gd name="T32" fmla="*/ 894 w 1306"/>
                <a:gd name="T33" fmla="*/ 558 h 753"/>
                <a:gd name="T34" fmla="*/ 883 w 1306"/>
                <a:gd name="T35" fmla="*/ 535 h 753"/>
                <a:gd name="T36" fmla="*/ 867 w 1306"/>
                <a:gd name="T37" fmla="*/ 507 h 753"/>
                <a:gd name="T38" fmla="*/ 846 w 1306"/>
                <a:gd name="T39" fmla="*/ 498 h 753"/>
                <a:gd name="T40" fmla="*/ 822 w 1306"/>
                <a:gd name="T41" fmla="*/ 444 h 753"/>
                <a:gd name="T42" fmla="*/ 783 w 1306"/>
                <a:gd name="T43" fmla="*/ 336 h 753"/>
                <a:gd name="T44" fmla="*/ 729 w 1306"/>
                <a:gd name="T45" fmla="*/ 264 h 753"/>
                <a:gd name="T46" fmla="*/ 699 w 1306"/>
                <a:gd name="T47" fmla="*/ 204 h 753"/>
                <a:gd name="T48" fmla="*/ 677 w 1306"/>
                <a:gd name="T49" fmla="*/ 137 h 753"/>
                <a:gd name="T50" fmla="*/ 649 w 1306"/>
                <a:gd name="T51" fmla="*/ 123 h 753"/>
                <a:gd name="T52" fmla="*/ 612 w 1306"/>
                <a:gd name="T53" fmla="*/ 123 h 753"/>
                <a:gd name="T54" fmla="*/ 579 w 1306"/>
                <a:gd name="T55" fmla="*/ 93 h 753"/>
                <a:gd name="T56" fmla="*/ 563 w 1306"/>
                <a:gd name="T57" fmla="*/ 87 h 753"/>
                <a:gd name="T58" fmla="*/ 558 w 1306"/>
                <a:gd name="T59" fmla="*/ 69 h 753"/>
                <a:gd name="T60" fmla="*/ 537 w 1306"/>
                <a:gd name="T61" fmla="*/ 61 h 753"/>
                <a:gd name="T62" fmla="*/ 501 w 1306"/>
                <a:gd name="T63" fmla="*/ 31 h 753"/>
                <a:gd name="T64" fmla="*/ 483 w 1306"/>
                <a:gd name="T65" fmla="*/ 11 h 753"/>
                <a:gd name="T66" fmla="*/ 480 w 1306"/>
                <a:gd name="T67" fmla="*/ 0 h 753"/>
                <a:gd name="T68" fmla="*/ 387 w 1306"/>
                <a:gd name="T69" fmla="*/ 24 h 753"/>
                <a:gd name="T70" fmla="*/ 351 w 1306"/>
                <a:gd name="T71" fmla="*/ 51 h 753"/>
                <a:gd name="T72" fmla="*/ 300 w 1306"/>
                <a:gd name="T73" fmla="*/ 63 h 753"/>
                <a:gd name="T74" fmla="*/ 255 w 1306"/>
                <a:gd name="T75" fmla="*/ 99 h 753"/>
                <a:gd name="T76" fmla="*/ 234 w 1306"/>
                <a:gd name="T77" fmla="*/ 147 h 753"/>
                <a:gd name="T78" fmla="*/ 213 w 1306"/>
                <a:gd name="T79" fmla="*/ 168 h 753"/>
                <a:gd name="T80" fmla="*/ 195 w 1306"/>
                <a:gd name="T81" fmla="*/ 198 h 753"/>
                <a:gd name="T82" fmla="*/ 186 w 1306"/>
                <a:gd name="T83" fmla="*/ 234 h 753"/>
                <a:gd name="T84" fmla="*/ 159 w 1306"/>
                <a:gd name="T85" fmla="*/ 279 h 753"/>
                <a:gd name="T86" fmla="*/ 141 w 1306"/>
                <a:gd name="T87" fmla="*/ 323 h 753"/>
                <a:gd name="T88" fmla="*/ 123 w 1306"/>
                <a:gd name="T89" fmla="*/ 351 h 753"/>
                <a:gd name="T90" fmla="*/ 81 w 1306"/>
                <a:gd name="T91" fmla="*/ 417 h 753"/>
                <a:gd name="T92" fmla="*/ 12 w 1306"/>
                <a:gd name="T93" fmla="*/ 516 h 753"/>
                <a:gd name="T94" fmla="*/ 0 w 1306"/>
                <a:gd name="T95" fmla="*/ 528 h 7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06" h="753">
                  <a:moveTo>
                    <a:pt x="1302" y="642"/>
                  </a:moveTo>
                  <a:cubicBezTo>
                    <a:pt x="1299" y="613"/>
                    <a:pt x="1306" y="598"/>
                    <a:pt x="1260" y="618"/>
                  </a:cubicBezTo>
                  <a:cubicBezTo>
                    <a:pt x="1252" y="621"/>
                    <a:pt x="1256" y="635"/>
                    <a:pt x="1251" y="642"/>
                  </a:cubicBezTo>
                  <a:cubicBezTo>
                    <a:pt x="1233" y="639"/>
                    <a:pt x="1224" y="641"/>
                    <a:pt x="1218" y="624"/>
                  </a:cubicBezTo>
                  <a:cubicBezTo>
                    <a:pt x="1187" y="627"/>
                    <a:pt x="1184" y="621"/>
                    <a:pt x="1176" y="645"/>
                  </a:cubicBezTo>
                  <a:cubicBezTo>
                    <a:pt x="1180" y="657"/>
                    <a:pt x="1186" y="656"/>
                    <a:pt x="1197" y="663"/>
                  </a:cubicBezTo>
                  <a:cubicBezTo>
                    <a:pt x="1200" y="671"/>
                    <a:pt x="1198" y="680"/>
                    <a:pt x="1203" y="687"/>
                  </a:cubicBezTo>
                  <a:cubicBezTo>
                    <a:pt x="1207" y="693"/>
                    <a:pt x="1215" y="695"/>
                    <a:pt x="1221" y="699"/>
                  </a:cubicBezTo>
                  <a:cubicBezTo>
                    <a:pt x="1224" y="701"/>
                    <a:pt x="1230" y="705"/>
                    <a:pt x="1230" y="705"/>
                  </a:cubicBezTo>
                  <a:cubicBezTo>
                    <a:pt x="1235" y="715"/>
                    <a:pt x="1241" y="724"/>
                    <a:pt x="1245" y="735"/>
                  </a:cubicBezTo>
                  <a:cubicBezTo>
                    <a:pt x="1239" y="753"/>
                    <a:pt x="1227" y="746"/>
                    <a:pt x="1212" y="741"/>
                  </a:cubicBezTo>
                  <a:cubicBezTo>
                    <a:pt x="1182" y="711"/>
                    <a:pt x="1189" y="717"/>
                    <a:pt x="1134" y="714"/>
                  </a:cubicBezTo>
                  <a:cubicBezTo>
                    <a:pt x="1095" y="706"/>
                    <a:pt x="1068" y="681"/>
                    <a:pt x="1031" y="669"/>
                  </a:cubicBezTo>
                  <a:cubicBezTo>
                    <a:pt x="1006" y="654"/>
                    <a:pt x="995" y="639"/>
                    <a:pt x="985" y="633"/>
                  </a:cubicBezTo>
                  <a:cubicBezTo>
                    <a:pt x="975" y="627"/>
                    <a:pt x="981" y="635"/>
                    <a:pt x="973" y="631"/>
                  </a:cubicBezTo>
                  <a:cubicBezTo>
                    <a:pt x="960" y="620"/>
                    <a:pt x="952" y="621"/>
                    <a:pt x="939" y="609"/>
                  </a:cubicBezTo>
                  <a:cubicBezTo>
                    <a:pt x="926" y="597"/>
                    <a:pt x="903" y="570"/>
                    <a:pt x="894" y="558"/>
                  </a:cubicBezTo>
                  <a:cubicBezTo>
                    <a:pt x="884" y="548"/>
                    <a:pt x="896" y="542"/>
                    <a:pt x="883" y="535"/>
                  </a:cubicBezTo>
                  <a:cubicBezTo>
                    <a:pt x="877" y="528"/>
                    <a:pt x="873" y="513"/>
                    <a:pt x="867" y="507"/>
                  </a:cubicBezTo>
                  <a:cubicBezTo>
                    <a:pt x="861" y="501"/>
                    <a:pt x="853" y="509"/>
                    <a:pt x="846" y="498"/>
                  </a:cubicBezTo>
                  <a:cubicBezTo>
                    <a:pt x="843" y="481"/>
                    <a:pt x="837" y="454"/>
                    <a:pt x="822" y="444"/>
                  </a:cubicBezTo>
                  <a:cubicBezTo>
                    <a:pt x="814" y="413"/>
                    <a:pt x="806" y="359"/>
                    <a:pt x="783" y="336"/>
                  </a:cubicBezTo>
                  <a:cubicBezTo>
                    <a:pt x="773" y="305"/>
                    <a:pt x="746" y="290"/>
                    <a:pt x="729" y="264"/>
                  </a:cubicBezTo>
                  <a:cubicBezTo>
                    <a:pt x="725" y="242"/>
                    <a:pt x="706" y="226"/>
                    <a:pt x="699" y="204"/>
                  </a:cubicBezTo>
                  <a:cubicBezTo>
                    <a:pt x="692" y="182"/>
                    <a:pt x="691" y="150"/>
                    <a:pt x="677" y="137"/>
                  </a:cubicBezTo>
                  <a:cubicBezTo>
                    <a:pt x="669" y="124"/>
                    <a:pt x="660" y="125"/>
                    <a:pt x="649" y="123"/>
                  </a:cubicBezTo>
                  <a:cubicBezTo>
                    <a:pt x="638" y="121"/>
                    <a:pt x="624" y="128"/>
                    <a:pt x="612" y="123"/>
                  </a:cubicBezTo>
                  <a:cubicBezTo>
                    <a:pt x="599" y="114"/>
                    <a:pt x="592" y="102"/>
                    <a:pt x="579" y="93"/>
                  </a:cubicBezTo>
                  <a:cubicBezTo>
                    <a:pt x="572" y="86"/>
                    <a:pt x="566" y="91"/>
                    <a:pt x="563" y="87"/>
                  </a:cubicBezTo>
                  <a:cubicBezTo>
                    <a:pt x="560" y="83"/>
                    <a:pt x="562" y="73"/>
                    <a:pt x="558" y="69"/>
                  </a:cubicBezTo>
                  <a:cubicBezTo>
                    <a:pt x="556" y="63"/>
                    <a:pt x="543" y="68"/>
                    <a:pt x="537" y="61"/>
                  </a:cubicBezTo>
                  <a:cubicBezTo>
                    <a:pt x="527" y="55"/>
                    <a:pt x="510" y="39"/>
                    <a:pt x="501" y="31"/>
                  </a:cubicBezTo>
                  <a:cubicBezTo>
                    <a:pt x="495" y="21"/>
                    <a:pt x="493" y="17"/>
                    <a:pt x="483" y="11"/>
                  </a:cubicBezTo>
                  <a:cubicBezTo>
                    <a:pt x="475" y="7"/>
                    <a:pt x="480" y="0"/>
                    <a:pt x="480" y="0"/>
                  </a:cubicBezTo>
                  <a:cubicBezTo>
                    <a:pt x="443" y="3"/>
                    <a:pt x="421" y="13"/>
                    <a:pt x="387" y="24"/>
                  </a:cubicBezTo>
                  <a:cubicBezTo>
                    <a:pt x="371" y="29"/>
                    <a:pt x="368" y="45"/>
                    <a:pt x="351" y="51"/>
                  </a:cubicBezTo>
                  <a:cubicBezTo>
                    <a:pt x="338" y="64"/>
                    <a:pt x="317" y="57"/>
                    <a:pt x="300" y="63"/>
                  </a:cubicBezTo>
                  <a:cubicBezTo>
                    <a:pt x="291" y="77"/>
                    <a:pt x="270" y="89"/>
                    <a:pt x="255" y="99"/>
                  </a:cubicBezTo>
                  <a:cubicBezTo>
                    <a:pt x="250" y="115"/>
                    <a:pt x="245" y="134"/>
                    <a:pt x="234" y="147"/>
                  </a:cubicBezTo>
                  <a:cubicBezTo>
                    <a:pt x="227" y="154"/>
                    <a:pt x="213" y="168"/>
                    <a:pt x="213" y="168"/>
                  </a:cubicBezTo>
                  <a:cubicBezTo>
                    <a:pt x="209" y="180"/>
                    <a:pt x="200" y="187"/>
                    <a:pt x="195" y="198"/>
                  </a:cubicBezTo>
                  <a:cubicBezTo>
                    <a:pt x="189" y="209"/>
                    <a:pt x="191" y="223"/>
                    <a:pt x="186" y="234"/>
                  </a:cubicBezTo>
                  <a:cubicBezTo>
                    <a:pt x="179" y="250"/>
                    <a:pt x="169" y="265"/>
                    <a:pt x="159" y="279"/>
                  </a:cubicBezTo>
                  <a:cubicBezTo>
                    <a:pt x="149" y="293"/>
                    <a:pt x="149" y="308"/>
                    <a:pt x="141" y="323"/>
                  </a:cubicBezTo>
                  <a:cubicBezTo>
                    <a:pt x="134" y="333"/>
                    <a:pt x="133" y="335"/>
                    <a:pt x="123" y="351"/>
                  </a:cubicBezTo>
                  <a:cubicBezTo>
                    <a:pt x="113" y="367"/>
                    <a:pt x="99" y="390"/>
                    <a:pt x="81" y="417"/>
                  </a:cubicBezTo>
                  <a:cubicBezTo>
                    <a:pt x="71" y="447"/>
                    <a:pt x="38" y="498"/>
                    <a:pt x="12" y="516"/>
                  </a:cubicBezTo>
                  <a:cubicBezTo>
                    <a:pt x="5" y="527"/>
                    <a:pt x="9" y="523"/>
                    <a:pt x="0" y="528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Freeform 149"/>
            <p:cNvSpPr>
              <a:spLocks/>
            </p:cNvSpPr>
            <p:nvPr/>
          </p:nvSpPr>
          <p:spPr bwMode="auto">
            <a:xfrm>
              <a:off x="7" y="1852"/>
              <a:ext cx="1449" cy="1583"/>
            </a:xfrm>
            <a:custGeom>
              <a:avLst/>
              <a:gdLst>
                <a:gd name="T0" fmla="*/ 1425 w 1449"/>
                <a:gd name="T1" fmla="*/ 504 h 1583"/>
                <a:gd name="T2" fmla="*/ 1353 w 1449"/>
                <a:gd name="T3" fmla="*/ 544 h 1583"/>
                <a:gd name="T4" fmla="*/ 1265 w 1449"/>
                <a:gd name="T5" fmla="*/ 560 h 1583"/>
                <a:gd name="T6" fmla="*/ 1148 w 1449"/>
                <a:gd name="T7" fmla="*/ 620 h 1583"/>
                <a:gd name="T8" fmla="*/ 1039 w 1449"/>
                <a:gd name="T9" fmla="*/ 674 h 1583"/>
                <a:gd name="T10" fmla="*/ 1045 w 1449"/>
                <a:gd name="T11" fmla="*/ 716 h 1583"/>
                <a:gd name="T12" fmla="*/ 1051 w 1449"/>
                <a:gd name="T13" fmla="*/ 778 h 1583"/>
                <a:gd name="T14" fmla="*/ 1061 w 1449"/>
                <a:gd name="T15" fmla="*/ 872 h 1583"/>
                <a:gd name="T16" fmla="*/ 1085 w 1449"/>
                <a:gd name="T17" fmla="*/ 899 h 1583"/>
                <a:gd name="T18" fmla="*/ 1123 w 1449"/>
                <a:gd name="T19" fmla="*/ 984 h 1583"/>
                <a:gd name="T20" fmla="*/ 1115 w 1449"/>
                <a:gd name="T21" fmla="*/ 1007 h 1583"/>
                <a:gd name="T22" fmla="*/ 1133 w 1449"/>
                <a:gd name="T23" fmla="*/ 1055 h 1583"/>
                <a:gd name="T24" fmla="*/ 1163 w 1449"/>
                <a:gd name="T25" fmla="*/ 1223 h 1583"/>
                <a:gd name="T26" fmla="*/ 1193 w 1449"/>
                <a:gd name="T27" fmla="*/ 1316 h 1583"/>
                <a:gd name="T28" fmla="*/ 1241 w 1449"/>
                <a:gd name="T29" fmla="*/ 1454 h 1583"/>
                <a:gd name="T30" fmla="*/ 1241 w 1449"/>
                <a:gd name="T31" fmla="*/ 1568 h 1583"/>
                <a:gd name="T32" fmla="*/ 1145 w 1449"/>
                <a:gd name="T33" fmla="*/ 1568 h 1583"/>
                <a:gd name="T34" fmla="*/ 1093 w 1449"/>
                <a:gd name="T35" fmla="*/ 1580 h 1583"/>
                <a:gd name="T36" fmla="*/ 866 w 1449"/>
                <a:gd name="T37" fmla="*/ 1544 h 1583"/>
                <a:gd name="T38" fmla="*/ 797 w 1449"/>
                <a:gd name="T39" fmla="*/ 1475 h 1583"/>
                <a:gd name="T40" fmla="*/ 719 w 1449"/>
                <a:gd name="T41" fmla="*/ 1430 h 1583"/>
                <a:gd name="T42" fmla="*/ 593 w 1449"/>
                <a:gd name="T43" fmla="*/ 1286 h 1583"/>
                <a:gd name="T44" fmla="*/ 524 w 1449"/>
                <a:gd name="T45" fmla="*/ 1109 h 1583"/>
                <a:gd name="T46" fmla="*/ 479 w 1449"/>
                <a:gd name="T47" fmla="*/ 983 h 1583"/>
                <a:gd name="T48" fmla="*/ 422 w 1449"/>
                <a:gd name="T49" fmla="*/ 830 h 1583"/>
                <a:gd name="T50" fmla="*/ 374 w 1449"/>
                <a:gd name="T51" fmla="*/ 761 h 1583"/>
                <a:gd name="T52" fmla="*/ 335 w 1449"/>
                <a:gd name="T53" fmla="*/ 704 h 1583"/>
                <a:gd name="T54" fmla="*/ 320 w 1449"/>
                <a:gd name="T55" fmla="*/ 674 h 1583"/>
                <a:gd name="T56" fmla="*/ 290 w 1449"/>
                <a:gd name="T57" fmla="*/ 608 h 1583"/>
                <a:gd name="T58" fmla="*/ 233 w 1449"/>
                <a:gd name="T59" fmla="*/ 512 h 1583"/>
                <a:gd name="T60" fmla="*/ 218 w 1449"/>
                <a:gd name="T61" fmla="*/ 437 h 1583"/>
                <a:gd name="T62" fmla="*/ 194 w 1449"/>
                <a:gd name="T63" fmla="*/ 389 h 1583"/>
                <a:gd name="T64" fmla="*/ 80 w 1449"/>
                <a:gd name="T65" fmla="*/ 224 h 1583"/>
                <a:gd name="T66" fmla="*/ 11 w 1449"/>
                <a:gd name="T67" fmla="*/ 173 h 1583"/>
                <a:gd name="T68" fmla="*/ 35 w 1449"/>
                <a:gd name="T69" fmla="*/ 53 h 1583"/>
                <a:gd name="T70" fmla="*/ 15 w 1449"/>
                <a:gd name="T71" fmla="*/ 6 h 1583"/>
                <a:gd name="T72" fmla="*/ 141 w 1449"/>
                <a:gd name="T73" fmla="*/ 88 h 1583"/>
                <a:gd name="T74" fmla="*/ 271 w 1449"/>
                <a:gd name="T75" fmla="*/ 166 h 1583"/>
                <a:gd name="T76" fmla="*/ 295 w 1449"/>
                <a:gd name="T77" fmla="*/ 216 h 1583"/>
                <a:gd name="T78" fmla="*/ 404 w 1449"/>
                <a:gd name="T79" fmla="*/ 260 h 1583"/>
                <a:gd name="T80" fmla="*/ 488 w 1449"/>
                <a:gd name="T81" fmla="*/ 293 h 1583"/>
                <a:gd name="T82" fmla="*/ 601 w 1449"/>
                <a:gd name="T83" fmla="*/ 370 h 1583"/>
                <a:gd name="T84" fmla="*/ 625 w 1449"/>
                <a:gd name="T85" fmla="*/ 382 h 1583"/>
                <a:gd name="T86" fmla="*/ 691 w 1449"/>
                <a:gd name="T87" fmla="*/ 428 h 1583"/>
                <a:gd name="T88" fmla="*/ 781 w 1449"/>
                <a:gd name="T89" fmla="*/ 392 h 1583"/>
                <a:gd name="T90" fmla="*/ 857 w 1449"/>
                <a:gd name="T91" fmla="*/ 362 h 1583"/>
                <a:gd name="T92" fmla="*/ 945 w 1449"/>
                <a:gd name="T93" fmla="*/ 346 h 1583"/>
                <a:gd name="T94" fmla="*/ 1028 w 1449"/>
                <a:gd name="T95" fmla="*/ 371 h 1583"/>
                <a:gd name="T96" fmla="*/ 1070 w 1449"/>
                <a:gd name="T97" fmla="*/ 404 h 1583"/>
                <a:gd name="T98" fmla="*/ 1118 w 1449"/>
                <a:gd name="T99" fmla="*/ 470 h 1583"/>
                <a:gd name="T100" fmla="*/ 1226 w 1449"/>
                <a:gd name="T101" fmla="*/ 443 h 1583"/>
                <a:gd name="T102" fmla="*/ 1271 w 1449"/>
                <a:gd name="T103" fmla="*/ 419 h 1583"/>
                <a:gd name="T104" fmla="*/ 1298 w 1449"/>
                <a:gd name="T105" fmla="*/ 341 h 1583"/>
                <a:gd name="T106" fmla="*/ 1322 w 1449"/>
                <a:gd name="T107" fmla="*/ 314 h 1583"/>
                <a:gd name="T108" fmla="*/ 1358 w 1449"/>
                <a:gd name="T109" fmla="*/ 242 h 1583"/>
                <a:gd name="T110" fmla="*/ 1370 w 1449"/>
                <a:gd name="T111" fmla="*/ 194 h 1583"/>
                <a:gd name="T112" fmla="*/ 1412 w 1449"/>
                <a:gd name="T113" fmla="*/ 80 h 15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49" h="1583">
                  <a:moveTo>
                    <a:pt x="1449" y="474"/>
                  </a:moveTo>
                  <a:cubicBezTo>
                    <a:pt x="1444" y="479"/>
                    <a:pt x="1434" y="497"/>
                    <a:pt x="1425" y="504"/>
                  </a:cubicBezTo>
                  <a:cubicBezTo>
                    <a:pt x="1416" y="511"/>
                    <a:pt x="1406" y="508"/>
                    <a:pt x="1394" y="515"/>
                  </a:cubicBezTo>
                  <a:cubicBezTo>
                    <a:pt x="1385" y="524"/>
                    <a:pt x="1365" y="542"/>
                    <a:pt x="1353" y="544"/>
                  </a:cubicBezTo>
                  <a:cubicBezTo>
                    <a:pt x="1331" y="547"/>
                    <a:pt x="1314" y="528"/>
                    <a:pt x="1292" y="533"/>
                  </a:cubicBezTo>
                  <a:cubicBezTo>
                    <a:pt x="1285" y="544"/>
                    <a:pt x="1274" y="551"/>
                    <a:pt x="1265" y="560"/>
                  </a:cubicBezTo>
                  <a:cubicBezTo>
                    <a:pt x="1261" y="572"/>
                    <a:pt x="1241" y="592"/>
                    <a:pt x="1229" y="596"/>
                  </a:cubicBezTo>
                  <a:cubicBezTo>
                    <a:pt x="1207" y="618"/>
                    <a:pt x="1177" y="616"/>
                    <a:pt x="1148" y="620"/>
                  </a:cubicBezTo>
                  <a:cubicBezTo>
                    <a:pt x="1111" y="626"/>
                    <a:pt x="1076" y="634"/>
                    <a:pt x="1040" y="641"/>
                  </a:cubicBezTo>
                  <a:cubicBezTo>
                    <a:pt x="1019" y="649"/>
                    <a:pt x="1043" y="667"/>
                    <a:pt x="1039" y="674"/>
                  </a:cubicBezTo>
                  <a:cubicBezTo>
                    <a:pt x="1038" y="682"/>
                    <a:pt x="1032" y="683"/>
                    <a:pt x="1033" y="690"/>
                  </a:cubicBezTo>
                  <a:cubicBezTo>
                    <a:pt x="1029" y="706"/>
                    <a:pt x="1044" y="701"/>
                    <a:pt x="1045" y="716"/>
                  </a:cubicBezTo>
                  <a:cubicBezTo>
                    <a:pt x="1049" y="728"/>
                    <a:pt x="1054" y="750"/>
                    <a:pt x="1055" y="760"/>
                  </a:cubicBezTo>
                  <a:cubicBezTo>
                    <a:pt x="1056" y="770"/>
                    <a:pt x="1054" y="775"/>
                    <a:pt x="1051" y="778"/>
                  </a:cubicBezTo>
                  <a:cubicBezTo>
                    <a:pt x="1048" y="781"/>
                    <a:pt x="1035" y="763"/>
                    <a:pt x="1037" y="779"/>
                  </a:cubicBezTo>
                  <a:cubicBezTo>
                    <a:pt x="1043" y="808"/>
                    <a:pt x="1048" y="845"/>
                    <a:pt x="1061" y="872"/>
                  </a:cubicBezTo>
                  <a:cubicBezTo>
                    <a:pt x="1066" y="889"/>
                    <a:pt x="1065" y="861"/>
                    <a:pt x="1069" y="866"/>
                  </a:cubicBezTo>
                  <a:cubicBezTo>
                    <a:pt x="1073" y="871"/>
                    <a:pt x="1077" y="883"/>
                    <a:pt x="1085" y="899"/>
                  </a:cubicBezTo>
                  <a:cubicBezTo>
                    <a:pt x="1090" y="915"/>
                    <a:pt x="1112" y="948"/>
                    <a:pt x="1115" y="960"/>
                  </a:cubicBezTo>
                  <a:cubicBezTo>
                    <a:pt x="1121" y="974"/>
                    <a:pt x="1123" y="978"/>
                    <a:pt x="1123" y="984"/>
                  </a:cubicBezTo>
                  <a:cubicBezTo>
                    <a:pt x="1125" y="993"/>
                    <a:pt x="1109" y="989"/>
                    <a:pt x="1112" y="998"/>
                  </a:cubicBezTo>
                  <a:cubicBezTo>
                    <a:pt x="1113" y="1001"/>
                    <a:pt x="1115" y="1007"/>
                    <a:pt x="1115" y="1007"/>
                  </a:cubicBezTo>
                  <a:cubicBezTo>
                    <a:pt x="1111" y="1018"/>
                    <a:pt x="1104" y="1035"/>
                    <a:pt x="1115" y="1046"/>
                  </a:cubicBezTo>
                  <a:cubicBezTo>
                    <a:pt x="1120" y="1051"/>
                    <a:pt x="1127" y="1051"/>
                    <a:pt x="1133" y="1055"/>
                  </a:cubicBezTo>
                  <a:cubicBezTo>
                    <a:pt x="1138" y="1071"/>
                    <a:pt x="1151" y="1082"/>
                    <a:pt x="1155" y="1098"/>
                  </a:cubicBezTo>
                  <a:cubicBezTo>
                    <a:pt x="1158" y="1138"/>
                    <a:pt x="1151" y="1184"/>
                    <a:pt x="1163" y="1223"/>
                  </a:cubicBezTo>
                  <a:cubicBezTo>
                    <a:pt x="1168" y="1239"/>
                    <a:pt x="1166" y="1251"/>
                    <a:pt x="1181" y="1256"/>
                  </a:cubicBezTo>
                  <a:cubicBezTo>
                    <a:pt x="1188" y="1276"/>
                    <a:pt x="1188" y="1296"/>
                    <a:pt x="1193" y="1316"/>
                  </a:cubicBezTo>
                  <a:cubicBezTo>
                    <a:pt x="1196" y="1326"/>
                    <a:pt x="1214" y="1312"/>
                    <a:pt x="1217" y="1322"/>
                  </a:cubicBezTo>
                  <a:cubicBezTo>
                    <a:pt x="1226" y="1360"/>
                    <a:pt x="1230" y="1416"/>
                    <a:pt x="1241" y="1454"/>
                  </a:cubicBezTo>
                  <a:cubicBezTo>
                    <a:pt x="1247" y="1477"/>
                    <a:pt x="1254" y="1555"/>
                    <a:pt x="1281" y="1564"/>
                  </a:cubicBezTo>
                  <a:cubicBezTo>
                    <a:pt x="1294" y="1583"/>
                    <a:pt x="1261" y="1565"/>
                    <a:pt x="1241" y="1568"/>
                  </a:cubicBezTo>
                  <a:cubicBezTo>
                    <a:pt x="1227" y="1570"/>
                    <a:pt x="1199" y="1574"/>
                    <a:pt x="1199" y="1574"/>
                  </a:cubicBezTo>
                  <a:cubicBezTo>
                    <a:pt x="1194" y="1574"/>
                    <a:pt x="1152" y="1570"/>
                    <a:pt x="1145" y="1568"/>
                  </a:cubicBezTo>
                  <a:cubicBezTo>
                    <a:pt x="1139" y="1567"/>
                    <a:pt x="1133" y="1580"/>
                    <a:pt x="1133" y="1580"/>
                  </a:cubicBezTo>
                  <a:cubicBezTo>
                    <a:pt x="1125" y="1579"/>
                    <a:pt x="1114" y="1581"/>
                    <a:pt x="1093" y="1580"/>
                  </a:cubicBezTo>
                  <a:cubicBezTo>
                    <a:pt x="1072" y="1579"/>
                    <a:pt x="1045" y="1580"/>
                    <a:pt x="1007" y="1574"/>
                  </a:cubicBezTo>
                  <a:cubicBezTo>
                    <a:pt x="955" y="1571"/>
                    <a:pt x="915" y="1560"/>
                    <a:pt x="866" y="1544"/>
                  </a:cubicBezTo>
                  <a:cubicBezTo>
                    <a:pt x="859" y="1533"/>
                    <a:pt x="848" y="1521"/>
                    <a:pt x="836" y="1517"/>
                  </a:cubicBezTo>
                  <a:cubicBezTo>
                    <a:pt x="822" y="1503"/>
                    <a:pt x="811" y="1489"/>
                    <a:pt x="797" y="1475"/>
                  </a:cubicBezTo>
                  <a:cubicBezTo>
                    <a:pt x="787" y="1465"/>
                    <a:pt x="775" y="1465"/>
                    <a:pt x="764" y="1457"/>
                  </a:cubicBezTo>
                  <a:cubicBezTo>
                    <a:pt x="749" y="1446"/>
                    <a:pt x="737" y="1436"/>
                    <a:pt x="719" y="1430"/>
                  </a:cubicBezTo>
                  <a:cubicBezTo>
                    <a:pt x="699" y="1410"/>
                    <a:pt x="669" y="1396"/>
                    <a:pt x="653" y="1373"/>
                  </a:cubicBezTo>
                  <a:cubicBezTo>
                    <a:pt x="634" y="1344"/>
                    <a:pt x="614" y="1314"/>
                    <a:pt x="593" y="1286"/>
                  </a:cubicBezTo>
                  <a:cubicBezTo>
                    <a:pt x="589" y="1271"/>
                    <a:pt x="584" y="1254"/>
                    <a:pt x="575" y="1241"/>
                  </a:cubicBezTo>
                  <a:cubicBezTo>
                    <a:pt x="567" y="1191"/>
                    <a:pt x="544" y="1155"/>
                    <a:pt x="524" y="1109"/>
                  </a:cubicBezTo>
                  <a:cubicBezTo>
                    <a:pt x="515" y="1087"/>
                    <a:pt x="510" y="1062"/>
                    <a:pt x="497" y="1043"/>
                  </a:cubicBezTo>
                  <a:cubicBezTo>
                    <a:pt x="494" y="1015"/>
                    <a:pt x="489" y="1006"/>
                    <a:pt x="479" y="983"/>
                  </a:cubicBezTo>
                  <a:cubicBezTo>
                    <a:pt x="475" y="974"/>
                    <a:pt x="470" y="956"/>
                    <a:pt x="470" y="956"/>
                  </a:cubicBezTo>
                  <a:cubicBezTo>
                    <a:pt x="467" y="910"/>
                    <a:pt x="456" y="864"/>
                    <a:pt x="422" y="830"/>
                  </a:cubicBezTo>
                  <a:cubicBezTo>
                    <a:pt x="415" y="810"/>
                    <a:pt x="425" y="832"/>
                    <a:pt x="410" y="815"/>
                  </a:cubicBezTo>
                  <a:cubicBezTo>
                    <a:pt x="396" y="799"/>
                    <a:pt x="386" y="778"/>
                    <a:pt x="374" y="761"/>
                  </a:cubicBezTo>
                  <a:cubicBezTo>
                    <a:pt x="367" y="750"/>
                    <a:pt x="350" y="731"/>
                    <a:pt x="350" y="731"/>
                  </a:cubicBezTo>
                  <a:cubicBezTo>
                    <a:pt x="345" y="715"/>
                    <a:pt x="349" y="725"/>
                    <a:pt x="335" y="704"/>
                  </a:cubicBezTo>
                  <a:cubicBezTo>
                    <a:pt x="331" y="698"/>
                    <a:pt x="323" y="686"/>
                    <a:pt x="323" y="686"/>
                  </a:cubicBezTo>
                  <a:cubicBezTo>
                    <a:pt x="322" y="682"/>
                    <a:pt x="322" y="678"/>
                    <a:pt x="320" y="674"/>
                  </a:cubicBezTo>
                  <a:cubicBezTo>
                    <a:pt x="319" y="671"/>
                    <a:pt x="315" y="668"/>
                    <a:pt x="314" y="665"/>
                  </a:cubicBezTo>
                  <a:cubicBezTo>
                    <a:pt x="306" y="640"/>
                    <a:pt x="309" y="627"/>
                    <a:pt x="290" y="608"/>
                  </a:cubicBezTo>
                  <a:cubicBezTo>
                    <a:pt x="283" y="579"/>
                    <a:pt x="270" y="556"/>
                    <a:pt x="251" y="533"/>
                  </a:cubicBezTo>
                  <a:cubicBezTo>
                    <a:pt x="245" y="526"/>
                    <a:pt x="239" y="519"/>
                    <a:pt x="233" y="512"/>
                  </a:cubicBezTo>
                  <a:cubicBezTo>
                    <a:pt x="229" y="506"/>
                    <a:pt x="221" y="494"/>
                    <a:pt x="221" y="494"/>
                  </a:cubicBezTo>
                  <a:cubicBezTo>
                    <a:pt x="220" y="475"/>
                    <a:pt x="222" y="456"/>
                    <a:pt x="218" y="437"/>
                  </a:cubicBezTo>
                  <a:cubicBezTo>
                    <a:pt x="217" y="430"/>
                    <a:pt x="208" y="426"/>
                    <a:pt x="206" y="419"/>
                  </a:cubicBezTo>
                  <a:cubicBezTo>
                    <a:pt x="202" y="408"/>
                    <a:pt x="201" y="399"/>
                    <a:pt x="194" y="389"/>
                  </a:cubicBezTo>
                  <a:cubicBezTo>
                    <a:pt x="190" y="374"/>
                    <a:pt x="183" y="359"/>
                    <a:pt x="170" y="350"/>
                  </a:cubicBezTo>
                  <a:cubicBezTo>
                    <a:pt x="141" y="307"/>
                    <a:pt x="114" y="264"/>
                    <a:pt x="80" y="224"/>
                  </a:cubicBezTo>
                  <a:cubicBezTo>
                    <a:pt x="68" y="210"/>
                    <a:pt x="54" y="191"/>
                    <a:pt x="38" y="182"/>
                  </a:cubicBezTo>
                  <a:cubicBezTo>
                    <a:pt x="30" y="177"/>
                    <a:pt x="11" y="173"/>
                    <a:pt x="11" y="173"/>
                  </a:cubicBezTo>
                  <a:cubicBezTo>
                    <a:pt x="10" y="132"/>
                    <a:pt x="0" y="90"/>
                    <a:pt x="8" y="50"/>
                  </a:cubicBezTo>
                  <a:cubicBezTo>
                    <a:pt x="10" y="41"/>
                    <a:pt x="26" y="52"/>
                    <a:pt x="35" y="53"/>
                  </a:cubicBezTo>
                  <a:cubicBezTo>
                    <a:pt x="39" y="52"/>
                    <a:pt x="17" y="42"/>
                    <a:pt x="13" y="34"/>
                  </a:cubicBezTo>
                  <a:cubicBezTo>
                    <a:pt x="10" y="26"/>
                    <a:pt x="3" y="0"/>
                    <a:pt x="15" y="6"/>
                  </a:cubicBezTo>
                  <a:cubicBezTo>
                    <a:pt x="27" y="12"/>
                    <a:pt x="65" y="54"/>
                    <a:pt x="86" y="68"/>
                  </a:cubicBezTo>
                  <a:cubicBezTo>
                    <a:pt x="100" y="79"/>
                    <a:pt x="128" y="75"/>
                    <a:pt x="141" y="88"/>
                  </a:cubicBezTo>
                  <a:cubicBezTo>
                    <a:pt x="168" y="115"/>
                    <a:pt x="193" y="122"/>
                    <a:pt x="229" y="126"/>
                  </a:cubicBezTo>
                  <a:cubicBezTo>
                    <a:pt x="246" y="139"/>
                    <a:pt x="265" y="156"/>
                    <a:pt x="271" y="166"/>
                  </a:cubicBezTo>
                  <a:cubicBezTo>
                    <a:pt x="277" y="176"/>
                    <a:pt x="259" y="176"/>
                    <a:pt x="263" y="184"/>
                  </a:cubicBezTo>
                  <a:cubicBezTo>
                    <a:pt x="269" y="188"/>
                    <a:pt x="290" y="211"/>
                    <a:pt x="295" y="216"/>
                  </a:cubicBezTo>
                  <a:cubicBezTo>
                    <a:pt x="302" y="223"/>
                    <a:pt x="311" y="215"/>
                    <a:pt x="320" y="221"/>
                  </a:cubicBezTo>
                  <a:cubicBezTo>
                    <a:pt x="347" y="239"/>
                    <a:pt x="375" y="245"/>
                    <a:pt x="404" y="260"/>
                  </a:cubicBezTo>
                  <a:cubicBezTo>
                    <a:pt x="415" y="277"/>
                    <a:pt x="433" y="276"/>
                    <a:pt x="452" y="278"/>
                  </a:cubicBezTo>
                  <a:cubicBezTo>
                    <a:pt x="466" y="283"/>
                    <a:pt x="476" y="285"/>
                    <a:pt x="488" y="293"/>
                  </a:cubicBezTo>
                  <a:cubicBezTo>
                    <a:pt x="510" y="326"/>
                    <a:pt x="542" y="348"/>
                    <a:pt x="575" y="366"/>
                  </a:cubicBezTo>
                  <a:cubicBezTo>
                    <a:pt x="597" y="378"/>
                    <a:pt x="592" y="369"/>
                    <a:pt x="601" y="370"/>
                  </a:cubicBezTo>
                  <a:cubicBezTo>
                    <a:pt x="610" y="371"/>
                    <a:pt x="625" y="369"/>
                    <a:pt x="629" y="371"/>
                  </a:cubicBezTo>
                  <a:cubicBezTo>
                    <a:pt x="635" y="373"/>
                    <a:pt x="625" y="382"/>
                    <a:pt x="625" y="382"/>
                  </a:cubicBezTo>
                  <a:cubicBezTo>
                    <a:pt x="631" y="387"/>
                    <a:pt x="640" y="394"/>
                    <a:pt x="651" y="402"/>
                  </a:cubicBezTo>
                  <a:cubicBezTo>
                    <a:pt x="662" y="410"/>
                    <a:pt x="677" y="426"/>
                    <a:pt x="691" y="428"/>
                  </a:cubicBezTo>
                  <a:cubicBezTo>
                    <a:pt x="705" y="430"/>
                    <a:pt x="722" y="422"/>
                    <a:pt x="737" y="416"/>
                  </a:cubicBezTo>
                  <a:cubicBezTo>
                    <a:pt x="763" y="421"/>
                    <a:pt x="758" y="398"/>
                    <a:pt x="781" y="392"/>
                  </a:cubicBezTo>
                  <a:cubicBezTo>
                    <a:pt x="796" y="382"/>
                    <a:pt x="830" y="386"/>
                    <a:pt x="848" y="380"/>
                  </a:cubicBezTo>
                  <a:cubicBezTo>
                    <a:pt x="852" y="374"/>
                    <a:pt x="852" y="367"/>
                    <a:pt x="857" y="362"/>
                  </a:cubicBezTo>
                  <a:cubicBezTo>
                    <a:pt x="862" y="357"/>
                    <a:pt x="875" y="350"/>
                    <a:pt x="875" y="350"/>
                  </a:cubicBezTo>
                  <a:cubicBezTo>
                    <a:pt x="891" y="349"/>
                    <a:pt x="926" y="344"/>
                    <a:pt x="945" y="346"/>
                  </a:cubicBezTo>
                  <a:cubicBezTo>
                    <a:pt x="964" y="348"/>
                    <a:pt x="975" y="355"/>
                    <a:pt x="989" y="359"/>
                  </a:cubicBezTo>
                  <a:cubicBezTo>
                    <a:pt x="1002" y="363"/>
                    <a:pt x="1015" y="367"/>
                    <a:pt x="1028" y="371"/>
                  </a:cubicBezTo>
                  <a:cubicBezTo>
                    <a:pt x="1033" y="385"/>
                    <a:pt x="1040" y="385"/>
                    <a:pt x="1052" y="392"/>
                  </a:cubicBezTo>
                  <a:cubicBezTo>
                    <a:pt x="1058" y="396"/>
                    <a:pt x="1070" y="404"/>
                    <a:pt x="1070" y="404"/>
                  </a:cubicBezTo>
                  <a:cubicBezTo>
                    <a:pt x="1076" y="421"/>
                    <a:pt x="1074" y="452"/>
                    <a:pt x="1091" y="461"/>
                  </a:cubicBezTo>
                  <a:cubicBezTo>
                    <a:pt x="1091" y="461"/>
                    <a:pt x="1113" y="468"/>
                    <a:pt x="1118" y="470"/>
                  </a:cubicBezTo>
                  <a:cubicBezTo>
                    <a:pt x="1121" y="471"/>
                    <a:pt x="1127" y="473"/>
                    <a:pt x="1127" y="473"/>
                  </a:cubicBezTo>
                  <a:cubicBezTo>
                    <a:pt x="1179" y="470"/>
                    <a:pt x="1185" y="464"/>
                    <a:pt x="1226" y="443"/>
                  </a:cubicBezTo>
                  <a:cubicBezTo>
                    <a:pt x="1235" y="439"/>
                    <a:pt x="1245" y="436"/>
                    <a:pt x="1253" y="431"/>
                  </a:cubicBezTo>
                  <a:cubicBezTo>
                    <a:pt x="1259" y="427"/>
                    <a:pt x="1271" y="419"/>
                    <a:pt x="1271" y="419"/>
                  </a:cubicBezTo>
                  <a:cubicBezTo>
                    <a:pt x="1278" y="405"/>
                    <a:pt x="1305" y="369"/>
                    <a:pt x="1309" y="356"/>
                  </a:cubicBezTo>
                  <a:cubicBezTo>
                    <a:pt x="1313" y="343"/>
                    <a:pt x="1296" y="344"/>
                    <a:pt x="1298" y="341"/>
                  </a:cubicBezTo>
                  <a:cubicBezTo>
                    <a:pt x="1297" y="337"/>
                    <a:pt x="1315" y="341"/>
                    <a:pt x="1319" y="336"/>
                  </a:cubicBezTo>
                  <a:cubicBezTo>
                    <a:pt x="1323" y="331"/>
                    <a:pt x="1319" y="324"/>
                    <a:pt x="1322" y="314"/>
                  </a:cubicBezTo>
                  <a:cubicBezTo>
                    <a:pt x="1328" y="302"/>
                    <a:pt x="1326" y="290"/>
                    <a:pt x="1334" y="278"/>
                  </a:cubicBezTo>
                  <a:cubicBezTo>
                    <a:pt x="1337" y="264"/>
                    <a:pt x="1346" y="250"/>
                    <a:pt x="1358" y="242"/>
                  </a:cubicBezTo>
                  <a:cubicBezTo>
                    <a:pt x="1363" y="233"/>
                    <a:pt x="1349" y="228"/>
                    <a:pt x="1351" y="220"/>
                  </a:cubicBezTo>
                  <a:cubicBezTo>
                    <a:pt x="1353" y="212"/>
                    <a:pt x="1364" y="206"/>
                    <a:pt x="1370" y="194"/>
                  </a:cubicBezTo>
                  <a:cubicBezTo>
                    <a:pt x="1376" y="179"/>
                    <a:pt x="1383" y="165"/>
                    <a:pt x="1388" y="149"/>
                  </a:cubicBezTo>
                  <a:cubicBezTo>
                    <a:pt x="1396" y="125"/>
                    <a:pt x="1398" y="102"/>
                    <a:pt x="1412" y="80"/>
                  </a:cubicBezTo>
                  <a:cubicBezTo>
                    <a:pt x="1416" y="66"/>
                    <a:pt x="1421" y="57"/>
                    <a:pt x="1427" y="4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Freeform 151"/>
            <p:cNvSpPr>
              <a:spLocks/>
            </p:cNvSpPr>
            <p:nvPr/>
          </p:nvSpPr>
          <p:spPr bwMode="auto">
            <a:xfrm>
              <a:off x="560" y="561"/>
              <a:ext cx="988" cy="1341"/>
            </a:xfrm>
            <a:custGeom>
              <a:avLst/>
              <a:gdLst>
                <a:gd name="T0" fmla="*/ 910 w 988"/>
                <a:gd name="T1" fmla="*/ 1296 h 1341"/>
                <a:gd name="T2" fmla="*/ 930 w 988"/>
                <a:gd name="T3" fmla="*/ 1235 h 1341"/>
                <a:gd name="T4" fmla="*/ 940 w 988"/>
                <a:gd name="T5" fmla="*/ 1121 h 1341"/>
                <a:gd name="T6" fmla="*/ 930 w 988"/>
                <a:gd name="T7" fmla="*/ 1049 h 1341"/>
                <a:gd name="T8" fmla="*/ 944 w 988"/>
                <a:gd name="T9" fmla="*/ 997 h 1341"/>
                <a:gd name="T10" fmla="*/ 973 w 988"/>
                <a:gd name="T11" fmla="*/ 927 h 1341"/>
                <a:gd name="T12" fmla="*/ 931 w 988"/>
                <a:gd name="T13" fmla="*/ 903 h 1341"/>
                <a:gd name="T14" fmla="*/ 877 w 988"/>
                <a:gd name="T15" fmla="*/ 888 h 1341"/>
                <a:gd name="T16" fmla="*/ 811 w 988"/>
                <a:gd name="T17" fmla="*/ 873 h 1341"/>
                <a:gd name="T18" fmla="*/ 739 w 988"/>
                <a:gd name="T19" fmla="*/ 930 h 1341"/>
                <a:gd name="T20" fmla="*/ 692 w 988"/>
                <a:gd name="T21" fmla="*/ 945 h 1341"/>
                <a:gd name="T22" fmla="*/ 652 w 988"/>
                <a:gd name="T23" fmla="*/ 948 h 1341"/>
                <a:gd name="T24" fmla="*/ 620 w 988"/>
                <a:gd name="T25" fmla="*/ 945 h 1341"/>
                <a:gd name="T26" fmla="*/ 604 w 988"/>
                <a:gd name="T27" fmla="*/ 933 h 1341"/>
                <a:gd name="T28" fmla="*/ 568 w 988"/>
                <a:gd name="T29" fmla="*/ 900 h 1341"/>
                <a:gd name="T30" fmla="*/ 560 w 988"/>
                <a:gd name="T31" fmla="*/ 873 h 1341"/>
                <a:gd name="T32" fmla="*/ 496 w 988"/>
                <a:gd name="T33" fmla="*/ 819 h 1341"/>
                <a:gd name="T34" fmla="*/ 430 w 988"/>
                <a:gd name="T35" fmla="*/ 780 h 1341"/>
                <a:gd name="T36" fmla="*/ 400 w 988"/>
                <a:gd name="T37" fmla="*/ 843 h 1341"/>
                <a:gd name="T38" fmla="*/ 313 w 988"/>
                <a:gd name="T39" fmla="*/ 888 h 1341"/>
                <a:gd name="T40" fmla="*/ 258 w 988"/>
                <a:gd name="T41" fmla="*/ 843 h 1341"/>
                <a:gd name="T42" fmla="*/ 262 w 988"/>
                <a:gd name="T43" fmla="*/ 783 h 1341"/>
                <a:gd name="T44" fmla="*/ 211 w 988"/>
                <a:gd name="T45" fmla="*/ 786 h 1341"/>
                <a:gd name="T46" fmla="*/ 163 w 988"/>
                <a:gd name="T47" fmla="*/ 753 h 1341"/>
                <a:gd name="T48" fmla="*/ 103 w 988"/>
                <a:gd name="T49" fmla="*/ 681 h 1341"/>
                <a:gd name="T50" fmla="*/ 10 w 988"/>
                <a:gd name="T51" fmla="*/ 564 h 1341"/>
                <a:gd name="T52" fmla="*/ 7 w 988"/>
                <a:gd name="T53" fmla="*/ 477 h 1341"/>
                <a:gd name="T54" fmla="*/ 61 w 988"/>
                <a:gd name="T55" fmla="*/ 408 h 1341"/>
                <a:gd name="T56" fmla="*/ 61 w 988"/>
                <a:gd name="T57" fmla="*/ 327 h 1341"/>
                <a:gd name="T58" fmla="*/ 10 w 988"/>
                <a:gd name="T59" fmla="*/ 273 h 1341"/>
                <a:gd name="T60" fmla="*/ 133 w 988"/>
                <a:gd name="T61" fmla="*/ 153 h 1341"/>
                <a:gd name="T62" fmla="*/ 232 w 988"/>
                <a:gd name="T63" fmla="*/ 180 h 1341"/>
                <a:gd name="T64" fmla="*/ 338 w 988"/>
                <a:gd name="T65" fmla="*/ 191 h 1341"/>
                <a:gd name="T66" fmla="*/ 367 w 988"/>
                <a:gd name="T67" fmla="*/ 150 h 1341"/>
                <a:gd name="T68" fmla="*/ 349 w 988"/>
                <a:gd name="T69" fmla="*/ 120 h 1341"/>
                <a:gd name="T70" fmla="*/ 418 w 988"/>
                <a:gd name="T71" fmla="*/ 75 h 1341"/>
                <a:gd name="T72" fmla="*/ 505 w 988"/>
                <a:gd name="T73" fmla="*/ 90 h 1341"/>
                <a:gd name="T74" fmla="*/ 646 w 988"/>
                <a:gd name="T75" fmla="*/ 141 h 1341"/>
                <a:gd name="T76" fmla="*/ 727 w 988"/>
                <a:gd name="T77" fmla="*/ 33 h 1341"/>
                <a:gd name="T78" fmla="*/ 787 w 988"/>
                <a:gd name="T79" fmla="*/ 0 h 13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88" h="1341">
                  <a:moveTo>
                    <a:pt x="874" y="1341"/>
                  </a:moveTo>
                  <a:cubicBezTo>
                    <a:pt x="887" y="1328"/>
                    <a:pt x="904" y="1314"/>
                    <a:pt x="910" y="1296"/>
                  </a:cubicBezTo>
                  <a:cubicBezTo>
                    <a:pt x="900" y="1281"/>
                    <a:pt x="907" y="1263"/>
                    <a:pt x="919" y="1251"/>
                  </a:cubicBezTo>
                  <a:cubicBezTo>
                    <a:pt x="921" y="1240"/>
                    <a:pt x="930" y="1249"/>
                    <a:pt x="930" y="1235"/>
                  </a:cubicBezTo>
                  <a:cubicBezTo>
                    <a:pt x="930" y="1221"/>
                    <a:pt x="920" y="1186"/>
                    <a:pt x="922" y="1167"/>
                  </a:cubicBezTo>
                  <a:cubicBezTo>
                    <a:pt x="924" y="1148"/>
                    <a:pt x="939" y="1134"/>
                    <a:pt x="940" y="1121"/>
                  </a:cubicBezTo>
                  <a:cubicBezTo>
                    <a:pt x="941" y="1108"/>
                    <a:pt x="928" y="1103"/>
                    <a:pt x="926" y="1091"/>
                  </a:cubicBezTo>
                  <a:cubicBezTo>
                    <a:pt x="924" y="1079"/>
                    <a:pt x="927" y="1060"/>
                    <a:pt x="930" y="1049"/>
                  </a:cubicBezTo>
                  <a:cubicBezTo>
                    <a:pt x="933" y="1038"/>
                    <a:pt x="942" y="1032"/>
                    <a:pt x="944" y="1023"/>
                  </a:cubicBezTo>
                  <a:cubicBezTo>
                    <a:pt x="948" y="1016"/>
                    <a:pt x="941" y="1008"/>
                    <a:pt x="944" y="997"/>
                  </a:cubicBezTo>
                  <a:cubicBezTo>
                    <a:pt x="943" y="985"/>
                    <a:pt x="935" y="961"/>
                    <a:pt x="940" y="949"/>
                  </a:cubicBezTo>
                  <a:cubicBezTo>
                    <a:pt x="943" y="940"/>
                    <a:pt x="973" y="927"/>
                    <a:pt x="973" y="927"/>
                  </a:cubicBezTo>
                  <a:cubicBezTo>
                    <a:pt x="977" y="866"/>
                    <a:pt x="988" y="859"/>
                    <a:pt x="937" y="876"/>
                  </a:cubicBezTo>
                  <a:cubicBezTo>
                    <a:pt x="933" y="888"/>
                    <a:pt x="927" y="891"/>
                    <a:pt x="931" y="903"/>
                  </a:cubicBezTo>
                  <a:cubicBezTo>
                    <a:pt x="913" y="915"/>
                    <a:pt x="902" y="905"/>
                    <a:pt x="886" y="894"/>
                  </a:cubicBezTo>
                  <a:cubicBezTo>
                    <a:pt x="883" y="892"/>
                    <a:pt x="877" y="888"/>
                    <a:pt x="877" y="888"/>
                  </a:cubicBezTo>
                  <a:cubicBezTo>
                    <a:pt x="870" y="877"/>
                    <a:pt x="864" y="877"/>
                    <a:pt x="853" y="870"/>
                  </a:cubicBezTo>
                  <a:cubicBezTo>
                    <a:pt x="839" y="871"/>
                    <a:pt x="825" y="870"/>
                    <a:pt x="811" y="873"/>
                  </a:cubicBezTo>
                  <a:cubicBezTo>
                    <a:pt x="808" y="874"/>
                    <a:pt x="776" y="910"/>
                    <a:pt x="769" y="915"/>
                  </a:cubicBezTo>
                  <a:cubicBezTo>
                    <a:pt x="749" y="930"/>
                    <a:pt x="757" y="925"/>
                    <a:pt x="739" y="930"/>
                  </a:cubicBezTo>
                  <a:cubicBezTo>
                    <a:pt x="733" y="932"/>
                    <a:pt x="728" y="945"/>
                    <a:pt x="728" y="945"/>
                  </a:cubicBezTo>
                  <a:cubicBezTo>
                    <a:pt x="720" y="949"/>
                    <a:pt x="702" y="944"/>
                    <a:pt x="692" y="945"/>
                  </a:cubicBezTo>
                  <a:cubicBezTo>
                    <a:pt x="682" y="946"/>
                    <a:pt x="674" y="951"/>
                    <a:pt x="667" y="951"/>
                  </a:cubicBezTo>
                  <a:cubicBezTo>
                    <a:pt x="662" y="950"/>
                    <a:pt x="657" y="950"/>
                    <a:pt x="652" y="948"/>
                  </a:cubicBezTo>
                  <a:cubicBezTo>
                    <a:pt x="649" y="947"/>
                    <a:pt x="646" y="943"/>
                    <a:pt x="643" y="942"/>
                  </a:cubicBezTo>
                  <a:cubicBezTo>
                    <a:pt x="639" y="940"/>
                    <a:pt x="624" y="946"/>
                    <a:pt x="620" y="945"/>
                  </a:cubicBezTo>
                  <a:cubicBezTo>
                    <a:pt x="616" y="945"/>
                    <a:pt x="621" y="947"/>
                    <a:pt x="618" y="945"/>
                  </a:cubicBezTo>
                  <a:cubicBezTo>
                    <a:pt x="616" y="942"/>
                    <a:pt x="611" y="939"/>
                    <a:pt x="604" y="933"/>
                  </a:cubicBezTo>
                  <a:cubicBezTo>
                    <a:pt x="597" y="927"/>
                    <a:pt x="580" y="914"/>
                    <a:pt x="574" y="909"/>
                  </a:cubicBezTo>
                  <a:cubicBezTo>
                    <a:pt x="572" y="906"/>
                    <a:pt x="571" y="902"/>
                    <a:pt x="568" y="900"/>
                  </a:cubicBezTo>
                  <a:cubicBezTo>
                    <a:pt x="566" y="898"/>
                    <a:pt x="561" y="899"/>
                    <a:pt x="559" y="897"/>
                  </a:cubicBezTo>
                  <a:cubicBezTo>
                    <a:pt x="556" y="895"/>
                    <a:pt x="563" y="877"/>
                    <a:pt x="560" y="873"/>
                  </a:cubicBezTo>
                  <a:cubicBezTo>
                    <a:pt x="557" y="869"/>
                    <a:pt x="549" y="882"/>
                    <a:pt x="538" y="873"/>
                  </a:cubicBezTo>
                  <a:cubicBezTo>
                    <a:pt x="531" y="853"/>
                    <a:pt x="513" y="831"/>
                    <a:pt x="496" y="819"/>
                  </a:cubicBezTo>
                  <a:cubicBezTo>
                    <a:pt x="492" y="807"/>
                    <a:pt x="490" y="802"/>
                    <a:pt x="478" y="798"/>
                  </a:cubicBezTo>
                  <a:cubicBezTo>
                    <a:pt x="464" y="784"/>
                    <a:pt x="447" y="786"/>
                    <a:pt x="430" y="780"/>
                  </a:cubicBezTo>
                  <a:cubicBezTo>
                    <a:pt x="410" y="783"/>
                    <a:pt x="409" y="783"/>
                    <a:pt x="403" y="801"/>
                  </a:cubicBezTo>
                  <a:cubicBezTo>
                    <a:pt x="402" y="815"/>
                    <a:pt x="402" y="829"/>
                    <a:pt x="400" y="843"/>
                  </a:cubicBezTo>
                  <a:cubicBezTo>
                    <a:pt x="397" y="854"/>
                    <a:pt x="406" y="872"/>
                    <a:pt x="392" y="879"/>
                  </a:cubicBezTo>
                  <a:cubicBezTo>
                    <a:pt x="378" y="886"/>
                    <a:pt x="333" y="891"/>
                    <a:pt x="313" y="888"/>
                  </a:cubicBezTo>
                  <a:cubicBezTo>
                    <a:pt x="282" y="884"/>
                    <a:pt x="286" y="884"/>
                    <a:pt x="272" y="863"/>
                  </a:cubicBezTo>
                  <a:cubicBezTo>
                    <a:pt x="266" y="855"/>
                    <a:pt x="258" y="856"/>
                    <a:pt x="258" y="843"/>
                  </a:cubicBezTo>
                  <a:cubicBezTo>
                    <a:pt x="258" y="830"/>
                    <a:pt x="270" y="796"/>
                    <a:pt x="271" y="786"/>
                  </a:cubicBezTo>
                  <a:cubicBezTo>
                    <a:pt x="270" y="783"/>
                    <a:pt x="265" y="784"/>
                    <a:pt x="262" y="783"/>
                  </a:cubicBezTo>
                  <a:cubicBezTo>
                    <a:pt x="248" y="787"/>
                    <a:pt x="235" y="790"/>
                    <a:pt x="223" y="798"/>
                  </a:cubicBezTo>
                  <a:cubicBezTo>
                    <a:pt x="203" y="791"/>
                    <a:pt x="223" y="801"/>
                    <a:pt x="211" y="786"/>
                  </a:cubicBezTo>
                  <a:cubicBezTo>
                    <a:pt x="207" y="782"/>
                    <a:pt x="210" y="766"/>
                    <a:pt x="202" y="761"/>
                  </a:cubicBezTo>
                  <a:cubicBezTo>
                    <a:pt x="194" y="756"/>
                    <a:pt x="173" y="758"/>
                    <a:pt x="163" y="753"/>
                  </a:cubicBezTo>
                  <a:cubicBezTo>
                    <a:pt x="155" y="748"/>
                    <a:pt x="142" y="732"/>
                    <a:pt x="142" y="732"/>
                  </a:cubicBezTo>
                  <a:cubicBezTo>
                    <a:pt x="135" y="711"/>
                    <a:pt x="121" y="693"/>
                    <a:pt x="103" y="681"/>
                  </a:cubicBezTo>
                  <a:cubicBezTo>
                    <a:pt x="79" y="645"/>
                    <a:pt x="98" y="681"/>
                    <a:pt x="88" y="618"/>
                  </a:cubicBezTo>
                  <a:cubicBezTo>
                    <a:pt x="86" y="605"/>
                    <a:pt x="18" y="576"/>
                    <a:pt x="10" y="564"/>
                  </a:cubicBezTo>
                  <a:cubicBezTo>
                    <a:pt x="5" y="545"/>
                    <a:pt x="48" y="527"/>
                    <a:pt x="34" y="513"/>
                  </a:cubicBezTo>
                  <a:cubicBezTo>
                    <a:pt x="29" y="498"/>
                    <a:pt x="16" y="490"/>
                    <a:pt x="7" y="477"/>
                  </a:cubicBezTo>
                  <a:cubicBezTo>
                    <a:pt x="10" y="427"/>
                    <a:pt x="0" y="423"/>
                    <a:pt x="37" y="411"/>
                  </a:cubicBezTo>
                  <a:cubicBezTo>
                    <a:pt x="48" y="422"/>
                    <a:pt x="56" y="424"/>
                    <a:pt x="61" y="408"/>
                  </a:cubicBezTo>
                  <a:cubicBezTo>
                    <a:pt x="65" y="404"/>
                    <a:pt x="86" y="406"/>
                    <a:pt x="86" y="393"/>
                  </a:cubicBezTo>
                  <a:cubicBezTo>
                    <a:pt x="86" y="380"/>
                    <a:pt x="61" y="346"/>
                    <a:pt x="61" y="327"/>
                  </a:cubicBezTo>
                  <a:cubicBezTo>
                    <a:pt x="58" y="310"/>
                    <a:pt x="96" y="286"/>
                    <a:pt x="88" y="277"/>
                  </a:cubicBezTo>
                  <a:cubicBezTo>
                    <a:pt x="80" y="268"/>
                    <a:pt x="10" y="293"/>
                    <a:pt x="10" y="273"/>
                  </a:cubicBezTo>
                  <a:cubicBezTo>
                    <a:pt x="17" y="226"/>
                    <a:pt x="36" y="173"/>
                    <a:pt x="88" y="156"/>
                  </a:cubicBezTo>
                  <a:cubicBezTo>
                    <a:pt x="109" y="136"/>
                    <a:pt x="116" y="151"/>
                    <a:pt x="133" y="153"/>
                  </a:cubicBezTo>
                  <a:cubicBezTo>
                    <a:pt x="150" y="155"/>
                    <a:pt x="174" y="164"/>
                    <a:pt x="190" y="168"/>
                  </a:cubicBezTo>
                  <a:cubicBezTo>
                    <a:pt x="204" y="173"/>
                    <a:pt x="232" y="180"/>
                    <a:pt x="232" y="180"/>
                  </a:cubicBezTo>
                  <a:cubicBezTo>
                    <a:pt x="252" y="160"/>
                    <a:pt x="276" y="175"/>
                    <a:pt x="301" y="180"/>
                  </a:cubicBezTo>
                  <a:cubicBezTo>
                    <a:pt x="316" y="180"/>
                    <a:pt x="334" y="193"/>
                    <a:pt x="338" y="191"/>
                  </a:cubicBezTo>
                  <a:cubicBezTo>
                    <a:pt x="342" y="189"/>
                    <a:pt x="320" y="172"/>
                    <a:pt x="325" y="165"/>
                  </a:cubicBezTo>
                  <a:cubicBezTo>
                    <a:pt x="351" y="139"/>
                    <a:pt x="306" y="180"/>
                    <a:pt x="367" y="150"/>
                  </a:cubicBezTo>
                  <a:cubicBezTo>
                    <a:pt x="373" y="146"/>
                    <a:pt x="405" y="154"/>
                    <a:pt x="402" y="149"/>
                  </a:cubicBezTo>
                  <a:cubicBezTo>
                    <a:pt x="399" y="144"/>
                    <a:pt x="353" y="133"/>
                    <a:pt x="349" y="120"/>
                  </a:cubicBezTo>
                  <a:cubicBezTo>
                    <a:pt x="354" y="99"/>
                    <a:pt x="353" y="77"/>
                    <a:pt x="376" y="69"/>
                  </a:cubicBezTo>
                  <a:cubicBezTo>
                    <a:pt x="383" y="70"/>
                    <a:pt x="409" y="73"/>
                    <a:pt x="418" y="75"/>
                  </a:cubicBezTo>
                  <a:cubicBezTo>
                    <a:pt x="424" y="77"/>
                    <a:pt x="436" y="81"/>
                    <a:pt x="436" y="81"/>
                  </a:cubicBezTo>
                  <a:cubicBezTo>
                    <a:pt x="467" y="78"/>
                    <a:pt x="479" y="79"/>
                    <a:pt x="505" y="90"/>
                  </a:cubicBezTo>
                  <a:cubicBezTo>
                    <a:pt x="515" y="94"/>
                    <a:pt x="565" y="174"/>
                    <a:pt x="565" y="174"/>
                  </a:cubicBezTo>
                  <a:cubicBezTo>
                    <a:pt x="575" y="204"/>
                    <a:pt x="629" y="147"/>
                    <a:pt x="646" y="141"/>
                  </a:cubicBezTo>
                  <a:cubicBezTo>
                    <a:pt x="659" y="128"/>
                    <a:pt x="646" y="79"/>
                    <a:pt x="664" y="75"/>
                  </a:cubicBezTo>
                  <a:cubicBezTo>
                    <a:pt x="693" y="55"/>
                    <a:pt x="692" y="36"/>
                    <a:pt x="727" y="33"/>
                  </a:cubicBezTo>
                  <a:cubicBezTo>
                    <a:pt x="734" y="22"/>
                    <a:pt x="739" y="16"/>
                    <a:pt x="751" y="12"/>
                  </a:cubicBezTo>
                  <a:cubicBezTo>
                    <a:pt x="766" y="1"/>
                    <a:pt x="769" y="0"/>
                    <a:pt x="787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>
              <a:prstShdw prst="shdw17" dist="17961" dir="2700000">
                <a:srgbClr val="991F00"/>
              </a:prst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30" name="AutoShape 1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23728" y="5733256"/>
            <a:ext cx="1439862" cy="1042987"/>
          </a:xfrm>
          <a:prstGeom prst="actionButtonBlank">
            <a:avLst/>
          </a:prstGeom>
          <a:solidFill>
            <a:srgbClr val="99FF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</a:rPr>
              <a:t>Македонское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</a:rPr>
              <a:t>царство</a:t>
            </a:r>
          </a:p>
        </p:txBody>
      </p:sp>
      <p:sp>
        <p:nvSpPr>
          <p:cNvPr id="3242" name="AutoShape 1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8202" y="5742359"/>
            <a:ext cx="1439862" cy="1042987"/>
          </a:xfrm>
          <a:prstGeom prst="actionButtonBlank">
            <a:avLst/>
          </a:prstGeom>
          <a:solidFill>
            <a:srgbClr val="0066FF">
              <a:alpha val="21000"/>
            </a:srgbClr>
          </a:solidFill>
          <a:ln w="5715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</a:rPr>
              <a:t>Держава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</a:rPr>
              <a:t>Македонского</a:t>
            </a:r>
          </a:p>
        </p:txBody>
      </p:sp>
      <p:pic>
        <p:nvPicPr>
          <p:cNvPr id="11276" name="Рисунок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5325" y="12700"/>
            <a:ext cx="77533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1036638"/>
          </a:xfrm>
        </p:spPr>
        <p:txBody>
          <a:bodyPr/>
          <a:lstStyle/>
          <a:p>
            <a:r>
              <a:rPr lang="ru-RU" smtClean="0"/>
              <a:t>Выяснить благодаря чему Александру Македонскому удалось завоевать полмира</a:t>
            </a:r>
          </a:p>
          <a:p>
            <a:endParaRPr lang="ru-RU" smtClean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755650" y="3573463"/>
            <a:ext cx="77454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sz="2400">
                <a:solidFill>
                  <a:srgbClr val="262626"/>
                </a:solidFill>
                <a:latin typeface="Times New Roman" pitchFamily="18" charset="0"/>
              </a:rPr>
              <a:t>Как отразилась власть на характере Александра Македонского</a:t>
            </a: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endParaRPr lang="ru-RU" sz="2400">
              <a:solidFill>
                <a:srgbClr val="262626"/>
              </a:solidFill>
              <a:latin typeface="Times New Roman" pitchFamily="18" charset="0"/>
            </a:endParaRPr>
          </a:p>
        </p:txBody>
      </p:sp>
      <p:pic>
        <p:nvPicPr>
          <p:cNvPr id="12292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1038" y="188913"/>
            <a:ext cx="7753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356100" y="2247900"/>
            <a:ext cx="4089400" cy="3878263"/>
          </a:xfrm>
        </p:spPr>
        <p:txBody>
          <a:bodyPr/>
          <a:lstStyle/>
          <a:p>
            <a:r>
              <a:rPr lang="ru-RU" smtClean="0"/>
              <a:t>Храбрость</a:t>
            </a:r>
          </a:p>
          <a:p>
            <a:r>
              <a:rPr lang="ru-RU" smtClean="0"/>
              <a:t>Целеустремленность</a:t>
            </a:r>
          </a:p>
          <a:p>
            <a:r>
              <a:rPr lang="ru-RU" smtClean="0"/>
              <a:t>Мудрость </a:t>
            </a:r>
          </a:p>
          <a:p>
            <a:r>
              <a:rPr lang="ru-RU" smtClean="0"/>
              <a:t>Честолюбие</a:t>
            </a:r>
          </a:p>
          <a:p>
            <a:r>
              <a:rPr lang="ru-RU" smtClean="0"/>
              <a:t>Уверенность в себе</a:t>
            </a:r>
          </a:p>
          <a:p>
            <a:r>
              <a:rPr lang="ru-RU" smtClean="0"/>
              <a:t>Полководческий талант</a:t>
            </a:r>
          </a:p>
        </p:txBody>
      </p:sp>
      <p:pic>
        <p:nvPicPr>
          <p:cNvPr id="13315" name="Picture 2" descr="https://upload.wikimedia.org/wikipedia/commons/6/62/Bust_Alexander_BM_18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5575" y="2195513"/>
            <a:ext cx="2976563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333375"/>
            <a:ext cx="76866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2554288"/>
            <a:ext cx="54244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сада Тира/4711681_Osada_Tira (675x448, 119Kb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5100" y="1052513"/>
            <a:ext cx="4524375" cy="3003550"/>
          </a:xfrm>
          <a:prstGeom prst="rect">
            <a:avLst/>
          </a:prstGeom>
          <a:noFill/>
          <a:effectLst>
            <a:outerShdw blurRad="50800" dist="1524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6696075" y="4914900"/>
            <a:ext cx="1933575" cy="1210957"/>
          </a:xfrm>
          <a:custGeom>
            <a:avLst/>
            <a:gdLst>
              <a:gd name="connsiteX0" fmla="*/ 581025 w 1933575"/>
              <a:gd name="connsiteY0" fmla="*/ 57150 h 1210957"/>
              <a:gd name="connsiteX1" fmla="*/ 885825 w 1933575"/>
              <a:gd name="connsiteY1" fmla="*/ 114300 h 1210957"/>
              <a:gd name="connsiteX2" fmla="*/ 1228725 w 1933575"/>
              <a:gd name="connsiteY2" fmla="*/ 152400 h 1210957"/>
              <a:gd name="connsiteX3" fmla="*/ 1333500 w 1933575"/>
              <a:gd name="connsiteY3" fmla="*/ 133350 h 1210957"/>
              <a:gd name="connsiteX4" fmla="*/ 1238250 w 1933575"/>
              <a:gd name="connsiteY4" fmla="*/ 0 h 1210957"/>
              <a:gd name="connsiteX5" fmla="*/ 1933575 w 1933575"/>
              <a:gd name="connsiteY5" fmla="*/ 295275 h 1210957"/>
              <a:gd name="connsiteX6" fmla="*/ 1457325 w 1933575"/>
              <a:gd name="connsiteY6" fmla="*/ 942975 h 1210957"/>
              <a:gd name="connsiteX7" fmla="*/ 1466850 w 1933575"/>
              <a:gd name="connsiteY7" fmla="*/ 666750 h 1210957"/>
              <a:gd name="connsiteX8" fmla="*/ 942975 w 1933575"/>
              <a:gd name="connsiteY8" fmla="*/ 790575 h 1210957"/>
              <a:gd name="connsiteX9" fmla="*/ 457200 w 1933575"/>
              <a:gd name="connsiteY9" fmla="*/ 847725 h 1210957"/>
              <a:gd name="connsiteX10" fmla="*/ 0 w 1933575"/>
              <a:gd name="connsiteY10" fmla="*/ 819150 h 121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3575" h="1210957">
                <a:moveTo>
                  <a:pt x="581025" y="57150"/>
                </a:moveTo>
                <a:lnTo>
                  <a:pt x="885825" y="114300"/>
                </a:lnTo>
                <a:lnTo>
                  <a:pt x="1228725" y="152400"/>
                </a:lnTo>
                <a:lnTo>
                  <a:pt x="1333500" y="133350"/>
                </a:lnTo>
                <a:lnTo>
                  <a:pt x="1238250" y="0"/>
                </a:lnTo>
                <a:lnTo>
                  <a:pt x="1933575" y="295275"/>
                </a:lnTo>
                <a:cubicBezTo>
                  <a:pt x="1776330" y="512273"/>
                  <a:pt x="1457325" y="1210957"/>
                  <a:pt x="1457325" y="942975"/>
                </a:cubicBezTo>
                <a:lnTo>
                  <a:pt x="1466850" y="666750"/>
                </a:lnTo>
                <a:lnTo>
                  <a:pt x="942975" y="790575"/>
                </a:lnTo>
                <a:cubicBezTo>
                  <a:pt x="508244" y="851235"/>
                  <a:pt x="671248" y="847725"/>
                  <a:pt x="457200" y="847725"/>
                </a:cubicBezTo>
                <a:lnTo>
                  <a:pt x="0" y="819150"/>
                </a:lnTo>
              </a:path>
            </a:pathLst>
          </a:custGeom>
          <a:gradFill>
            <a:gsLst>
              <a:gs pos="57000">
                <a:schemeClr val="accent1">
                  <a:tint val="66000"/>
                  <a:satMod val="160000"/>
                  <a:alpha val="51000"/>
                </a:schemeClr>
              </a:gs>
              <a:gs pos="0">
                <a:srgbClr val="FF0000"/>
              </a:gs>
            </a:gsLst>
            <a:lin ang="10200000" scaled="0"/>
          </a:gradFill>
          <a:ln w="38100">
            <a:solidFill>
              <a:srgbClr val="FF0000">
                <a:alpha val="5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3" name="Рисунок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5325" y="0"/>
            <a:ext cx="77533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исунок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008063"/>
            <a:ext cx="9144000" cy="544512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413000" y="2414588"/>
            <a:ext cx="4751388" cy="3568700"/>
          </a:xfrm>
          <a:prstGeom prst="rect">
            <a:avLst/>
          </a:prstGeom>
          <a:noFill/>
          <a:effectLst>
            <a:outerShdw blurRad="50800" dist="88900" dir="127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27100" y="765175"/>
            <a:ext cx="7775575" cy="5118100"/>
            <a:chOff x="1262956" y="52988"/>
            <a:chExt cx="7776715" cy="5117500"/>
          </a:xfrm>
        </p:grpSpPr>
        <p:pic>
          <p:nvPicPr>
            <p:cNvPr id="15409" name="Picture 2" descr="http://strategwar.ru/wp-content/uploads/2012/07/Granic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262956" y="1103312"/>
              <a:ext cx="5715000" cy="4067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6" name="Picture 4" descr="https://upload.wikimedia.org/wikipedia/ru/4/4f/Battle_of_the_Granicus_map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900724" y="52988"/>
              <a:ext cx="3138947" cy="2566687"/>
            </a:xfrm>
            <a:prstGeom prst="rect">
              <a:avLst/>
            </a:prstGeom>
            <a:noFill/>
            <a:effectLst>
              <a:outerShdw blurRad="50800" dist="152400" dir="732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02" name="Picture 10" descr="Siege of Tyre scheme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03550" y="1978025"/>
            <a:ext cx="6015038" cy="4589463"/>
          </a:xfrm>
          <a:prstGeom prst="rect">
            <a:avLst/>
          </a:prstGeom>
          <a:noFill/>
          <a:effectLst>
            <a:outerShdw blurRad="50800" dist="203200" dir="129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73175" y="865188"/>
            <a:ext cx="7708900" cy="5730875"/>
            <a:chOff x="383308" y="373279"/>
            <a:chExt cx="8517834" cy="6052506"/>
          </a:xfrm>
        </p:grpSpPr>
        <p:pic>
          <p:nvPicPr>
            <p:cNvPr id="15407" name="Picture 6" descr="https://upload.wikimedia.org/wikipedia/commons/thumb/7/7d/0_La_Bataille_d%27Issus_-_Jan_Brueghel_l%27Ancien_%28d%C3%A9tail%29.JPG/1024px-0_La_Bataille_d%27Issus_-_Jan_Brueghel_l%27Ancien_%28d%C3%A9tail%29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125864" y="373279"/>
              <a:ext cx="5775278" cy="384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8" descr="https://upload.wikimedia.org/wikipedia/ru/d/d5/Battle_of_Issus_scheme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83308" y="3109481"/>
              <a:ext cx="4353638" cy="3316304"/>
            </a:xfrm>
            <a:prstGeom prst="rect">
              <a:avLst/>
            </a:prstGeom>
            <a:noFill/>
            <a:effectLst>
              <a:outerShdw blurRad="50800" dist="279400" dir="1932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43" name="Picture 71" descr="м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113213"/>
            <a:ext cx="90488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3" descr="PW010_01_true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55650" y="1989138"/>
            <a:ext cx="2730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6" name="Picture 74" descr="Рисунок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971550" y="2060575"/>
            <a:ext cx="1555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7" name="Picture 75" descr="Рисунок4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246313" y="2855913"/>
            <a:ext cx="1555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0" name="Picture 78" descr="Рисунок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720138" y="4189413"/>
            <a:ext cx="1555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1" name="Picture 79" descr="PW010_01_true3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812088" y="6021388"/>
            <a:ext cx="346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2" name="Picture 80" descr="костер2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5219700" y="4868863"/>
            <a:ext cx="133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4" name="Text Box 82"/>
          <p:cNvSpPr txBox="1">
            <a:spLocks noChangeArrowheads="1"/>
          </p:cNvSpPr>
          <p:nvPr/>
        </p:nvSpPr>
        <p:spPr bwMode="auto">
          <a:xfrm>
            <a:off x="2448930" y="2496917"/>
            <a:ext cx="426399" cy="661720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err="1">
                <a:ln w="50800"/>
                <a:latin typeface="DS Greece" pitchFamily="66" charset="-52"/>
                <a:ea typeface="Arial Unicode MS" pitchFamily="34" charset="-128"/>
                <a:cs typeface="Arial Unicode MS" pitchFamily="34" charset="-128"/>
              </a:rPr>
              <a:t>Исс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err="1">
                <a:ln w="50800"/>
                <a:latin typeface="DS Greece" pitchFamily="66" charset="-52"/>
                <a:ea typeface="Arial Unicode MS" pitchFamily="34" charset="-128"/>
                <a:cs typeface="Arial Unicode MS" pitchFamily="34" charset="-128"/>
              </a:rPr>
              <a:t>333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dirty="0">
                <a:ln w="50800"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 н.э.</a:t>
            </a:r>
            <a:endParaRPr lang="ru-RU" altLang="ru-RU" sz="1100" b="1" dirty="0" err="1">
              <a:ln w="50800"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55" name="Text Box 83"/>
          <p:cNvSpPr txBox="1">
            <a:spLocks noChangeArrowheads="1"/>
          </p:cNvSpPr>
          <p:nvPr/>
        </p:nvSpPr>
        <p:spPr bwMode="auto">
          <a:xfrm>
            <a:off x="3080372" y="2714620"/>
            <a:ext cx="876843" cy="661720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err="1">
                <a:ln w="50800"/>
                <a:latin typeface="DS Greece" pitchFamily="66" charset="-52"/>
                <a:ea typeface="Arial Unicode MS" pitchFamily="34" charset="-128"/>
                <a:cs typeface="Arial Unicode MS" pitchFamily="34" charset="-128"/>
              </a:rPr>
              <a:t>Гавгамелы</a:t>
            </a:r>
            <a:endParaRPr lang="ru-RU" altLang="ru-RU" sz="1400" b="1" dirty="0">
              <a:ln w="50800"/>
              <a:latin typeface="DS Greece" pitchFamily="66" charset="-52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n w="50800"/>
                <a:latin typeface="DS Greece" pitchFamily="66" charset="-52"/>
                <a:ea typeface="Arial Unicode MS" pitchFamily="34" charset="-128"/>
                <a:cs typeface="Arial Unicode MS" pitchFamily="34" charset="-128"/>
              </a:rPr>
              <a:t>331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dirty="0">
                <a:ln w="50800"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 н.э.</a:t>
            </a:r>
            <a:endParaRPr lang="ru-RU" altLang="ru-RU" sz="1100" b="1" dirty="0" err="1">
              <a:ln w="50800"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64" name="AutoShape 92">
            <a:hlinkClick r:id="rId19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1187450" y="4508500"/>
            <a:ext cx="96838" cy="96838"/>
          </a:xfrm>
          <a:prstGeom prst="flowChartConnector">
            <a:avLst/>
          </a:prstGeom>
          <a:solidFill>
            <a:srgbClr val="FF0000"/>
          </a:solidFill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>
            <a:off x="827088" y="4286256"/>
            <a:ext cx="1014701" cy="2154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ln w="50800"/>
                <a:latin typeface="DS Greece" pitchFamily="66" charset="-52"/>
                <a:cs typeface="Arial" panose="020B0604020202020204" pitchFamily="34" charset="0"/>
              </a:rPr>
              <a:t>Александрия</a:t>
            </a:r>
          </a:p>
        </p:txBody>
      </p:sp>
      <p:sp>
        <p:nvSpPr>
          <p:cNvPr id="3166" name="AutoShape 94">
            <a:hlinkClick r:id="rId21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1835150" y="2492375"/>
            <a:ext cx="96838" cy="96838"/>
          </a:xfrm>
          <a:prstGeom prst="flowChartConnector">
            <a:avLst/>
          </a:prstGeom>
          <a:solidFill>
            <a:srgbClr val="FF0000"/>
          </a:solidFill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167" name="AutoShape 95">
            <a:hlinkClick r:id="rId2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3851275" y="4437063"/>
            <a:ext cx="96838" cy="96837"/>
          </a:xfrm>
          <a:prstGeom prst="flowChartConnector">
            <a:avLst/>
          </a:prstGeom>
          <a:solidFill>
            <a:srgbClr val="FF0000"/>
          </a:solidFill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168" name="AutoShape 96">
            <a:hlinkClick r:id="rId1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8532813" y="4149725"/>
            <a:ext cx="96837" cy="96838"/>
          </a:xfrm>
          <a:prstGeom prst="flowChartConnector">
            <a:avLst/>
          </a:prstGeom>
          <a:solidFill>
            <a:srgbClr val="FF0000"/>
          </a:solidFill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1" name="Text Box 82"/>
          <p:cNvSpPr txBox="1">
            <a:spLocks noChangeArrowheads="1"/>
          </p:cNvSpPr>
          <p:nvPr/>
        </p:nvSpPr>
        <p:spPr bwMode="auto">
          <a:xfrm>
            <a:off x="358218" y="2071678"/>
            <a:ext cx="537005" cy="661720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err="1" smtClean="0">
                <a:ln w="50800"/>
                <a:solidFill>
                  <a:schemeClr val="tx1"/>
                </a:solidFill>
                <a:latin typeface="DS Greece" pitchFamily="66" charset="-52"/>
                <a:ea typeface="Arial Unicode MS" pitchFamily="34" charset="-128"/>
                <a:cs typeface="Arial Unicode MS" pitchFamily="34" charset="-128"/>
              </a:rPr>
              <a:t>Граник</a:t>
            </a:r>
            <a:endParaRPr lang="ru-RU" altLang="ru-RU" sz="1400" dirty="0" smtClean="0">
              <a:ln w="50800"/>
              <a:solidFill>
                <a:schemeClr val="tx1"/>
              </a:solidFill>
              <a:latin typeface="DS Greece" pitchFamily="66" charset="-52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dirty="0" smtClean="0">
                <a:ln w="50800"/>
                <a:solidFill>
                  <a:schemeClr val="tx1"/>
                </a:solidFill>
                <a:latin typeface="DS Greece" pitchFamily="66" charset="-52"/>
                <a:ea typeface="Arial Unicode MS" pitchFamily="34" charset="-128"/>
                <a:cs typeface="Arial Unicode MS" pitchFamily="34" charset="-128"/>
              </a:rPr>
              <a:t>334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dirty="0" smtClean="0">
                <a:ln w="50800"/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 н.э</a:t>
            </a:r>
            <a:r>
              <a:rPr lang="ru-RU" altLang="ru-RU" sz="1100" dirty="0" smtClean="0">
                <a:ln w="50800"/>
                <a:solidFill>
                  <a:schemeClr val="tx1"/>
                </a:solidFill>
                <a:latin typeface="DS Greece" pitchFamily="66" charset="-52"/>
              </a:rPr>
              <a:t>.</a:t>
            </a:r>
            <a:endParaRPr lang="ru-RU" altLang="ru-RU" sz="1100" dirty="0">
              <a:ln w="50800"/>
              <a:solidFill>
                <a:schemeClr val="tx1"/>
              </a:solidFill>
              <a:latin typeface="DS Greece" pitchFamily="66" charset="-52"/>
            </a:endParaRPr>
          </a:p>
        </p:txBody>
      </p:sp>
      <p:sp>
        <p:nvSpPr>
          <p:cNvPr id="102" name="Text Box 82"/>
          <p:cNvSpPr txBox="1">
            <a:spLocks noChangeArrowheads="1"/>
          </p:cNvSpPr>
          <p:nvPr/>
        </p:nvSpPr>
        <p:spPr bwMode="auto">
          <a:xfrm>
            <a:off x="1833923" y="4035316"/>
            <a:ext cx="242054" cy="2154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ln w="50800"/>
                <a:latin typeface="DS Greece" pitchFamily="66" charset="-52"/>
                <a:cs typeface="Arial" panose="020B0604020202020204" pitchFamily="34" charset="0"/>
              </a:rPr>
              <a:t>Тир</a:t>
            </a:r>
            <a:endParaRPr lang="ru-RU" altLang="ru-RU" sz="1400" b="1" dirty="0">
              <a:ln w="50800"/>
              <a:latin typeface="DS Greece" pitchFamily="66" charset="-52"/>
              <a:cs typeface="Arial" panose="020B0604020202020204" pitchFamily="34" charset="0"/>
            </a:endParaRPr>
          </a:p>
        </p:txBody>
      </p:sp>
      <p:sp>
        <p:nvSpPr>
          <p:cNvPr id="103" name="Text Box 82"/>
          <p:cNvSpPr txBox="1">
            <a:spLocks noChangeArrowheads="1"/>
          </p:cNvSpPr>
          <p:nvPr/>
        </p:nvSpPr>
        <p:spPr bwMode="auto">
          <a:xfrm>
            <a:off x="1328548" y="2322145"/>
            <a:ext cx="511358" cy="2154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ln w="50800"/>
                <a:latin typeface="DS Greece" pitchFamily="66" charset="-52"/>
                <a:cs typeface="Arial" panose="020B0604020202020204" pitchFamily="34" charset="0"/>
              </a:rPr>
              <a:t>Гордий</a:t>
            </a: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07988" y="1887538"/>
            <a:ext cx="728662" cy="225425"/>
          </a:xfrm>
          <a:custGeom>
            <a:avLst/>
            <a:gdLst>
              <a:gd name="T0" fmla="*/ 0 w 728060"/>
              <a:gd name="T1" fmla="*/ 6740 h 225180"/>
              <a:gd name="T2" fmla="*/ 416560 w 728060"/>
              <a:gd name="T3" fmla="*/ 1660 h 225180"/>
              <a:gd name="T4" fmla="*/ 690880 w 728060"/>
              <a:gd name="T5" fmla="*/ 32140 h 225180"/>
              <a:gd name="T6" fmla="*/ 716280 w 728060"/>
              <a:gd name="T7" fmla="*/ 159140 h 225180"/>
              <a:gd name="T8" fmla="*/ 604520 w 728060"/>
              <a:gd name="T9" fmla="*/ 225180 h 225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8060" h="225180">
                <a:moveTo>
                  <a:pt x="0" y="6740"/>
                </a:moveTo>
                <a:cubicBezTo>
                  <a:pt x="150707" y="2083"/>
                  <a:pt x="301414" y="-2573"/>
                  <a:pt x="416560" y="1660"/>
                </a:cubicBezTo>
                <a:cubicBezTo>
                  <a:pt x="531706" y="5893"/>
                  <a:pt x="640927" y="5893"/>
                  <a:pt x="690880" y="32140"/>
                </a:cubicBezTo>
                <a:cubicBezTo>
                  <a:pt x="740833" y="58387"/>
                  <a:pt x="730673" y="126967"/>
                  <a:pt x="716280" y="159140"/>
                </a:cubicBezTo>
                <a:cubicBezTo>
                  <a:pt x="701887" y="191313"/>
                  <a:pt x="653203" y="208246"/>
                  <a:pt x="604520" y="225180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1028700" y="2136775"/>
            <a:ext cx="457200" cy="1163638"/>
          </a:xfrm>
          <a:custGeom>
            <a:avLst/>
            <a:gdLst>
              <a:gd name="T0" fmla="*/ 0 w 457200"/>
              <a:gd name="T1" fmla="*/ 26795 h 1163933"/>
              <a:gd name="T2" fmla="*/ 193431 w 457200"/>
              <a:gd name="T3" fmla="*/ 73687 h 1163933"/>
              <a:gd name="T4" fmla="*/ 17584 w 457200"/>
              <a:gd name="T5" fmla="*/ 653979 h 1163933"/>
              <a:gd name="T6" fmla="*/ 240323 w 457200"/>
              <a:gd name="T7" fmla="*/ 900164 h 1163933"/>
              <a:gd name="T8" fmla="*/ 298938 w 457200"/>
              <a:gd name="T9" fmla="*/ 1087733 h 1163933"/>
              <a:gd name="T10" fmla="*/ 457200 w 457200"/>
              <a:gd name="T11" fmla="*/ 1163933 h 1163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7200" h="1163933">
                <a:moveTo>
                  <a:pt x="0" y="26795"/>
                </a:moveTo>
                <a:cubicBezTo>
                  <a:pt x="95250" y="-2025"/>
                  <a:pt x="190500" y="-30844"/>
                  <a:pt x="193431" y="73687"/>
                </a:cubicBezTo>
                <a:cubicBezTo>
                  <a:pt x="196362" y="178218"/>
                  <a:pt x="9769" y="516233"/>
                  <a:pt x="17584" y="653979"/>
                </a:cubicBezTo>
                <a:cubicBezTo>
                  <a:pt x="25399" y="791725"/>
                  <a:pt x="193431" y="827872"/>
                  <a:pt x="240323" y="900164"/>
                </a:cubicBezTo>
                <a:cubicBezTo>
                  <a:pt x="287215" y="972456"/>
                  <a:pt x="262792" y="1043772"/>
                  <a:pt x="298938" y="1087733"/>
                </a:cubicBezTo>
                <a:cubicBezTo>
                  <a:pt x="335084" y="1131695"/>
                  <a:pt x="396142" y="1147814"/>
                  <a:pt x="457200" y="1163933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1454150" y="2625725"/>
            <a:ext cx="403225" cy="657225"/>
          </a:xfrm>
          <a:custGeom>
            <a:avLst/>
            <a:gdLst>
              <a:gd name="T0" fmla="*/ 58615 w 404446"/>
              <a:gd name="T1" fmla="*/ 656493 h 656493"/>
              <a:gd name="T2" fmla="*/ 117230 w 404446"/>
              <a:gd name="T3" fmla="*/ 457200 h 656493"/>
              <a:gd name="T4" fmla="*/ 0 w 404446"/>
              <a:gd name="T5" fmla="*/ 164123 h 656493"/>
              <a:gd name="T6" fmla="*/ 117230 w 404446"/>
              <a:gd name="T7" fmla="*/ 41031 h 656493"/>
              <a:gd name="T8" fmla="*/ 257907 w 404446"/>
              <a:gd name="T9" fmla="*/ 169985 h 656493"/>
              <a:gd name="T10" fmla="*/ 404446 w 404446"/>
              <a:gd name="T11" fmla="*/ 0 h 656493"/>
              <a:gd name="T12" fmla="*/ 404446 w 404446"/>
              <a:gd name="T13" fmla="*/ 0 h 6564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4446" h="656493">
                <a:moveTo>
                  <a:pt x="58615" y="656493"/>
                </a:moveTo>
                <a:cubicBezTo>
                  <a:pt x="92807" y="597877"/>
                  <a:pt x="126999" y="539262"/>
                  <a:pt x="117230" y="457200"/>
                </a:cubicBezTo>
                <a:cubicBezTo>
                  <a:pt x="107461" y="375138"/>
                  <a:pt x="0" y="233484"/>
                  <a:pt x="0" y="164123"/>
                </a:cubicBezTo>
                <a:cubicBezTo>
                  <a:pt x="0" y="94762"/>
                  <a:pt x="74246" y="40054"/>
                  <a:pt x="117230" y="41031"/>
                </a:cubicBezTo>
                <a:cubicBezTo>
                  <a:pt x="160214" y="42008"/>
                  <a:pt x="210038" y="176823"/>
                  <a:pt x="257907" y="169985"/>
                </a:cubicBezTo>
                <a:cubicBezTo>
                  <a:pt x="305776" y="163147"/>
                  <a:pt x="404446" y="0"/>
                  <a:pt x="404446" y="0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1943100" y="2414588"/>
            <a:ext cx="492125" cy="825500"/>
          </a:xfrm>
          <a:custGeom>
            <a:avLst/>
            <a:gdLst>
              <a:gd name="T0" fmla="*/ 0 w 492370"/>
              <a:gd name="T1" fmla="*/ 29728 h 893850"/>
              <a:gd name="T2" fmla="*/ 164123 w 492370"/>
              <a:gd name="T3" fmla="*/ 35138 h 893850"/>
              <a:gd name="T4" fmla="*/ 187570 w 492370"/>
              <a:gd name="T5" fmla="*/ 381433 h 893850"/>
              <a:gd name="T6" fmla="*/ 205154 w 492370"/>
              <a:gd name="T7" fmla="*/ 738548 h 893850"/>
              <a:gd name="T8" fmla="*/ 492370 w 492370"/>
              <a:gd name="T9" fmla="*/ 825122 h 893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370" h="893850">
                <a:moveTo>
                  <a:pt x="0" y="32204"/>
                </a:moveTo>
                <a:cubicBezTo>
                  <a:pt x="66430" y="3384"/>
                  <a:pt x="132861" y="-25435"/>
                  <a:pt x="164123" y="38065"/>
                </a:cubicBezTo>
                <a:cubicBezTo>
                  <a:pt x="195385" y="101565"/>
                  <a:pt x="180731" y="286204"/>
                  <a:pt x="187570" y="413204"/>
                </a:cubicBezTo>
                <a:cubicBezTo>
                  <a:pt x="194409" y="540204"/>
                  <a:pt x="154354" y="719957"/>
                  <a:pt x="205154" y="800065"/>
                </a:cubicBezTo>
                <a:cubicBezTo>
                  <a:pt x="255954" y="880173"/>
                  <a:pt x="374162" y="887011"/>
                  <a:pt x="492370" y="893850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2220913" y="3276600"/>
            <a:ext cx="246062" cy="879475"/>
          </a:xfrm>
          <a:custGeom>
            <a:avLst/>
            <a:gdLst>
              <a:gd name="T0" fmla="*/ 246185 w 246185"/>
              <a:gd name="T1" fmla="*/ 0 h 879231"/>
              <a:gd name="T2" fmla="*/ 140677 w 246185"/>
              <a:gd name="T3" fmla="*/ 269631 h 879231"/>
              <a:gd name="T4" fmla="*/ 205154 w 246185"/>
              <a:gd name="T5" fmla="*/ 562708 h 879231"/>
              <a:gd name="T6" fmla="*/ 0 w 246185"/>
              <a:gd name="T7" fmla="*/ 879231 h 8792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6185" h="879231">
                <a:moveTo>
                  <a:pt x="246185" y="0"/>
                </a:moveTo>
                <a:cubicBezTo>
                  <a:pt x="196850" y="87923"/>
                  <a:pt x="147515" y="175846"/>
                  <a:pt x="140677" y="269631"/>
                </a:cubicBezTo>
                <a:cubicBezTo>
                  <a:pt x="133838" y="363416"/>
                  <a:pt x="228600" y="461108"/>
                  <a:pt x="205154" y="562708"/>
                </a:cubicBezTo>
                <a:cubicBezTo>
                  <a:pt x="181708" y="664308"/>
                  <a:pt x="90854" y="771769"/>
                  <a:pt x="0" y="879231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1260475" y="4173538"/>
            <a:ext cx="931863" cy="814387"/>
          </a:xfrm>
          <a:custGeom>
            <a:avLst/>
            <a:gdLst>
              <a:gd name="T0" fmla="*/ 931984 w 931984"/>
              <a:gd name="T1" fmla="*/ 0 h 813819"/>
              <a:gd name="T2" fmla="*/ 867507 w 931984"/>
              <a:gd name="T3" fmla="*/ 234462 h 813819"/>
              <a:gd name="T4" fmla="*/ 726831 w 931984"/>
              <a:gd name="T5" fmla="*/ 685800 h 813819"/>
              <a:gd name="T6" fmla="*/ 281354 w 931984"/>
              <a:gd name="T7" fmla="*/ 803031 h 813819"/>
              <a:gd name="T8" fmla="*/ 0 w 931984"/>
              <a:gd name="T9" fmla="*/ 468923 h 8138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1984" h="813819">
                <a:moveTo>
                  <a:pt x="931984" y="0"/>
                </a:moveTo>
                <a:cubicBezTo>
                  <a:pt x="916841" y="60081"/>
                  <a:pt x="901699" y="120162"/>
                  <a:pt x="867507" y="234462"/>
                </a:cubicBezTo>
                <a:cubicBezTo>
                  <a:pt x="833315" y="348762"/>
                  <a:pt x="824523" y="591038"/>
                  <a:pt x="726831" y="685800"/>
                </a:cubicBezTo>
                <a:cubicBezTo>
                  <a:pt x="629139" y="780562"/>
                  <a:pt x="402492" y="839177"/>
                  <a:pt x="281354" y="803031"/>
                </a:cubicBezTo>
                <a:cubicBezTo>
                  <a:pt x="160216" y="766885"/>
                  <a:pt x="80108" y="617904"/>
                  <a:pt x="0" y="468923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474663" y="4471988"/>
            <a:ext cx="733425" cy="322262"/>
          </a:xfrm>
          <a:custGeom>
            <a:avLst/>
            <a:gdLst>
              <a:gd name="T0" fmla="*/ 732692 w 732692"/>
              <a:gd name="T1" fmla="*/ 135721 h 323290"/>
              <a:gd name="T2" fmla="*/ 527538 w 732692"/>
              <a:gd name="T3" fmla="*/ 223644 h 323290"/>
              <a:gd name="T4" fmla="*/ 246184 w 732692"/>
              <a:gd name="T5" fmla="*/ 906 h 323290"/>
              <a:gd name="T6" fmla="*/ 0 w 732692"/>
              <a:gd name="T7" fmla="*/ 323290 h 3232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2692" h="323290">
                <a:moveTo>
                  <a:pt x="732692" y="135721"/>
                </a:moveTo>
                <a:cubicBezTo>
                  <a:pt x="670657" y="190917"/>
                  <a:pt x="608623" y="246113"/>
                  <a:pt x="527538" y="223644"/>
                </a:cubicBezTo>
                <a:cubicBezTo>
                  <a:pt x="446453" y="201175"/>
                  <a:pt x="334107" y="-15702"/>
                  <a:pt x="246184" y="906"/>
                </a:cubicBezTo>
                <a:cubicBezTo>
                  <a:pt x="158261" y="17514"/>
                  <a:pt x="79130" y="170402"/>
                  <a:pt x="0" y="323290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15938" y="3335338"/>
            <a:ext cx="3130550" cy="1712912"/>
          </a:xfrm>
          <a:custGeom>
            <a:avLst/>
            <a:gdLst>
              <a:gd name="T0" fmla="*/ 0 w 3130062"/>
              <a:gd name="T1" fmla="*/ 1500596 h 1713173"/>
              <a:gd name="T2" fmla="*/ 416170 w 3130062"/>
              <a:gd name="T3" fmla="*/ 1377504 h 1713173"/>
              <a:gd name="T4" fmla="*/ 861647 w 3130062"/>
              <a:gd name="T5" fmla="*/ 1711612 h 1713173"/>
              <a:gd name="T6" fmla="*/ 1266093 w 3130062"/>
              <a:gd name="T7" fmla="*/ 1500596 h 1713173"/>
              <a:gd name="T8" fmla="*/ 1518139 w 3130062"/>
              <a:gd name="T9" fmla="*/ 1447842 h 1713173"/>
              <a:gd name="T10" fmla="*/ 1658816 w 3130062"/>
              <a:gd name="T11" fmla="*/ 1160627 h 1713173"/>
              <a:gd name="T12" fmla="*/ 1916723 w 3130062"/>
              <a:gd name="T13" fmla="*/ 814796 h 1713173"/>
              <a:gd name="T14" fmla="*/ 2151185 w 3130062"/>
              <a:gd name="T15" fmla="*/ 199335 h 1713173"/>
              <a:gd name="T16" fmla="*/ 2538047 w 3130062"/>
              <a:gd name="T17" fmla="*/ 42 h 1713173"/>
              <a:gd name="T18" fmla="*/ 2719754 w 3130062"/>
              <a:gd name="T19" fmla="*/ 211058 h 1713173"/>
              <a:gd name="T20" fmla="*/ 3130062 w 3130062"/>
              <a:gd name="T21" fmla="*/ 76242 h 17131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30062" h="1713173">
                <a:moveTo>
                  <a:pt x="0" y="1500596"/>
                </a:moveTo>
                <a:cubicBezTo>
                  <a:pt x="136281" y="1421465"/>
                  <a:pt x="272562" y="1342335"/>
                  <a:pt x="416170" y="1377504"/>
                </a:cubicBezTo>
                <a:cubicBezTo>
                  <a:pt x="559778" y="1412673"/>
                  <a:pt x="719993" y="1691097"/>
                  <a:pt x="861647" y="1711612"/>
                </a:cubicBezTo>
                <a:cubicBezTo>
                  <a:pt x="1003301" y="1732127"/>
                  <a:pt x="1156678" y="1544558"/>
                  <a:pt x="1266093" y="1500596"/>
                </a:cubicBezTo>
                <a:cubicBezTo>
                  <a:pt x="1375508" y="1456634"/>
                  <a:pt x="1452685" y="1504504"/>
                  <a:pt x="1518139" y="1447842"/>
                </a:cubicBezTo>
                <a:cubicBezTo>
                  <a:pt x="1583593" y="1391180"/>
                  <a:pt x="1592385" y="1266135"/>
                  <a:pt x="1658816" y="1160627"/>
                </a:cubicBezTo>
                <a:cubicBezTo>
                  <a:pt x="1725247" y="1055119"/>
                  <a:pt x="1834662" y="975011"/>
                  <a:pt x="1916723" y="814796"/>
                </a:cubicBezTo>
                <a:cubicBezTo>
                  <a:pt x="1998785" y="654581"/>
                  <a:pt x="2047631" y="335127"/>
                  <a:pt x="2151185" y="199335"/>
                </a:cubicBezTo>
                <a:cubicBezTo>
                  <a:pt x="2254739" y="63543"/>
                  <a:pt x="2443286" y="-1912"/>
                  <a:pt x="2538047" y="42"/>
                </a:cubicBezTo>
                <a:cubicBezTo>
                  <a:pt x="2632809" y="1996"/>
                  <a:pt x="2621085" y="198358"/>
                  <a:pt x="2719754" y="211058"/>
                </a:cubicBezTo>
                <a:cubicBezTo>
                  <a:pt x="2818423" y="223758"/>
                  <a:pt x="2974242" y="150000"/>
                  <a:pt x="3130062" y="76242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3705225" y="3505200"/>
            <a:ext cx="219075" cy="920750"/>
          </a:xfrm>
          <a:custGeom>
            <a:avLst/>
            <a:gdLst>
              <a:gd name="T0" fmla="*/ 0 w 220487"/>
              <a:gd name="T1" fmla="*/ 0 h 920262"/>
              <a:gd name="T2" fmla="*/ 199293 w 220487"/>
              <a:gd name="T3" fmla="*/ 357554 h 920262"/>
              <a:gd name="T4" fmla="*/ 205154 w 220487"/>
              <a:gd name="T5" fmla="*/ 920262 h 9202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487" h="920262">
                <a:moveTo>
                  <a:pt x="0" y="0"/>
                </a:moveTo>
                <a:cubicBezTo>
                  <a:pt x="82550" y="102088"/>
                  <a:pt x="165101" y="204177"/>
                  <a:pt x="199293" y="357554"/>
                </a:cubicBezTo>
                <a:cubicBezTo>
                  <a:pt x="233485" y="510931"/>
                  <a:pt x="219319" y="715596"/>
                  <a:pt x="205154" y="920262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3956050" y="4422775"/>
            <a:ext cx="1301750" cy="730250"/>
          </a:xfrm>
          <a:custGeom>
            <a:avLst/>
            <a:gdLst>
              <a:gd name="T0" fmla="*/ 0 w 1301262"/>
              <a:gd name="T1" fmla="*/ 20455 h 729701"/>
              <a:gd name="T2" fmla="*/ 416170 w 1301262"/>
              <a:gd name="T3" fmla="*/ 61486 h 729701"/>
              <a:gd name="T4" fmla="*/ 885093 w 1301262"/>
              <a:gd name="T5" fmla="*/ 536271 h 729701"/>
              <a:gd name="T6" fmla="*/ 1301262 w 1301262"/>
              <a:gd name="T7" fmla="*/ 729701 h 7297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01262" h="729701">
                <a:moveTo>
                  <a:pt x="0" y="20455"/>
                </a:moveTo>
                <a:cubicBezTo>
                  <a:pt x="134327" y="-2014"/>
                  <a:pt x="268655" y="-24483"/>
                  <a:pt x="416170" y="61486"/>
                </a:cubicBezTo>
                <a:cubicBezTo>
                  <a:pt x="563685" y="147455"/>
                  <a:pt x="737578" y="424902"/>
                  <a:pt x="885093" y="536271"/>
                </a:cubicBezTo>
                <a:cubicBezTo>
                  <a:pt x="1032608" y="647640"/>
                  <a:pt x="1166935" y="688670"/>
                  <a:pt x="1301262" y="729701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4524375" y="3938588"/>
            <a:ext cx="792163" cy="1138237"/>
          </a:xfrm>
          <a:custGeom>
            <a:avLst/>
            <a:gdLst>
              <a:gd name="T0" fmla="*/ 791307 w 791307"/>
              <a:gd name="T1" fmla="*/ 1137138 h 1137138"/>
              <a:gd name="T2" fmla="*/ 609600 w 791307"/>
              <a:gd name="T3" fmla="*/ 668215 h 1137138"/>
              <a:gd name="T4" fmla="*/ 146538 w 791307"/>
              <a:gd name="T5" fmla="*/ 334108 h 1137138"/>
              <a:gd name="T6" fmla="*/ 0 w 791307"/>
              <a:gd name="T7" fmla="*/ 0 h 11371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1307" h="1137138">
                <a:moveTo>
                  <a:pt x="791307" y="1137138"/>
                </a:moveTo>
                <a:cubicBezTo>
                  <a:pt x="754184" y="969595"/>
                  <a:pt x="717061" y="802053"/>
                  <a:pt x="609600" y="668215"/>
                </a:cubicBezTo>
                <a:cubicBezTo>
                  <a:pt x="502139" y="534377"/>
                  <a:pt x="248138" y="445477"/>
                  <a:pt x="146538" y="334108"/>
                </a:cubicBezTo>
                <a:cubicBezTo>
                  <a:pt x="44938" y="222739"/>
                  <a:pt x="22469" y="111369"/>
                  <a:pt x="0" y="0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4527550" y="3324225"/>
            <a:ext cx="2338388" cy="609600"/>
          </a:xfrm>
          <a:custGeom>
            <a:avLst/>
            <a:gdLst>
              <a:gd name="T0" fmla="*/ 0 w 2338754"/>
              <a:gd name="T1" fmla="*/ 609880 h 609880"/>
              <a:gd name="T2" fmla="*/ 351692 w 2338754"/>
              <a:gd name="T3" fmla="*/ 545403 h 609880"/>
              <a:gd name="T4" fmla="*/ 562707 w 2338754"/>
              <a:gd name="T5" fmla="*/ 299218 h 609880"/>
              <a:gd name="T6" fmla="*/ 715107 w 2338754"/>
              <a:gd name="T7" fmla="*/ 111649 h 609880"/>
              <a:gd name="T8" fmla="*/ 961292 w 2338754"/>
              <a:gd name="T9" fmla="*/ 70618 h 609880"/>
              <a:gd name="T10" fmla="*/ 1213338 w 2338754"/>
              <a:gd name="T11" fmla="*/ 94064 h 609880"/>
              <a:gd name="T12" fmla="*/ 1395046 w 2338754"/>
              <a:gd name="T13" fmla="*/ 280 h 609880"/>
              <a:gd name="T14" fmla="*/ 1828800 w 2338754"/>
              <a:gd name="T15" fmla="*/ 129234 h 609880"/>
              <a:gd name="T16" fmla="*/ 2033954 w 2338754"/>
              <a:gd name="T17" fmla="*/ 299218 h 609880"/>
              <a:gd name="T18" fmla="*/ 2338754 w 2338754"/>
              <a:gd name="T19" fmla="*/ 269911 h 6098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38754" h="609880">
                <a:moveTo>
                  <a:pt x="0" y="609880"/>
                </a:moveTo>
                <a:cubicBezTo>
                  <a:pt x="128954" y="603530"/>
                  <a:pt x="257908" y="597180"/>
                  <a:pt x="351692" y="545403"/>
                </a:cubicBezTo>
                <a:cubicBezTo>
                  <a:pt x="445476" y="493626"/>
                  <a:pt x="502138" y="371510"/>
                  <a:pt x="562707" y="299218"/>
                </a:cubicBezTo>
                <a:cubicBezTo>
                  <a:pt x="623276" y="226926"/>
                  <a:pt x="648676" y="149749"/>
                  <a:pt x="715107" y="111649"/>
                </a:cubicBezTo>
                <a:cubicBezTo>
                  <a:pt x="781538" y="73549"/>
                  <a:pt x="878254" y="73549"/>
                  <a:pt x="961292" y="70618"/>
                </a:cubicBezTo>
                <a:cubicBezTo>
                  <a:pt x="1044330" y="67687"/>
                  <a:pt x="1141046" y="105787"/>
                  <a:pt x="1213338" y="94064"/>
                </a:cubicBezTo>
                <a:cubicBezTo>
                  <a:pt x="1285630" y="82341"/>
                  <a:pt x="1292469" y="-5582"/>
                  <a:pt x="1395046" y="280"/>
                </a:cubicBezTo>
                <a:cubicBezTo>
                  <a:pt x="1497623" y="6142"/>
                  <a:pt x="1722315" y="79411"/>
                  <a:pt x="1828800" y="129234"/>
                </a:cubicBezTo>
                <a:cubicBezTo>
                  <a:pt x="1935285" y="179057"/>
                  <a:pt x="1948962" y="275772"/>
                  <a:pt x="2033954" y="299218"/>
                </a:cubicBezTo>
                <a:cubicBezTo>
                  <a:pt x="2118946" y="322664"/>
                  <a:pt x="2228850" y="296287"/>
                  <a:pt x="2338754" y="269911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6716713" y="3622675"/>
            <a:ext cx="206375" cy="1254125"/>
          </a:xfrm>
          <a:custGeom>
            <a:avLst/>
            <a:gdLst>
              <a:gd name="T0" fmla="*/ 193445 w 205168"/>
              <a:gd name="T1" fmla="*/ 0 h 1254369"/>
              <a:gd name="T2" fmla="*/ 14 w 205168"/>
              <a:gd name="T3" fmla="*/ 111369 h 1254369"/>
              <a:gd name="T4" fmla="*/ 193445 w 205168"/>
              <a:gd name="T5" fmla="*/ 480646 h 1254369"/>
              <a:gd name="T6" fmla="*/ 14 w 205168"/>
              <a:gd name="T7" fmla="*/ 996461 h 1254369"/>
              <a:gd name="T8" fmla="*/ 205168 w 205168"/>
              <a:gd name="T9" fmla="*/ 1254369 h 12543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5168" h="1254369">
                <a:moveTo>
                  <a:pt x="193445" y="0"/>
                </a:moveTo>
                <a:cubicBezTo>
                  <a:pt x="96729" y="15630"/>
                  <a:pt x="14" y="31261"/>
                  <a:pt x="14" y="111369"/>
                </a:cubicBezTo>
                <a:cubicBezTo>
                  <a:pt x="14" y="191477"/>
                  <a:pt x="193445" y="333131"/>
                  <a:pt x="193445" y="480646"/>
                </a:cubicBezTo>
                <a:cubicBezTo>
                  <a:pt x="193445" y="628161"/>
                  <a:pt x="-1940" y="867507"/>
                  <a:pt x="14" y="996461"/>
                </a:cubicBezTo>
                <a:cubicBezTo>
                  <a:pt x="1968" y="1125415"/>
                  <a:pt x="103568" y="1189892"/>
                  <a:pt x="205168" y="1254369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6916738" y="2209800"/>
            <a:ext cx="1038225" cy="2643188"/>
          </a:xfrm>
          <a:custGeom>
            <a:avLst/>
            <a:gdLst>
              <a:gd name="T0" fmla="*/ 0 w 1038521"/>
              <a:gd name="T1" fmla="*/ 2638422 h 2644596"/>
              <a:gd name="T2" fmla="*/ 199293 w 1038521"/>
              <a:gd name="T3" fmla="*/ 2603253 h 2644596"/>
              <a:gd name="T4" fmla="*/ 304800 w 1038521"/>
              <a:gd name="T5" fmla="*/ 2327761 h 2644596"/>
              <a:gd name="T6" fmla="*/ 785447 w 1038521"/>
              <a:gd name="T7" fmla="*/ 2116745 h 2644596"/>
              <a:gd name="T8" fmla="*/ 844062 w 1038521"/>
              <a:gd name="T9" fmla="*/ 1606792 h 2644596"/>
              <a:gd name="T10" fmla="*/ 1037493 w 1038521"/>
              <a:gd name="T11" fmla="*/ 1325438 h 2644596"/>
              <a:gd name="T12" fmla="*/ 750277 w 1038521"/>
              <a:gd name="T13" fmla="*/ 1149592 h 2644596"/>
              <a:gd name="T14" fmla="*/ 844062 w 1038521"/>
              <a:gd name="T15" fmla="*/ 868238 h 2644596"/>
              <a:gd name="T16" fmla="*/ 521677 w 1038521"/>
              <a:gd name="T17" fmla="*/ 686530 h 2644596"/>
              <a:gd name="T18" fmla="*/ 504093 w 1038521"/>
              <a:gd name="T19" fmla="*/ 229330 h 2644596"/>
              <a:gd name="T20" fmla="*/ 269631 w 1038521"/>
              <a:gd name="T21" fmla="*/ 730 h 2644596"/>
              <a:gd name="T22" fmla="*/ 5862 w 1038521"/>
              <a:gd name="T23" fmla="*/ 170715 h 26445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8521" h="2644596">
                <a:moveTo>
                  <a:pt x="0" y="2638422"/>
                </a:moveTo>
                <a:cubicBezTo>
                  <a:pt x="74246" y="2646726"/>
                  <a:pt x="148493" y="2655030"/>
                  <a:pt x="199293" y="2603253"/>
                </a:cubicBezTo>
                <a:cubicBezTo>
                  <a:pt x="250093" y="2551476"/>
                  <a:pt x="207108" y="2408846"/>
                  <a:pt x="304800" y="2327761"/>
                </a:cubicBezTo>
                <a:cubicBezTo>
                  <a:pt x="402492" y="2246676"/>
                  <a:pt x="695570" y="2236906"/>
                  <a:pt x="785447" y="2116745"/>
                </a:cubicBezTo>
                <a:cubicBezTo>
                  <a:pt x="875324" y="1996584"/>
                  <a:pt x="802054" y="1738677"/>
                  <a:pt x="844062" y="1606792"/>
                </a:cubicBezTo>
                <a:cubicBezTo>
                  <a:pt x="886070" y="1474907"/>
                  <a:pt x="1053124" y="1401638"/>
                  <a:pt x="1037493" y="1325438"/>
                </a:cubicBezTo>
                <a:cubicBezTo>
                  <a:pt x="1021862" y="1249238"/>
                  <a:pt x="782515" y="1225792"/>
                  <a:pt x="750277" y="1149592"/>
                </a:cubicBezTo>
                <a:cubicBezTo>
                  <a:pt x="718039" y="1073392"/>
                  <a:pt x="882162" y="945415"/>
                  <a:pt x="844062" y="868238"/>
                </a:cubicBezTo>
                <a:cubicBezTo>
                  <a:pt x="805962" y="791061"/>
                  <a:pt x="578338" y="793015"/>
                  <a:pt x="521677" y="686530"/>
                </a:cubicBezTo>
                <a:cubicBezTo>
                  <a:pt x="465016" y="580045"/>
                  <a:pt x="546101" y="343630"/>
                  <a:pt x="504093" y="229330"/>
                </a:cubicBezTo>
                <a:cubicBezTo>
                  <a:pt x="462085" y="115030"/>
                  <a:pt x="352670" y="10499"/>
                  <a:pt x="269631" y="730"/>
                </a:cubicBezTo>
                <a:cubicBezTo>
                  <a:pt x="186592" y="-9039"/>
                  <a:pt x="96227" y="80838"/>
                  <a:pt x="5862" y="170715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Полилиния 27"/>
          <p:cNvSpPr>
            <a:spLocks/>
          </p:cNvSpPr>
          <p:nvPr/>
        </p:nvSpPr>
        <p:spPr bwMode="auto">
          <a:xfrm>
            <a:off x="6927850" y="2308225"/>
            <a:ext cx="1962150" cy="1841500"/>
          </a:xfrm>
          <a:custGeom>
            <a:avLst/>
            <a:gdLst>
              <a:gd name="T0" fmla="*/ 0 w 1962350"/>
              <a:gd name="T1" fmla="*/ 142262 h 1842108"/>
              <a:gd name="T2" fmla="*/ 369277 w 1962350"/>
              <a:gd name="T3" fmla="*/ 1585 h 1842108"/>
              <a:gd name="T4" fmla="*/ 662354 w 1962350"/>
              <a:gd name="T5" fmla="*/ 224324 h 1842108"/>
              <a:gd name="T6" fmla="*/ 820616 w 1962350"/>
              <a:gd name="T7" fmla="*/ 300524 h 1842108"/>
              <a:gd name="T8" fmla="*/ 603739 w 1962350"/>
              <a:gd name="T9" fmla="*/ 822201 h 1842108"/>
              <a:gd name="T10" fmla="*/ 767862 w 1962350"/>
              <a:gd name="T11" fmla="*/ 1080108 h 1842108"/>
              <a:gd name="T12" fmla="*/ 1277816 w 1962350"/>
              <a:gd name="T13" fmla="*/ 1132862 h 1842108"/>
              <a:gd name="T14" fmla="*/ 1940170 w 1962350"/>
              <a:gd name="T15" fmla="*/ 1431801 h 1842108"/>
              <a:gd name="T16" fmla="*/ 1740877 w 1962350"/>
              <a:gd name="T17" fmla="*/ 1842108 h 1842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62350" h="1842108">
                <a:moveTo>
                  <a:pt x="0" y="142262"/>
                </a:moveTo>
                <a:cubicBezTo>
                  <a:pt x="129442" y="65085"/>
                  <a:pt x="258885" y="-12092"/>
                  <a:pt x="369277" y="1585"/>
                </a:cubicBezTo>
                <a:cubicBezTo>
                  <a:pt x="479669" y="15262"/>
                  <a:pt x="587131" y="174501"/>
                  <a:pt x="662354" y="224324"/>
                </a:cubicBezTo>
                <a:cubicBezTo>
                  <a:pt x="737577" y="274147"/>
                  <a:pt x="830385" y="200878"/>
                  <a:pt x="820616" y="300524"/>
                </a:cubicBezTo>
                <a:cubicBezTo>
                  <a:pt x="810847" y="400170"/>
                  <a:pt x="612531" y="692270"/>
                  <a:pt x="603739" y="822201"/>
                </a:cubicBezTo>
                <a:cubicBezTo>
                  <a:pt x="594947" y="952132"/>
                  <a:pt x="655516" y="1028331"/>
                  <a:pt x="767862" y="1080108"/>
                </a:cubicBezTo>
                <a:cubicBezTo>
                  <a:pt x="880208" y="1131885"/>
                  <a:pt x="1082431" y="1074246"/>
                  <a:pt x="1277816" y="1132862"/>
                </a:cubicBezTo>
                <a:cubicBezTo>
                  <a:pt x="1473201" y="1191478"/>
                  <a:pt x="1862993" y="1313593"/>
                  <a:pt x="1940170" y="1431801"/>
                </a:cubicBezTo>
                <a:cubicBezTo>
                  <a:pt x="2017347" y="1550009"/>
                  <a:pt x="1879112" y="1696058"/>
                  <a:pt x="1740877" y="1842108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Полилиния 28"/>
          <p:cNvSpPr>
            <a:spLocks/>
          </p:cNvSpPr>
          <p:nvPr/>
        </p:nvSpPr>
        <p:spPr bwMode="auto">
          <a:xfrm>
            <a:off x="4506913" y="4249738"/>
            <a:ext cx="4156075" cy="1808162"/>
          </a:xfrm>
          <a:custGeom>
            <a:avLst/>
            <a:gdLst>
              <a:gd name="T0" fmla="*/ 4156363 w 4156363"/>
              <a:gd name="T1" fmla="*/ 0 h 1808975"/>
              <a:gd name="T2" fmla="*/ 3941618 w 4156363"/>
              <a:gd name="T3" fmla="*/ 242454 h 1808975"/>
              <a:gd name="T4" fmla="*/ 3650672 w 4156363"/>
              <a:gd name="T5" fmla="*/ 845127 h 1808975"/>
              <a:gd name="T6" fmla="*/ 3429000 w 4156363"/>
              <a:gd name="T7" fmla="*/ 1191490 h 1808975"/>
              <a:gd name="T8" fmla="*/ 3498272 w 4156363"/>
              <a:gd name="T9" fmla="*/ 1544781 h 1808975"/>
              <a:gd name="T10" fmla="*/ 3214254 w 4156363"/>
              <a:gd name="T11" fmla="*/ 1558636 h 1808975"/>
              <a:gd name="T12" fmla="*/ 2625436 w 4156363"/>
              <a:gd name="T13" fmla="*/ 1808018 h 1808975"/>
              <a:gd name="T14" fmla="*/ 2209800 w 4156363"/>
              <a:gd name="T15" fmla="*/ 1454727 h 1808975"/>
              <a:gd name="T16" fmla="*/ 1565563 w 4156363"/>
              <a:gd name="T17" fmla="*/ 1385454 h 1808975"/>
              <a:gd name="T18" fmla="*/ 1143000 w 4156363"/>
              <a:gd name="T19" fmla="*/ 914400 h 1808975"/>
              <a:gd name="T20" fmla="*/ 616527 w 4156363"/>
              <a:gd name="T21" fmla="*/ 962890 h 1808975"/>
              <a:gd name="T22" fmla="*/ 0 w 4156363"/>
              <a:gd name="T23" fmla="*/ 477981 h 1808975"/>
              <a:gd name="T24" fmla="*/ 0 w 4156363"/>
              <a:gd name="T25" fmla="*/ 477981 h 18089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56363" h="1808975">
                <a:moveTo>
                  <a:pt x="4156363" y="0"/>
                </a:moveTo>
                <a:cubicBezTo>
                  <a:pt x="4091131" y="50800"/>
                  <a:pt x="4025900" y="101600"/>
                  <a:pt x="3941618" y="242454"/>
                </a:cubicBezTo>
                <a:cubicBezTo>
                  <a:pt x="3857336" y="383308"/>
                  <a:pt x="3736108" y="686954"/>
                  <a:pt x="3650672" y="845127"/>
                </a:cubicBezTo>
                <a:cubicBezTo>
                  <a:pt x="3565236" y="1003300"/>
                  <a:pt x="3454400" y="1074881"/>
                  <a:pt x="3429000" y="1191490"/>
                </a:cubicBezTo>
                <a:cubicBezTo>
                  <a:pt x="3403600" y="1308099"/>
                  <a:pt x="3534063" y="1483590"/>
                  <a:pt x="3498272" y="1544781"/>
                </a:cubicBezTo>
                <a:cubicBezTo>
                  <a:pt x="3462481" y="1605972"/>
                  <a:pt x="3359727" y="1514763"/>
                  <a:pt x="3214254" y="1558636"/>
                </a:cubicBezTo>
                <a:cubicBezTo>
                  <a:pt x="3068781" y="1602509"/>
                  <a:pt x="2792845" y="1825336"/>
                  <a:pt x="2625436" y="1808018"/>
                </a:cubicBezTo>
                <a:cubicBezTo>
                  <a:pt x="2458027" y="1790700"/>
                  <a:pt x="2386445" y="1525154"/>
                  <a:pt x="2209800" y="1454727"/>
                </a:cubicBezTo>
                <a:cubicBezTo>
                  <a:pt x="2033154" y="1384300"/>
                  <a:pt x="1743363" y="1475508"/>
                  <a:pt x="1565563" y="1385454"/>
                </a:cubicBezTo>
                <a:cubicBezTo>
                  <a:pt x="1387763" y="1295400"/>
                  <a:pt x="1301173" y="984827"/>
                  <a:pt x="1143000" y="914400"/>
                </a:cubicBezTo>
                <a:cubicBezTo>
                  <a:pt x="984827" y="843973"/>
                  <a:pt x="807027" y="1035627"/>
                  <a:pt x="616527" y="962890"/>
                </a:cubicBezTo>
                <a:cubicBezTo>
                  <a:pt x="426027" y="890154"/>
                  <a:pt x="0" y="477981"/>
                  <a:pt x="0" y="477981"/>
                </a:cubicBezTo>
              </a:path>
            </a:pathLst>
          </a:custGeom>
          <a:noFill/>
          <a:ln w="444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" name="Полилиния 29"/>
          <p:cNvSpPr>
            <a:spLocks/>
          </p:cNvSpPr>
          <p:nvPr/>
        </p:nvSpPr>
        <p:spPr bwMode="auto">
          <a:xfrm>
            <a:off x="3935413" y="4565650"/>
            <a:ext cx="3892550" cy="1798638"/>
          </a:xfrm>
          <a:custGeom>
            <a:avLst/>
            <a:gdLst>
              <a:gd name="T0" fmla="*/ 3893127 w 3893127"/>
              <a:gd name="T1" fmla="*/ 1461654 h 1799329"/>
              <a:gd name="T2" fmla="*/ 2777836 w 3893127"/>
              <a:gd name="T3" fmla="*/ 1794163 h 1799329"/>
              <a:gd name="T4" fmla="*/ 2105891 w 3893127"/>
              <a:gd name="T5" fmla="*/ 1641763 h 1799329"/>
              <a:gd name="T6" fmla="*/ 2008909 w 3893127"/>
              <a:gd name="T7" fmla="*/ 1343891 h 1799329"/>
              <a:gd name="T8" fmla="*/ 1731818 w 3893127"/>
              <a:gd name="T9" fmla="*/ 1558636 h 1799329"/>
              <a:gd name="T10" fmla="*/ 1253836 w 3893127"/>
              <a:gd name="T11" fmla="*/ 1281545 h 1799329"/>
              <a:gd name="T12" fmla="*/ 1018309 w 3893127"/>
              <a:gd name="T13" fmla="*/ 1177636 h 1799329"/>
              <a:gd name="T14" fmla="*/ 852054 w 3893127"/>
              <a:gd name="T15" fmla="*/ 713509 h 1799329"/>
              <a:gd name="T16" fmla="*/ 491836 w 3893127"/>
              <a:gd name="T17" fmla="*/ 519545 h 1799329"/>
              <a:gd name="T18" fmla="*/ 159327 w 3893127"/>
              <a:gd name="T19" fmla="*/ 290945 h 1799329"/>
              <a:gd name="T20" fmla="*/ 0 w 3893127"/>
              <a:gd name="T21" fmla="*/ 0 h 17993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93127" h="1799329">
                <a:moveTo>
                  <a:pt x="3893127" y="1461654"/>
                </a:moveTo>
                <a:cubicBezTo>
                  <a:pt x="3484417" y="1612899"/>
                  <a:pt x="3075708" y="1764145"/>
                  <a:pt x="2777836" y="1794163"/>
                </a:cubicBezTo>
                <a:cubicBezTo>
                  <a:pt x="2479964" y="1824181"/>
                  <a:pt x="2234045" y="1716808"/>
                  <a:pt x="2105891" y="1641763"/>
                </a:cubicBezTo>
                <a:cubicBezTo>
                  <a:pt x="1977736" y="1566718"/>
                  <a:pt x="2071255" y="1357746"/>
                  <a:pt x="2008909" y="1343891"/>
                </a:cubicBezTo>
                <a:cubicBezTo>
                  <a:pt x="1946563" y="1330036"/>
                  <a:pt x="1857663" y="1569027"/>
                  <a:pt x="1731818" y="1558636"/>
                </a:cubicBezTo>
                <a:cubicBezTo>
                  <a:pt x="1605972" y="1548245"/>
                  <a:pt x="1372754" y="1345045"/>
                  <a:pt x="1253836" y="1281545"/>
                </a:cubicBezTo>
                <a:cubicBezTo>
                  <a:pt x="1134918" y="1218045"/>
                  <a:pt x="1085273" y="1272309"/>
                  <a:pt x="1018309" y="1177636"/>
                </a:cubicBezTo>
                <a:cubicBezTo>
                  <a:pt x="951345" y="1082963"/>
                  <a:pt x="939799" y="823191"/>
                  <a:pt x="852054" y="713509"/>
                </a:cubicBezTo>
                <a:cubicBezTo>
                  <a:pt x="764309" y="603827"/>
                  <a:pt x="607290" y="589972"/>
                  <a:pt x="491836" y="519545"/>
                </a:cubicBezTo>
                <a:cubicBezTo>
                  <a:pt x="376382" y="449118"/>
                  <a:pt x="241300" y="377536"/>
                  <a:pt x="159327" y="290945"/>
                </a:cubicBezTo>
                <a:cubicBezTo>
                  <a:pt x="77354" y="204354"/>
                  <a:pt x="38677" y="102177"/>
                  <a:pt x="0" y="0"/>
                </a:cubicBezTo>
              </a:path>
            </a:pathLst>
          </a:custGeom>
          <a:noFill/>
          <a:ln w="44450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" name="Text Box 83"/>
          <p:cNvSpPr txBox="1">
            <a:spLocks noChangeArrowheads="1"/>
          </p:cNvSpPr>
          <p:nvPr/>
        </p:nvSpPr>
        <p:spPr bwMode="auto">
          <a:xfrm>
            <a:off x="3165957" y="4286782"/>
            <a:ext cx="682879" cy="2154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err="1">
                <a:ln w="50800"/>
                <a:latin typeface="DS Greece" pitchFamily="66" charset="-52"/>
                <a:cs typeface="Arial" panose="020B0604020202020204" pitchFamily="34" charset="0"/>
              </a:rPr>
              <a:t>Вавилон</a:t>
            </a:r>
            <a:endParaRPr lang="ru-RU" altLang="ru-RU" sz="1400" b="1" dirty="0" err="1">
              <a:ln w="50800"/>
              <a:latin typeface="DS Greece" pitchFamily="66" charset="-52"/>
              <a:cs typeface="Arial" panose="020B0604020202020204" pitchFamily="34" charset="0"/>
            </a:endParaRPr>
          </a:p>
        </p:txBody>
      </p:sp>
      <p:pic>
        <p:nvPicPr>
          <p:cNvPr id="3148" name="Picture 76" descr="Рисунок4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635375" y="3141663"/>
            <a:ext cx="1555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49" name="Группа 3148"/>
          <p:cNvGrpSpPr>
            <a:grpSpLocks/>
          </p:cNvGrpSpPr>
          <p:nvPr/>
        </p:nvGrpSpPr>
        <p:grpSpPr bwMode="auto">
          <a:xfrm>
            <a:off x="158750" y="1008063"/>
            <a:ext cx="8875713" cy="5764212"/>
            <a:chOff x="17512" y="985914"/>
            <a:chExt cx="8875837" cy="5764840"/>
          </a:xfrm>
        </p:grpSpPr>
        <p:pic>
          <p:nvPicPr>
            <p:cNvPr id="15405" name="Рисунок 30"/>
            <p:cNvPicPr>
              <a:picLocks noChangeAspect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17512" y="3629602"/>
              <a:ext cx="5791193" cy="312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http://husain-off.ru/hb2n/images1/035_gavgamel.gif"/>
            <p:cNvPicPr>
              <a:picLocks noChangeAspect="1" noChangeArrowheads="1"/>
            </p:cNvPicPr>
            <p:nvPr/>
          </p:nvPicPr>
          <p:blipFill>
            <a:blip r:embed="rId25" cstate="email"/>
            <a:srcRect/>
            <a:stretch>
              <a:fillRect/>
            </a:stretch>
          </p:blipFill>
          <p:spPr bwMode="auto">
            <a:xfrm>
              <a:off x="4057756" y="985914"/>
              <a:ext cx="4835593" cy="3127716"/>
            </a:xfrm>
            <a:prstGeom prst="rect">
              <a:avLst/>
            </a:prstGeom>
            <a:noFill/>
            <a:effectLst>
              <a:outerShdw blurRad="50800" dist="292100" dir="7200000" algn="ctr" rotWithShape="0">
                <a:srgbClr val="000000">
                  <a:alpha val="43137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404" name="Рисунок 3"/>
          <p:cNvPicPr>
            <a:picLocks noChangeAspect="1"/>
          </p:cNvPicPr>
          <p:nvPr/>
        </p:nvPicPr>
        <p:blipFill>
          <a:blip r:embed="rId26" cstate="email"/>
          <a:srcRect t="21437" b="39282"/>
          <a:stretch>
            <a:fillRect/>
          </a:stretch>
        </p:blipFill>
        <p:spPr bwMode="auto">
          <a:xfrm>
            <a:off x="1322388" y="188913"/>
            <a:ext cx="6499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931 -0.21667 L 0.00746 0.09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58 -0.29491 L 3.05556E-6 4.07407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61 -0.14292 L -2.5E-6 2.22017E-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11 -0.01064 L -1.38889E-6 -4.34783E-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9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8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8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8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8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8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800"/>
                            </p:stCondLst>
                            <p:childTnLst>
                              <p:par>
                                <p:cTn id="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1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2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3200"/>
                            </p:stCondLst>
                            <p:childTnLst>
                              <p:par>
                                <p:cTn id="2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2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200"/>
                            </p:stCondLst>
                            <p:childTnLst>
                              <p:par>
                                <p:cTn id="2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3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2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" grpId="0" animBg="1"/>
      <p:bldP spid="3166" grpId="0" animBg="1"/>
      <p:bldP spid="3167" grpId="0" animBg="1"/>
      <p:bldP spid="316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ik.ru/images/photos/56_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25" y="1317625"/>
            <a:ext cx="845185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6" descr="http://www.mosaics-mandjos.ru/images/Aleksandr%2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10475" y="981075"/>
            <a:ext cx="1431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7488" y="44450"/>
            <a:ext cx="8709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 txBox="1">
            <a:spLocks/>
          </p:cNvSpPr>
          <p:nvPr/>
        </p:nvSpPr>
        <p:spPr bwMode="auto">
          <a:xfrm>
            <a:off x="4427538" y="2205038"/>
            <a:ext cx="3744912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sz="2400">
                <a:solidFill>
                  <a:srgbClr val="262626"/>
                </a:solidFill>
                <a:latin typeface="Times New Roman" pitchFamily="18" charset="0"/>
              </a:rPr>
              <a:t>Вспыльчивость</a:t>
            </a: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sz="2400">
                <a:solidFill>
                  <a:srgbClr val="262626"/>
                </a:solidFill>
                <a:latin typeface="Times New Roman" pitchFamily="18" charset="0"/>
              </a:rPr>
              <a:t>Жестокость</a:t>
            </a: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sz="2400">
                <a:solidFill>
                  <a:srgbClr val="262626"/>
                </a:solidFill>
                <a:latin typeface="Times New Roman" pitchFamily="18" charset="0"/>
              </a:rPr>
              <a:t>Самолюбие</a:t>
            </a: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sz="2400">
                <a:solidFill>
                  <a:srgbClr val="262626"/>
                </a:solidFill>
                <a:latin typeface="Times New Roman" pitchFamily="18" charset="0"/>
              </a:rPr>
              <a:t>Тщеславие</a:t>
            </a: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r>
              <a:rPr lang="ru-RU" sz="2400">
                <a:solidFill>
                  <a:srgbClr val="262626"/>
                </a:solidFill>
                <a:latin typeface="Times New Roman" pitchFamily="18" charset="0"/>
              </a:rPr>
              <a:t>Мания величия</a:t>
            </a:r>
          </a:p>
        </p:txBody>
      </p:sp>
      <p:pic>
        <p:nvPicPr>
          <p:cNvPr id="17411" name="Picture 2" descr="http://cultcalend.ru/upload/images/53/inf_409_mi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081213"/>
            <a:ext cx="336550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4200" y="188913"/>
            <a:ext cx="76866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388" y="2051050"/>
            <a:ext cx="80232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208</Words>
  <Application>Microsoft Office PowerPoint</Application>
  <PresentationFormat>Экран (4:3)</PresentationFormat>
  <Paragraphs>51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Wingdings</vt:lpstr>
      <vt:lpstr>Calibri</vt:lpstr>
      <vt:lpstr>Book Antiqua</vt:lpstr>
      <vt:lpstr>Hardcover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Mars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 Александра Македонского на восток</dc:title>
  <dc:creator>Lisin, Yuriy</dc:creator>
  <cp:lastModifiedBy>re</cp:lastModifiedBy>
  <cp:revision>69</cp:revision>
  <dcterms:created xsi:type="dcterms:W3CDTF">2015-02-22T07:42:40Z</dcterms:created>
  <dcterms:modified xsi:type="dcterms:W3CDTF">2015-04-13T15:39:34Z</dcterms:modified>
</cp:coreProperties>
</file>