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5C9D9-18AA-4FA7-9E70-D0606449C0B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8B63-71FE-4D01-AFB6-09E5747D1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D9F188-84BE-4D6C-B3F4-A3C788911703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73E15B-4B05-4AB7-BBD3-B36BA0100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214950"/>
            <a:ext cx="664373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МЕЗЕНСКАЯ РОСПИСЬ»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по курсу «изобразительное искусство»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  6-9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000100" y="285728"/>
            <a:ext cx="7073656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5543560" cy="838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мезенских мастеров</a:t>
            </a:r>
            <a:endParaRPr lang="ru-RU" sz="1800" dirty="0"/>
          </a:p>
        </p:txBody>
      </p:sp>
      <p:pic>
        <p:nvPicPr>
          <p:cNvPr id="4" name="Содержимое 3" descr="1268001847_a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500174"/>
            <a:ext cx="7242260" cy="4432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5195894" cy="838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мезенских мастеров</a:t>
            </a:r>
            <a:endParaRPr lang="ru-RU" sz="1800" dirty="0"/>
          </a:p>
        </p:txBody>
      </p:sp>
      <p:pic>
        <p:nvPicPr>
          <p:cNvPr id="4" name="Содержимое 3" descr="0_6f46b_40a2f64c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571612"/>
            <a:ext cx="3214710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_3584e_4ca5d165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500173"/>
            <a:ext cx="3446884" cy="4595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124588" cy="838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творческие работы обучающихся</a:t>
            </a:r>
            <a:endParaRPr lang="ru-RU" sz="1800" dirty="0"/>
          </a:p>
        </p:txBody>
      </p:sp>
      <p:pic>
        <p:nvPicPr>
          <p:cNvPr id="4" name="Содержимое 3" descr="101_06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86314" y="1785926"/>
            <a:ext cx="3851168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01_06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785926"/>
            <a:ext cx="4000528" cy="3881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338902" cy="838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творческие работы обучающихся</a:t>
            </a:r>
            <a:endParaRPr lang="ru-RU" sz="1800" dirty="0"/>
          </a:p>
        </p:txBody>
      </p:sp>
      <p:pic>
        <p:nvPicPr>
          <p:cNvPr id="4" name="Содержимое 3" descr="101_0631 - копи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3438" y="1714488"/>
            <a:ext cx="4084843" cy="3868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01_06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714488"/>
            <a:ext cx="3889630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4357694"/>
            <a:ext cx="7286676" cy="207170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ДЮЦ г. Волгограда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отдела Изобразительного и декоративного творчества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Широбакина Елена Олеговна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3714752"/>
            <a:ext cx="6357982" cy="76835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endParaRPr lang="ru-RU" dirty="0"/>
          </a:p>
        </p:txBody>
      </p:sp>
      <p:pic>
        <p:nvPicPr>
          <p:cNvPr id="5" name="Рисунок 4" descr="Q1PTZaYypl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500042"/>
            <a:ext cx="428628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1268001811_a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357166"/>
            <a:ext cx="3634565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mesenskoe-yaitso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2000240"/>
            <a:ext cx="2381240" cy="1744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5481646" cy="10429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росписи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67728" cy="49466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На Руссом Севере с незапамятных времен получили широкое  распространение разнообразные крестьянские ремесла, опытный глаз крестьянина сразу мог определить, из каких мест попала на ярмарку та или иная вещь. Особенно выделялись изделия, расписанные в селе Палашелье, что стоит на высоком берегу реки Мезени.  Позднее своеобразные приемы росписи получили у искусствоведов название -  Мезенская роспись.    </a:t>
            </a:r>
          </a:p>
          <a:p>
            <a:pPr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(5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4786322"/>
            <a:ext cx="2143140" cy="160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6624654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символические изображения мезенской росписи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4286280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Необычайность и глубина символов мезенской росписи лежат мифологическом  мировоззрении народов древнего севера это многоярусность.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Три яруса – три мира (нижний, средний и верхний). В мезенской росписи нижний и средний ярусы заполняют олени и кони. Верхний ярус – птицы. 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11273340a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1643050"/>
            <a:ext cx="3429024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5338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символические изображения мезенской росписи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521497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изображалась прямой линией или квадратом.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изображалась волнистой линией, косой полосой.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Ветер, воздух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многочисленные короткие штрихи или завитки, во множестве разбросанные по орнаментам мезенской росписи.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изображается в виде всевозможных спиралей.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Изображение животных – коней, оленей, птиц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изображались очень условно и обобщенно.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z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1785926"/>
            <a:ext cx="2809656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67694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техникой мезенской росписи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3286148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Материалом для росписи являлись краски – черного и красного (кирпичного)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цветов.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Элементы мезенского орнамента выполняются  -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 квадрате,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	в треугольнике,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 полосе.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500826" y="1785926"/>
            <a:ext cx="2143140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71934" y="1785926"/>
            <a:ext cx="2071702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000924" cy="838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техникой мезенской росписи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3286116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Очень необычно и красиво изображаются растения – деревья, цветы.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786182" y="1571612"/>
            <a:ext cx="4572032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15238" cy="838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техникой мезенской росписи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4124324" cy="3946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Важным элементом мезенского узора были птицы – гуси, утки, лебеди, так же могли быть сказочные жар-птицы.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Птицы были символом стихии воздуха и воды. Жар-птица – символ огня.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3438" y="1500174"/>
            <a:ext cx="3571900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E15B-4B05-4AB7-BBD3-B36BA01001C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29552" cy="838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техникой мезенской росписи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429132"/>
            <a:ext cx="7072362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Самым любимым, для мастеров Мезена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были олени и лошади.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На рисунке представлена последовательность изображения оленя (лошади).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34" y="1428736"/>
            <a:ext cx="507209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929322" y="1428736"/>
            <a:ext cx="2786082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5715040" cy="8382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«мезенская роспись»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мезенских мастеров</a:t>
            </a:r>
            <a:endParaRPr lang="ru-RU" sz="1800" dirty="0"/>
          </a:p>
        </p:txBody>
      </p:sp>
      <p:pic>
        <p:nvPicPr>
          <p:cNvPr id="4" name="Содержимое 3" descr="0_6f483_b44aa55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7" y="1785926"/>
            <a:ext cx="4262255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x_4882d1c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0029" y="1785926"/>
            <a:ext cx="3942507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166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«МЕЗЕНСКАЯ РОСПИСЬ» занятие по курсу «изобразительное искусство»  для обучающихся  6-9 лет</vt:lpstr>
      <vt:lpstr>«мезенская роспись» история возникновения росписи</vt:lpstr>
      <vt:lpstr>«мезенская роспись» символические изображения мезенской росписи</vt:lpstr>
      <vt:lpstr>«мезенская роспись» символические изображения мезенской росписи</vt:lpstr>
      <vt:lpstr>«мезенская роспись» знакомство с техникой мезенской росписи</vt:lpstr>
      <vt:lpstr>«мезенская роспись» знакомство с техникой мезенской росписи</vt:lpstr>
      <vt:lpstr>«мезенская роспись» знакомство с техникой мезенской росписи</vt:lpstr>
      <vt:lpstr>«мезенская роспись» знакомство с техникой мезенской росписи</vt:lpstr>
      <vt:lpstr>«мезенская роспись» работы мезенских мастеров</vt:lpstr>
      <vt:lpstr>«мезенская роспись» работы мезенских мастеров</vt:lpstr>
      <vt:lpstr>«мезенская роспись» работы мезенских мастеров</vt:lpstr>
      <vt:lpstr>«мезенская роспись» творческие работы обучающихся</vt:lpstr>
      <vt:lpstr>«мезенская роспись» творческие работы обучающихся</vt:lpstr>
      <vt:lpstr>Работу выполнила педагог дополнительного образования МОУ ДЮЦ г. Волгограда отдела Изобразительного и декоративного творчества Широбакина Елена Олеговна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re</cp:lastModifiedBy>
  <cp:revision>32</cp:revision>
  <dcterms:created xsi:type="dcterms:W3CDTF">2015-03-14T13:58:52Z</dcterms:created>
  <dcterms:modified xsi:type="dcterms:W3CDTF">2015-04-13T16:51:02Z</dcterms:modified>
</cp:coreProperties>
</file>