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306" r:id="rId3"/>
    <p:sldId id="258" r:id="rId4"/>
    <p:sldId id="308" r:id="rId5"/>
    <p:sldId id="307" r:id="rId6"/>
    <p:sldId id="333" r:id="rId7"/>
    <p:sldId id="260" r:id="rId8"/>
    <p:sldId id="291" r:id="rId9"/>
    <p:sldId id="263" r:id="rId10"/>
    <p:sldId id="295" r:id="rId11"/>
    <p:sldId id="294" r:id="rId12"/>
    <p:sldId id="304" r:id="rId13"/>
    <p:sldId id="305" r:id="rId14"/>
    <p:sldId id="331" r:id="rId15"/>
    <p:sldId id="299" r:id="rId16"/>
    <p:sldId id="310" r:id="rId17"/>
    <p:sldId id="297" r:id="rId18"/>
    <p:sldId id="317" r:id="rId19"/>
    <p:sldId id="318" r:id="rId20"/>
    <p:sldId id="322" r:id="rId21"/>
    <p:sldId id="319" r:id="rId22"/>
    <p:sldId id="332" r:id="rId23"/>
    <p:sldId id="323" r:id="rId24"/>
    <p:sldId id="321" r:id="rId25"/>
    <p:sldId id="325" r:id="rId26"/>
    <p:sldId id="326" r:id="rId27"/>
    <p:sldId id="328" r:id="rId28"/>
    <p:sldId id="289" r:id="rId29"/>
    <p:sldId id="329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A70E4-0A8B-4C0A-90C1-17F225FD5829}" type="datetimeFigureOut">
              <a:rPr lang="ru-RU" smtClean="0"/>
              <a:t>12.03.2015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AC6BFD-9F69-4A4C-B107-9137FA68053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A70E4-0A8B-4C0A-90C1-17F225FD5829}" type="datetimeFigureOut">
              <a:rPr lang="ru-RU" smtClean="0"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6BFD-9F69-4A4C-B107-9137FA6805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A70E4-0A8B-4C0A-90C1-17F225FD5829}" type="datetimeFigureOut">
              <a:rPr lang="ru-RU" smtClean="0"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6BFD-9F69-4A4C-B107-9137FA6805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84A70E4-0A8B-4C0A-90C1-17F225FD5829}" type="datetimeFigureOut">
              <a:rPr lang="ru-RU" smtClean="0"/>
              <a:t>12.03.2015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3AC6BFD-9F69-4A4C-B107-9137FA680532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A70E4-0A8B-4C0A-90C1-17F225FD5829}" type="datetimeFigureOut">
              <a:rPr lang="ru-RU" smtClean="0"/>
              <a:t>12.03.2015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6BFD-9F69-4A4C-B107-9137FA68053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A70E4-0A8B-4C0A-90C1-17F225FD5829}" type="datetimeFigureOut">
              <a:rPr lang="ru-RU" smtClean="0"/>
              <a:t>12.03.2015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6BFD-9F69-4A4C-B107-9137FA68053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6BFD-9F69-4A4C-B107-9137FA68053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A70E4-0A8B-4C0A-90C1-17F225FD5829}" type="datetimeFigureOut">
              <a:rPr lang="ru-RU" smtClean="0"/>
              <a:t>12.03.2015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A70E4-0A8B-4C0A-90C1-17F225FD5829}" type="datetimeFigureOut">
              <a:rPr lang="ru-RU" smtClean="0"/>
              <a:t>12.03.2015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6BFD-9F69-4A4C-B107-9137FA68053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A70E4-0A8B-4C0A-90C1-17F225FD5829}" type="datetimeFigureOut">
              <a:rPr lang="ru-RU" smtClean="0"/>
              <a:t>12.03.2015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6BFD-9F69-4A4C-B107-9137FA6805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84A70E4-0A8B-4C0A-90C1-17F225FD5829}" type="datetimeFigureOut">
              <a:rPr lang="ru-RU" smtClean="0"/>
              <a:t>12.03.2015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3AC6BFD-9F69-4A4C-B107-9137FA68053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A70E4-0A8B-4C0A-90C1-17F225FD5829}" type="datetimeFigureOut">
              <a:rPr lang="ru-RU" smtClean="0"/>
              <a:t>12.03.2015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3AC6BFD-9F69-4A4C-B107-9137FA68053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84A70E4-0A8B-4C0A-90C1-17F225FD5829}" type="datetimeFigureOut">
              <a:rPr lang="ru-RU" smtClean="0"/>
              <a:t>12.03.2015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3AC6BFD-9F69-4A4C-B107-9137FA680532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4.png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4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7.png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34.png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34.png"/><Relationship Id="rId4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34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653136"/>
            <a:ext cx="8305800" cy="1169356"/>
          </a:xfrm>
        </p:spPr>
        <p:txBody>
          <a:bodyPr/>
          <a:lstStyle/>
          <a:p>
            <a:r>
              <a:rPr lang="ru-RU" sz="4000" dirty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Учитель Скворцова Е.В.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908720"/>
            <a:ext cx="8521824" cy="1981200"/>
          </a:xfrm>
        </p:spPr>
        <p:txBody>
          <a:bodyPr/>
          <a:lstStyle/>
          <a:p>
            <a:r>
              <a:rPr lang="ru-RU" sz="4400" dirty="0" smtClean="0">
                <a:solidFill>
                  <a:srgbClr val="C00000"/>
                </a:solidFill>
              </a:rPr>
              <a:t>Урок  </a:t>
            </a:r>
            <a:r>
              <a:rPr lang="ru-RU" sz="4400" dirty="0" smtClean="0">
                <a:solidFill>
                  <a:srgbClr val="C00000"/>
                </a:solidFill>
              </a:rPr>
              <a:t>музыки в специальной</a:t>
            </a:r>
            <a:br>
              <a:rPr lang="ru-RU" sz="4400" dirty="0" smtClean="0">
                <a:solidFill>
                  <a:srgbClr val="C00000"/>
                </a:solidFill>
              </a:rPr>
            </a:br>
            <a:r>
              <a:rPr lang="ru-RU" sz="4400" dirty="0" smtClean="0">
                <a:solidFill>
                  <a:srgbClr val="C00000"/>
                </a:solidFill>
              </a:rPr>
              <a:t>(коррекционной) школе </a:t>
            </a:r>
            <a:r>
              <a:rPr lang="en-US" sz="4400" dirty="0" smtClean="0">
                <a:solidFill>
                  <a:srgbClr val="C00000"/>
                </a:solidFill>
              </a:rPr>
              <a:t>VIII </a:t>
            </a:r>
            <a:r>
              <a:rPr lang="ru-RU" sz="4400" dirty="0" smtClean="0">
                <a:solidFill>
                  <a:srgbClr val="C00000"/>
                </a:solidFill>
              </a:rPr>
              <a:t>вида</a:t>
            </a:r>
            <a:r>
              <a:rPr lang="ru-RU" sz="4400" dirty="0" smtClean="0">
                <a:solidFill>
                  <a:srgbClr val="C00000"/>
                </a:solidFill>
              </a:rPr>
              <a:t/>
            </a:r>
            <a:br>
              <a:rPr lang="ru-RU" sz="4400" dirty="0" smtClean="0">
                <a:solidFill>
                  <a:srgbClr val="C00000"/>
                </a:solidFill>
              </a:rPr>
            </a:br>
            <a:r>
              <a:rPr lang="ru-RU" sz="4400" dirty="0" smtClean="0">
                <a:solidFill>
                  <a:srgbClr val="C00000"/>
                </a:solidFill>
              </a:rPr>
              <a:t>3 класс</a:t>
            </a:r>
            <a:endParaRPr lang="ru-RU" sz="4400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EN00501_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912" y="3220157"/>
            <a:ext cx="1471612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1049050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5736" y="260648"/>
            <a:ext cx="4824536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649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9712" y="332656"/>
            <a:ext cx="5256584" cy="619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6913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1720" y="188640"/>
            <a:ext cx="5256584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931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9712" y="260648"/>
            <a:ext cx="5472608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013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52400"/>
            <a:ext cx="8507288" cy="12192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accent3">
                    <a:lumMod val="50000"/>
                  </a:schemeClr>
                </a:solidFill>
              </a:rPr>
              <a:t>Русские народные песни</a:t>
            </a:r>
            <a:endParaRPr lang="ru-RU" sz="6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59" y="1412776"/>
            <a:ext cx="7920881" cy="4932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520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/>
          <a:lstStyle/>
          <a:p>
            <a:r>
              <a:rPr lang="ru-RU" dirty="0" smtClean="0"/>
              <a:t>      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«Уж как шла лиса по травке»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59" y="1268760"/>
            <a:ext cx="3826768" cy="520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66320" y="1988840"/>
            <a:ext cx="52817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000" b="1" dirty="0">
                <a:solidFill>
                  <a:srgbClr val="002060"/>
                </a:solidFill>
              </a:rPr>
              <a:t>Уж как шла Лиса по травке,</a:t>
            </a:r>
          </a:p>
          <a:p>
            <a:pPr>
              <a:lnSpc>
                <a:spcPct val="90000"/>
              </a:lnSpc>
            </a:pPr>
            <a:endParaRPr lang="ru-RU" sz="2000" b="1" dirty="0">
              <a:solidFill>
                <a:srgbClr val="00206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b="1" dirty="0">
                <a:solidFill>
                  <a:srgbClr val="002060"/>
                </a:solidFill>
              </a:rPr>
              <a:t>Нашла азбуку в канавке,</a:t>
            </a:r>
          </a:p>
          <a:p>
            <a:pPr>
              <a:lnSpc>
                <a:spcPct val="90000"/>
              </a:lnSpc>
            </a:pPr>
            <a:endParaRPr lang="ru-RU" sz="2000" b="1" dirty="0">
              <a:solidFill>
                <a:srgbClr val="00206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b="1" dirty="0">
                <a:solidFill>
                  <a:srgbClr val="002060"/>
                </a:solidFill>
              </a:rPr>
              <a:t>Она села на пенёк</a:t>
            </a:r>
          </a:p>
          <a:p>
            <a:pPr>
              <a:lnSpc>
                <a:spcPct val="90000"/>
              </a:lnSpc>
            </a:pPr>
            <a:endParaRPr lang="ru-RU" sz="2000" b="1" dirty="0">
              <a:solidFill>
                <a:srgbClr val="00206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b="1" dirty="0">
                <a:solidFill>
                  <a:srgbClr val="002060"/>
                </a:solidFill>
              </a:rPr>
              <a:t>И читала весь денёк.</a:t>
            </a:r>
          </a:p>
        </p:txBody>
      </p:sp>
    </p:spTree>
    <p:extLst>
      <p:ext uri="{BB962C8B-B14F-4D97-AF65-F5344CB8AC3E}">
        <p14:creationId xmlns:p14="http://schemas.microsoft.com/office/powerpoint/2010/main" val="2492942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6068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«Дон-дон»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5656" y="939552"/>
            <a:ext cx="6264696" cy="5657800"/>
          </a:xfrm>
          <a:prstGeom prst="rect">
            <a:avLst/>
          </a:prstGeom>
        </p:spPr>
      </p:pic>
      <p:pic>
        <p:nvPicPr>
          <p:cNvPr id="6" name="Picture 2" descr="BD05088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146674" cy="2047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5169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5753" y="332656"/>
            <a:ext cx="8229600" cy="6068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«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</a:rPr>
              <a:t>Земелюшка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– чернозём»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5753" y="1052736"/>
            <a:ext cx="8229600" cy="5433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19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«Как на тоненький ледок»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7704" y="908720"/>
            <a:ext cx="5148572" cy="5718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36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21635"/>
            <a:ext cx="8229600" cy="75632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«Во поле берёза стояла»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Picture 2" descr="C:\Users\Елена Скворцова\Documents\Школа\фото-природа\берёз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08720"/>
            <a:ext cx="8288603" cy="5650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9628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7570" y="1556792"/>
            <a:ext cx="8435280" cy="121920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Музыкальная культура русского</a:t>
            </a:r>
            <a:br>
              <a:rPr lang="ru-RU" sz="4400" dirty="0" smtClean="0">
                <a:solidFill>
                  <a:srgbClr val="C00000"/>
                </a:solidFill>
              </a:rPr>
            </a:br>
            <a:r>
              <a:rPr lang="ru-RU" sz="4400" dirty="0" smtClean="0">
                <a:solidFill>
                  <a:srgbClr val="C00000"/>
                </a:solidFill>
              </a:rPr>
              <a:t>                          народа</a:t>
            </a:r>
            <a:endParaRPr lang="ru-RU" sz="4400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67744" y="3501008"/>
            <a:ext cx="4694932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1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052737"/>
            <a:ext cx="5383276" cy="560758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2534" y="7708"/>
            <a:ext cx="8229600" cy="900336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Х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оровод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51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75632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«Частушки»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2" descr="C:\Users\Елена Скворцова\Documents\Школа\фото-картинки\конфеты2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980728"/>
            <a:ext cx="7941568" cy="5563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475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52400"/>
            <a:ext cx="8712968" cy="12192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accent3">
                    <a:lumMod val="50000"/>
                  </a:schemeClr>
                </a:solidFill>
              </a:rPr>
              <a:t>Русские народные музыкальные</a:t>
            </a:r>
            <a:br>
              <a:rPr lang="ru-RU" sz="44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400" dirty="0" smtClean="0">
                <a:solidFill>
                  <a:schemeClr val="accent3">
                    <a:lumMod val="50000"/>
                  </a:schemeClr>
                </a:solidFill>
              </a:rPr>
              <a:t>инструменты</a:t>
            </a:r>
            <a:endParaRPr lang="ru-RU" sz="4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36" name="Picture 12" descr="https://encrypted-tbn3.gstatic.com/images?q=tbn:ANd9GcRr3fLNvkOu5x73pDC8PAhQgPkOWRfjUH4NIu_TvUdEaGnH0HfY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8064896" cy="503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1995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8000" b="1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E7BC29">
                    <a:lumMod val="50000"/>
                  </a:srgbClr>
                </a:solidFill>
                <a:latin typeface="Monotype Corsiva" pitchFamily="66" charset="0"/>
              </a:rPr>
              <a:t>Гармонь</a:t>
            </a:r>
            <a:endParaRPr lang="ru-RU" dirty="0"/>
          </a:p>
        </p:txBody>
      </p:sp>
      <p:pic>
        <p:nvPicPr>
          <p:cNvPr id="5" name="Объект 4" descr="http://uniart-shop.ru/app/webroot/files/images/DSC_5056%20copy.jpg"/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702" y="1524000"/>
            <a:ext cx="5838595" cy="45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звук гармони обр.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156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34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5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8000" b="1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E7BC29">
                    <a:lumMod val="50000"/>
                  </a:srgbClr>
                </a:solidFill>
                <a:latin typeface="Monotype Corsiva" pitchFamily="66" charset="0"/>
              </a:rPr>
              <a:t>Свирель</a:t>
            </a:r>
            <a:endParaRPr lang="ru-RU" dirty="0"/>
          </a:p>
        </p:txBody>
      </p:sp>
      <p:pic>
        <p:nvPicPr>
          <p:cNvPr id="5" name="Объект 4" descr="http://skybeat.ru/upload/iblock/f25/f2501d88cac59a98399b71c931e25274.jpg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517" y="1524000"/>
            <a:ext cx="6850966" cy="457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Zvuchanie_svireli_-_otryvok_(iPlay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60739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03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2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8000" b="1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E7BC29">
                    <a:lumMod val="50000"/>
                  </a:srgbClr>
                </a:solidFill>
                <a:latin typeface="Monotype Corsiva" pitchFamily="66" charset="0"/>
              </a:rPr>
              <a:t>Бубен</a:t>
            </a: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628800"/>
            <a:ext cx="5361384" cy="4824536"/>
          </a:xfrm>
          <a:prstGeom prst="rect">
            <a:avLst/>
          </a:prstGeom>
        </p:spPr>
      </p:pic>
      <p:pic>
        <p:nvPicPr>
          <p:cNvPr id="2" name="звуки бубн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60174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60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54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8000" b="1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E7BC29">
                    <a:lumMod val="50000"/>
                  </a:srgbClr>
                </a:solidFill>
                <a:latin typeface="Monotype Corsiva" pitchFamily="66" charset="0"/>
              </a:rPr>
              <a:t>Колокольчики</a:t>
            </a:r>
          </a:p>
        </p:txBody>
      </p:sp>
      <p:pic>
        <p:nvPicPr>
          <p:cNvPr id="5" name="Zvuk_kolokolchika_-_uuuuuuuuuu....._(get-tune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528" y="174131"/>
            <a:ext cx="609600" cy="609600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628328" y="1393331"/>
            <a:ext cx="8003688" cy="5032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263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93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  <p:bldP spid="3" grpId="1"/>
      <p:bldP spid="3" grpId="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8000" b="1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E7BC29">
                    <a:lumMod val="50000"/>
                  </a:srgbClr>
                </a:solidFill>
                <a:latin typeface="Monotype Corsiva" pitchFamily="66" charset="0"/>
              </a:rPr>
              <a:t>Ложки</a:t>
            </a:r>
          </a:p>
        </p:txBody>
      </p:sp>
      <p:pic>
        <p:nvPicPr>
          <p:cNvPr id="4" name="Объект 3" descr="https://encrypted-tbn1.gstatic.com/images?q=tbn:ANd9GcSciSjHw8ANbUYjOsi0IOjZ-bASePPemqgsBnudJGw5cMbPThug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84784"/>
            <a:ext cx="6624736" cy="4608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звук ложе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03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43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  <p:bldP spid="3" grpId="1"/>
      <p:bldP spid="3" gr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Балалайка</a:t>
            </a:r>
            <a:endParaRPr lang="ru-RU" sz="8000" b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Picture 2" descr="C:\Users\Елена Скворцова\Documents\Школа\Фото-муз.инструменты\балалайка3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12776"/>
            <a:ext cx="6696744" cy="502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балалай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61305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61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6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476672"/>
            <a:ext cx="7992888" cy="5998190"/>
          </a:xfrm>
          <a:prstGeom prst="rect">
            <a:avLst/>
          </a:prstGeom>
        </p:spPr>
      </p:pic>
      <p:pic>
        <p:nvPicPr>
          <p:cNvPr id="4" name="Русский наигрыш (mp3cut.ru)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1166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84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2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1124744"/>
            <a:ext cx="7920880" cy="52200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7592"/>
            <a:ext cx="8229600" cy="876874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     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</a:rPr>
              <a:t>«Мы – третьеклассники»</a:t>
            </a: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59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   </a:t>
            </a:r>
            <a:r>
              <a:rPr lang="ru-RU" sz="6000" dirty="0" smtClean="0">
                <a:solidFill>
                  <a:schemeClr val="accent3">
                    <a:lumMod val="50000"/>
                  </a:schemeClr>
                </a:solidFill>
              </a:rPr>
              <a:t>2014 </a:t>
            </a:r>
            <a:r>
              <a:rPr lang="ru-RU" sz="4400" dirty="0" smtClean="0">
                <a:solidFill>
                  <a:schemeClr val="accent3">
                    <a:lumMod val="50000"/>
                  </a:schemeClr>
                </a:solidFill>
              </a:rPr>
              <a:t>год – </a:t>
            </a:r>
            <a:r>
              <a:rPr lang="ru-RU" sz="5400" dirty="0" smtClean="0">
                <a:solidFill>
                  <a:schemeClr val="accent3">
                    <a:lumMod val="50000"/>
                  </a:schemeClr>
                </a:solidFill>
              </a:rPr>
              <a:t>Год  Культуры</a:t>
            </a:r>
            <a:endParaRPr lang="ru-RU" sz="6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43701" y="5252074"/>
            <a:ext cx="1056597" cy="122413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293095"/>
            <a:ext cx="3096616" cy="2183115"/>
          </a:xfrm>
          <a:prstGeom prst="rect">
            <a:avLst/>
          </a:prstGeom>
        </p:spPr>
      </p:pic>
      <p:pic>
        <p:nvPicPr>
          <p:cNvPr id="6" name="Объект 3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043700" y="4003800"/>
            <a:ext cx="1056597" cy="8930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61213">
            <a:off x="6399102" y="1472292"/>
            <a:ext cx="1944216" cy="23893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9179" y="4293095"/>
            <a:ext cx="3026039" cy="21831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896432" y="1491323"/>
            <a:ext cx="3081997" cy="194551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126002">
            <a:off x="683568" y="1468570"/>
            <a:ext cx="1819094" cy="234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42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3276" y="404664"/>
            <a:ext cx="8397195" cy="601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91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7053" y="-171400"/>
            <a:ext cx="8712968" cy="12192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accent3">
                    <a:lumMod val="50000"/>
                  </a:schemeClr>
                </a:solidFill>
              </a:rPr>
              <a:t>Русские народные сказки</a:t>
            </a:r>
            <a:endParaRPr lang="ru-RU" sz="5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http://www.perunica.ru/uploads/posts/2013-03/1362206959_3718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8256002" cy="531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98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60648"/>
            <a:ext cx="5544615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4616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9712" y="332656"/>
            <a:ext cx="5400600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824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32656"/>
            <a:ext cx="4968552" cy="6182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8352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1894</TotalTime>
  <Words>92</Words>
  <Application>Microsoft Office PowerPoint</Application>
  <PresentationFormat>Экран (4:3)</PresentationFormat>
  <Paragraphs>28</Paragraphs>
  <Slides>29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Constantia</vt:lpstr>
      <vt:lpstr>Monotype Corsiva</vt:lpstr>
      <vt:lpstr>Wingdings 2</vt:lpstr>
      <vt:lpstr>Бумажная</vt:lpstr>
      <vt:lpstr>Урок  музыки в специальной (коррекционной) школе VIII вида 3 класс</vt:lpstr>
      <vt:lpstr>Музыкальная культура русского                           народа</vt:lpstr>
      <vt:lpstr>      «Мы – третьеклассники»</vt:lpstr>
      <vt:lpstr>   2014 год – Год  Культуры</vt:lpstr>
      <vt:lpstr>Презентация PowerPoint</vt:lpstr>
      <vt:lpstr>Русские народные сказки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Русские народные песни</vt:lpstr>
      <vt:lpstr>       «Уж как шла лиса по травке»</vt:lpstr>
      <vt:lpstr>«Дон-дон»</vt:lpstr>
      <vt:lpstr>«Земелюшка – чернозём»</vt:lpstr>
      <vt:lpstr>«Как на тоненький ледок»</vt:lpstr>
      <vt:lpstr>«Во поле берёза стояла»</vt:lpstr>
      <vt:lpstr>Хоровод</vt:lpstr>
      <vt:lpstr>«Частушки»</vt:lpstr>
      <vt:lpstr>Русские народные музыкальные инструменты</vt:lpstr>
      <vt:lpstr>Гармонь</vt:lpstr>
      <vt:lpstr>Свирель</vt:lpstr>
      <vt:lpstr>Бубен</vt:lpstr>
      <vt:lpstr>Колокольчики</vt:lpstr>
      <vt:lpstr>Ложки</vt:lpstr>
      <vt:lpstr>Балалайка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музыки 3 класс</dc:title>
  <dc:creator>Скворцова</dc:creator>
  <cp:lastModifiedBy>Skvortsova Elena</cp:lastModifiedBy>
  <cp:revision>108</cp:revision>
  <dcterms:created xsi:type="dcterms:W3CDTF">2012-10-10T17:56:20Z</dcterms:created>
  <dcterms:modified xsi:type="dcterms:W3CDTF">2015-03-12T13:42:31Z</dcterms:modified>
</cp:coreProperties>
</file>