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89" r:id="rId2"/>
    <p:sldId id="262" r:id="rId3"/>
    <p:sldId id="257" r:id="rId4"/>
    <p:sldId id="258" r:id="rId5"/>
    <p:sldId id="259" r:id="rId6"/>
    <p:sldId id="256" r:id="rId7"/>
    <p:sldId id="291" r:id="rId8"/>
    <p:sldId id="261" r:id="rId9"/>
    <p:sldId id="295" r:id="rId10"/>
    <p:sldId id="298" r:id="rId11"/>
    <p:sldId id="293" r:id="rId12"/>
    <p:sldId id="297" r:id="rId13"/>
    <p:sldId id="292" r:id="rId14"/>
    <p:sldId id="272" r:id="rId15"/>
    <p:sldId id="329" r:id="rId16"/>
    <p:sldId id="263" r:id="rId17"/>
    <p:sldId id="264" r:id="rId18"/>
    <p:sldId id="328" r:id="rId19"/>
    <p:sldId id="327" r:id="rId20"/>
    <p:sldId id="301" r:id="rId21"/>
    <p:sldId id="267" r:id="rId22"/>
    <p:sldId id="268" r:id="rId23"/>
    <p:sldId id="303" r:id="rId24"/>
    <p:sldId id="330" r:id="rId25"/>
    <p:sldId id="304" r:id="rId26"/>
    <p:sldId id="305" r:id="rId27"/>
    <p:sldId id="306" r:id="rId28"/>
    <p:sldId id="308" r:id="rId29"/>
    <p:sldId id="310" r:id="rId30"/>
    <p:sldId id="311" r:id="rId31"/>
    <p:sldId id="312" r:id="rId32"/>
    <p:sldId id="331" r:id="rId33"/>
    <p:sldId id="269" r:id="rId34"/>
    <p:sldId id="313" r:id="rId35"/>
    <p:sldId id="274" r:id="rId36"/>
    <p:sldId id="270" r:id="rId37"/>
    <p:sldId id="260" r:id="rId38"/>
    <p:sldId id="332" r:id="rId39"/>
    <p:sldId id="315" r:id="rId40"/>
    <p:sldId id="317" r:id="rId41"/>
    <p:sldId id="266" r:id="rId42"/>
    <p:sldId id="319" r:id="rId43"/>
    <p:sldId id="321" r:id="rId44"/>
    <p:sldId id="320" r:id="rId45"/>
    <p:sldId id="273" r:id="rId46"/>
    <p:sldId id="324" r:id="rId47"/>
    <p:sldId id="323" r:id="rId48"/>
    <p:sldId id="322" r:id="rId49"/>
    <p:sldId id="337" r:id="rId50"/>
    <p:sldId id="276" r:id="rId51"/>
    <p:sldId id="277" r:id="rId52"/>
    <p:sldId id="278" r:id="rId53"/>
    <p:sldId id="279" r:id="rId54"/>
    <p:sldId id="280" r:id="rId55"/>
    <p:sldId id="281" r:id="rId56"/>
    <p:sldId id="326" r:id="rId57"/>
    <p:sldId id="333" r:id="rId58"/>
    <p:sldId id="325" r:id="rId59"/>
    <p:sldId id="282" r:id="rId60"/>
    <p:sldId id="283" r:id="rId61"/>
    <p:sldId id="284" r:id="rId62"/>
    <p:sldId id="285" r:id="rId63"/>
    <p:sldId id="286" r:id="rId64"/>
    <p:sldId id="287" r:id="rId65"/>
    <p:sldId id="288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DC86F-50AC-47F5-82CA-93C2D200456F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0E80B-FC12-4FED-88C4-E4CE95E767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0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0E80B-FC12-4FED-88C4-E4CE95E767A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772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093;&#1088;&#1086;&#1085;&#1080;&#1082;&#1072;.wmv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v110wmv.wmv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7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&#1046;&#1085;&#1097;&#1080;&#1085;&#1099;%20&#1085;&#1072;%20&#1074;&#1086;&#1081;&#1085;&#1077;.wmv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4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png"/><Relationship Id="rId4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4.png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73;&#1077;&#1076;&#1072;.wmv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4.png"/><Relationship Id="rId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9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46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Admin\Рабочий стол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56"/>
            <a:ext cx="9144000" cy="685233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203162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Documents and Settings\Admin\Рабочий стол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7236" y="0"/>
            <a:ext cx="9161236" cy="68578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io.ru/galgrnd/inf/partiz1941leningr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3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8905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а братских могилах mp3.s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06929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99"/>
            <a:ext cx="9144000" cy="678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300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95" y="35129"/>
            <a:ext cx="9127467" cy="6858000"/>
          </a:xfrm>
          <a:prstGeom prst="rect">
            <a:avLst/>
          </a:prstGeom>
          <a:noFill/>
        </p:spPr>
      </p:pic>
      <p:pic>
        <p:nvPicPr>
          <p:cNvPr id="5" name="на братских могилах mp3.s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238737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044195743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numSld="1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304150"/>
      </p:ext>
    </p:extLst>
  </p:cSld>
  <p:clrMapOvr>
    <a:masterClrMapping/>
  </p:clrMapOvr>
  <p:transition spd="med" advClick="0"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86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318282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Рабочий стол\51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0063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04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55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Admin\Рабочий стол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57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07285" y="62373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99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-fotki.yandex.ru/get/4213/varjag-2007.b2/0_44793_4bea3103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4" y="0"/>
            <a:ext cx="9130036" cy="728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5.nnm.ru/5/6/f/e/e/e088ed3749526ca3d1d873c4f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899"/>
            <a:ext cx="5715040" cy="686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Рабочий стол\1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"/>
            <a:ext cx="9144000" cy="6840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15.nnm.me/a/4/3/6/e/49a6c3f3806ea1553446a3339d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6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ototelegraf.ru/wp-content/uploads/2012/05/foto-velikoy-otechestvennoy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35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ясегодн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audio>
              <p:cMediaNode vol="80000" numSld="4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est-dem.ru/wp-content/uploads/2012/05/%D0%9F%D0%BE%D1%81%D0%BB%D0%B5-%D0%BD%D0%B0%D0%BB%D0%B5%D1%82%D0%B0-%D0%B2%D1%80%D0%B0%D0%B6%D0%B5%D1%81%D0%BA%D0%BE%D0%B9-%D0%B0%D0%B2%D0%B8%D0%B0%D1%86%D0%B8%D0%B8.-%D0%A2%D0%B0%D1%82%D1%8C%D1%8F%D0%BD%D0%B0-%D0%9E%D0%BD%D0%B8%D1%89%D0%B5%D0%BD%D0%BA%D0%BE-%D1%81-%D0%B4%D0%BE%D1%87%D0%BA%D0%BE%D0%B9-%D0%BD%D0%B0-%D1%80%D1%83%D0%BA%D0%B0%D1%85-%D1%81%D0%BC%D0%B5%D1%80%D1%82%D0%B5%D0%BB%D1%8C%D0%BD%D0%BE-%D1%80%D0%B0%D0%BD%D0%B5%D0%BD%D0%BE%D0%B9-%D0%BE%D1%81%D0%BA%D0%BE%D0%BB%D0%BA%D0%B0%D0%BC%D0%B8-%D0%BD%D0%B5%D0%BC%D0%B5%D1%86%D0%BA%D0%BE%D0%B9-%D0%B1%D0%BE%D0%BC%D0%B1%D1%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-fotki.yandex.ru/get/3014/natalvoron.46/0_2a666_ed7c90d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8" y="0"/>
            <a:ext cx="91614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3014/natalvoron.46/0_2a666_ed7c90d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272"/>
            <a:ext cx="9144000" cy="681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62" y="594928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Видео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4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87" y="0"/>
            <a:ext cx="91987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56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Admin\Рабочий стол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" y="0"/>
            <a:ext cx="92085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7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222" y="-171400"/>
            <a:ext cx="9767466" cy="712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23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Хор Александрова - Священная война  (audiopoisk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0"/>
            <a:ext cx="91727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73747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0"/>
            <a:ext cx="91727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33265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56176" y="51732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21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941 год. Хроника первых месяцев войны в фотографи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408" y="-19635"/>
            <a:ext cx="9216408" cy="687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Лев Лещенко - Я   сегодня   до    зари     встану  (audiopoisk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"/>
            <a:ext cx="9144000" cy="685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2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941 год. Хроника первых месяцев войны в фотографи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69" y="-8109"/>
            <a:ext cx="9165169" cy="686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9" y="31102"/>
            <a:ext cx="9196304" cy="682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45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4071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001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Война – это 4 года!      </a:t>
            </a:r>
          </a:p>
          <a:p>
            <a:r>
              <a:rPr lang="ru-RU" sz="4000" b="1" dirty="0" smtClean="0"/>
              <a:t> 1418 дней     </a:t>
            </a:r>
          </a:p>
          <a:p>
            <a:r>
              <a:rPr lang="ru-RU" sz="4000" b="1" dirty="0" smtClean="0"/>
              <a:t>34 тысячи часов       </a:t>
            </a:r>
          </a:p>
          <a:p>
            <a:r>
              <a:rPr lang="ru-RU" sz="4000" b="1" dirty="0" smtClean="0"/>
              <a:t>более 27 миллионов погибших 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4071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Война – это более 27 миллионов могил на 2600 километров</a:t>
            </a:r>
          </a:p>
          <a:p>
            <a:r>
              <a:rPr lang="ru-RU" sz="3600" b="1" dirty="0" smtClean="0"/>
              <a:t>10 тысяч 800 убитых на 1 километр </a:t>
            </a:r>
          </a:p>
          <a:p>
            <a:r>
              <a:rPr lang="ru-RU" sz="3600" b="1" dirty="0" smtClean="0"/>
              <a:t>22 человека на каждые 2 метра земли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40719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001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Война – это 19 тысяч убитых ежедневно </a:t>
            </a:r>
          </a:p>
          <a:p>
            <a:r>
              <a:rPr lang="ru-RU" sz="4000" b="1" dirty="0" smtClean="0"/>
              <a:t>800 человек в час </a:t>
            </a:r>
          </a:p>
          <a:p>
            <a:r>
              <a:rPr lang="ru-RU" sz="4000" b="1" dirty="0" smtClean="0"/>
              <a:t>13 человек каждую минуту 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minuta_molchania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04" y="3515"/>
            <a:ext cx="9141296" cy="6449821"/>
          </a:xfrm>
        </p:spPr>
      </p:pic>
    </p:spTree>
    <p:extLst>
      <p:ext uri="{BB962C8B-B14F-4D97-AF65-F5344CB8AC3E}">
        <p14:creationId xmlns:p14="http://schemas.microsoft.com/office/powerpoint/2010/main" val="5154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Рабочий стол\1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609725"/>
            <a:ext cx="5181600" cy="3638550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1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163581" cy="6858000"/>
          </a:xfrm>
          <a:prstGeom prst="rect">
            <a:avLst/>
          </a:prstGeom>
          <a:noFill/>
        </p:spPr>
      </p:pic>
      <p:pic>
        <p:nvPicPr>
          <p:cNvPr id="4" name="Последний бой mp3.s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07571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audio>
              <p:cMediaNode vol="80000" numSld="48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941 год. Хроника первых месяцев войны в фотографи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4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941 год. Хроника первых месяцев войны в фотографи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910" y="0"/>
            <a:ext cx="91675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на братских могилах mp3.s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229200" y="609329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277833571"/>
      </p:ext>
    </p:extLst>
  </p:cSld>
  <p:clrMapOvr>
    <a:masterClrMapping/>
  </p:clrMapOvr>
  <p:transition advClick="0" advTm="15000"/>
  <p:timing>
    <p:tnLst>
      <p:par>
        <p:cTn id="1" dur="indefinite" restart="never" nodeType="tmRoot">
          <p:childTnLst>
            <p:audio>
              <p:cMediaNode vol="80000" numSld="48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84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23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7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595153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81"/>
            <a:ext cx="919247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levitan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16530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302397913"/>
      </p:ext>
    </p:extLst>
  </p:cSld>
  <p:clrMapOvr>
    <a:masterClrMapping/>
  </p:clrMapOvr>
  <p:transition advTm="60000"/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" y="13684"/>
            <a:ext cx="9144000" cy="710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Майский вальс mp3.s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484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4874477"/>
      </p:ext>
    </p:extLst>
  </p:cSld>
  <p:clrMapOvr>
    <a:masterClrMapping/>
  </p:clrMapOvr>
  <p:transition spd="med" advTm="18000"/>
  <p:timing>
    <p:tnLst>
      <p:par>
        <p:cTn id="1" dur="indefinite" restart="never" nodeType="tmRoot">
          <p:childTnLst>
            <p:audio>
              <p:cMediaNode vol="80000" numSld="55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1778"/>
            <a:ext cx="9255789" cy="688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308223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442"/>
            <a:ext cx="9159067" cy="6870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60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90888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82058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Admin\Рабочий стол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375" y="0"/>
            <a:ext cx="915384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375" y="0"/>
            <a:ext cx="915384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00192" y="6926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Tm="72000"/>
    </mc:Choice>
    <mc:Fallback xmlns="">
      <p:transition spd="slow" advTm="7200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9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00561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19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357562"/>
            <a:ext cx="4714876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19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3357562"/>
            <a:ext cx="4429123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19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9124" y="0"/>
            <a:ext cx="4714876" cy="3286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3" y="2265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день победы mp3.su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5805264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271105471"/>
      </p:ext>
    </p:extLst>
  </p:cSld>
  <p:clrMapOvr>
    <a:masterClrMapping/>
  </p:clrMapOvr>
  <p:transition advTm="6000"/>
  <p:timing>
    <p:tnLst>
      <p:par>
        <p:cTn id="1" dur="indefinite" restart="never" nodeType="tmRoot">
          <p:childTnLst>
            <p:audio>
              <p:cMediaNode vol="80000" numSld="65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C:\Users\иванов\AppData\Roaming\Skype\romashevich_s.#\media_messaging\media_cache\^23D642C72CB7FE9D50A351FB8E783A34D2A106602C542CF328^pimgpsh_fullsize_dist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7"/>
            <a:ext cx="9865096" cy="763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начало войны Левита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7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 advTm="70000"/>
    </mc:Choice>
    <mc:Fallback xmlns="">
      <p:transition spd="slow" advTm="7000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869"/>
            <a:ext cx="9144001" cy="68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23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07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149107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142"/>
            <a:ext cx="9203407" cy="68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3330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1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8842699"/>
      </p:ext>
    </p:extLst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99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50082"/>
      </p:ext>
    </p:extLst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42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856113"/>
      </p:ext>
    </p:extLst>
  </p:cSld>
  <p:clrMapOvr>
    <a:masterClrMapping/>
  </p:clrMapOvr>
  <p:transition spd="med" advClick="0" advTm="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ruskline.ru/images/2010/189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0"/>
            <a:ext cx="4842243" cy="6857999"/>
          </a:xfrm>
          <a:prstGeom prst="rect">
            <a:avLst/>
          </a:prstGeom>
          <a:noFill/>
        </p:spPr>
      </p:pic>
      <p:pic>
        <p:nvPicPr>
          <p:cNvPr id="2" name="вставай страна огромн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7744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5000"/>
    </mc:Choice>
    <mc:Fallback xmlns="">
      <p:transition advTm="5000"/>
    </mc:Fallback>
  </mc:AlternateContent>
  <p:timing>
    <p:tnLst>
      <p:par>
        <p:cTn id="1" dur="indefinite" restart="never" nodeType="tmRoot">
          <p:childTnLst>
            <p:audio>
              <p:cMediaNode vol="80000" numSld="13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Хор Александрова - Священная война  (audiopoisk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Хор Александрова - Священная война  (audiopoisk.com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end="60000.7857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638275" y="1196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9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Admin\Рабочий стол\8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7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60</Words>
  <Application>Microsoft Office PowerPoint</Application>
  <PresentationFormat>Экран (4:3)</PresentationFormat>
  <Paragraphs>15</Paragraphs>
  <Slides>65</Slides>
  <Notes>1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Roman</dc:creator>
  <cp:lastModifiedBy>Школа</cp:lastModifiedBy>
  <cp:revision>118</cp:revision>
  <dcterms:created xsi:type="dcterms:W3CDTF">2015-01-23T08:45:17Z</dcterms:created>
  <dcterms:modified xsi:type="dcterms:W3CDTF">2015-02-24T12:50:06Z</dcterms:modified>
</cp:coreProperties>
</file>