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1C39-6F64-4FE2-8B6A-6D51FDD6E1E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CB96D-8EF1-4ECB-B7B2-CC9E4EC25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3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Посиделки: «Синеокий казачий Дон»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B96D-8EF1-4ECB-B7B2-CC9E4EC252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44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Посиделки: «Синеокий казачий Дон»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B96D-8EF1-4ECB-B7B2-CC9E4EC252B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44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Посиделки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«Синеокий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казачий Дон»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714488"/>
            <a:ext cx="7786742" cy="4509943"/>
          </a:xfrm>
        </p:spPr>
      </p:pic>
    </p:spTree>
    <p:extLst>
      <p:ext uri="{BB962C8B-B14F-4D97-AF65-F5344CB8AC3E}">
        <p14:creationId xmlns:p14="http://schemas.microsoft.com/office/powerpoint/2010/main" xmlns="" val="6028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0422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438" y="1600200"/>
            <a:ext cx="4031124" cy="4525963"/>
          </a:xfrm>
        </p:spPr>
      </p:pic>
    </p:spTree>
    <p:extLst>
      <p:ext uri="{BB962C8B-B14F-4D97-AF65-F5344CB8AC3E}">
        <p14:creationId xmlns:p14="http://schemas.microsoft.com/office/powerpoint/2010/main" xmlns="" val="7072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xmlns="" val="301937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82082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8204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45754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71751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01515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08877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443292" flipH="1">
            <a:off x="8686800" y="-1107504"/>
            <a:ext cx="4572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45624" cy="640871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i="1" dirty="0" smtClean="0"/>
              <a:t>Гриб хорош белый, а казак умелый;</a:t>
            </a:r>
          </a:p>
          <a:p>
            <a:r>
              <a:rPr lang="ru-RU" i="1" dirty="0" smtClean="0"/>
              <a:t>Казачьему роду нет переводу;</a:t>
            </a:r>
          </a:p>
          <a:p>
            <a:r>
              <a:rPr lang="ru-RU" i="1" dirty="0" smtClean="0"/>
              <a:t>Казак без песен, что виноградная лоза без гроздьев;</a:t>
            </a:r>
          </a:p>
          <a:p>
            <a:r>
              <a:rPr lang="ru-RU" i="1" dirty="0" smtClean="0"/>
              <a:t>Казачьи песни слушать, что мед ложкой кушать;</a:t>
            </a:r>
          </a:p>
          <a:p>
            <a:r>
              <a:rPr lang="ru-RU" i="1" dirty="0" smtClean="0"/>
              <a:t>Казак с конем ночью и днем;</a:t>
            </a:r>
          </a:p>
          <a:p>
            <a:r>
              <a:rPr lang="ru-RU" i="1" dirty="0" smtClean="0"/>
              <a:t>Донской казак часть не кинет, хоть головушка стынет;</a:t>
            </a:r>
          </a:p>
          <a:p>
            <a:r>
              <a:rPr lang="ru-RU" i="1" dirty="0" smtClean="0"/>
              <a:t>Казачья голова, что под дождиком трава.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9772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9908" cy="6858000"/>
          </a:xfrm>
        </p:spPr>
      </p:pic>
    </p:spTree>
    <p:extLst>
      <p:ext uri="{BB962C8B-B14F-4D97-AF65-F5344CB8AC3E}">
        <p14:creationId xmlns:p14="http://schemas.microsoft.com/office/powerpoint/2010/main" xmlns="" val="12664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422221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2222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0" y="-16210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2525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25656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303208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117961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272" y="0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285968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</p:spTree>
    <p:extLst>
      <p:ext uri="{BB962C8B-B14F-4D97-AF65-F5344CB8AC3E}">
        <p14:creationId xmlns:p14="http://schemas.microsoft.com/office/powerpoint/2010/main" xmlns="" val="94803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Донщина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– Родина моя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571612"/>
            <a:ext cx="6909867" cy="4525963"/>
          </a:xfrm>
        </p:spPr>
      </p:pic>
    </p:spTree>
    <p:extLst>
      <p:ext uri="{BB962C8B-B14F-4D97-AF65-F5344CB8AC3E}">
        <p14:creationId xmlns:p14="http://schemas.microsoft.com/office/powerpoint/2010/main" xmlns="" val="4274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13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0"/>
            <a:ext cx="9721080" cy="6858000"/>
          </a:xfrm>
        </p:spPr>
      </p:pic>
    </p:spTree>
    <p:extLst>
      <p:ext uri="{BB962C8B-B14F-4D97-AF65-F5344CB8AC3E}">
        <p14:creationId xmlns:p14="http://schemas.microsoft.com/office/powerpoint/2010/main" xmlns="" val="35312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19"/>
            <a:ext cx="9144000" cy="6852581"/>
          </a:xfrm>
        </p:spPr>
      </p:pic>
    </p:spTree>
    <p:extLst>
      <p:ext uri="{BB962C8B-B14F-4D97-AF65-F5344CB8AC3E}">
        <p14:creationId xmlns:p14="http://schemas.microsoft.com/office/powerpoint/2010/main" xmlns="" val="1581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9070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0585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7605464"/>
          </a:xfrm>
        </p:spPr>
      </p:pic>
    </p:spTree>
    <p:extLst>
      <p:ext uri="{BB962C8B-B14F-4D97-AF65-F5344CB8AC3E}">
        <p14:creationId xmlns:p14="http://schemas.microsoft.com/office/powerpoint/2010/main" xmlns="" val="24362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xmlns="" val="27018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1560</TotalTime>
  <Words>85</Words>
  <Application>Microsoft Office PowerPoint</Application>
  <PresentationFormat>Экран (4:3)</PresentationFormat>
  <Paragraphs>18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Посиделки «Синеокий казачий Дон»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Молния</vt:lpstr>
      <vt:lpstr>Снег</vt:lpstr>
      <vt:lpstr>Радуга</vt:lpstr>
      <vt:lpstr>Гром</vt:lpstr>
      <vt:lpstr>Дождь</vt:lpstr>
      <vt:lpstr>Слайд 27</vt:lpstr>
      <vt:lpstr>«Донщина – Родина моя»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Home</cp:lastModifiedBy>
  <cp:revision>63</cp:revision>
  <dcterms:created xsi:type="dcterms:W3CDTF">2015-02-19T10:05:58Z</dcterms:created>
  <dcterms:modified xsi:type="dcterms:W3CDTF">2015-03-10T19:33:43Z</dcterms:modified>
</cp:coreProperties>
</file>