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  <p:sldId id="260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3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E1012-67BD-44B7-9F65-16DF0A70DA6B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C6A15-A54A-4DEB-8822-FD37356A4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_Data\&#1048;&#1088;&#1072;\&#1048;&#1056;&#1048;&#1053;&#1040;%20%20&#1059;&#1088;&#1086;&#1082;&#1080;%20&#1054;&#1090;&#1095;&#1105;&#1090;&#1099;%20&#1080;%20&#1076;&#1088;%20&#1044;&#1086;&#1082;\&#1054;&#1090;&#1082;&#1088;&#1099;&#1090;&#1099;&#1077;%20&#1091;&#1088;&#1086;&#1082;&#1080;\2013%20&#1054;&#1073;&#1091;&#1095;&#1077;&#1085;&#1080;&#1077;%20&#1075;&#1088;&#1072;&#1084;&#1086;&#1090;&#1077;%20&#1071;&#1103;\&#1055;&#1088;&#1080;&#1084;&#1077;&#1088;%20&#1090;&#1077;&#1084;&#1072;&#1090;&#1080;&#1095;&#1077;&#1089;&#1082;&#1086;&#1081;%20&#1092;&#1080;&#1079;&#1084;&#1080;&#1085;&#1091;&#1090;&#1082;&#1080;%20-%20&#1045;&#1083;&#1100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202" t="7778" r="5032" b="6667"/>
          <a:stretch>
            <a:fillRect/>
          </a:stretch>
        </p:blipFill>
        <p:spPr bwMode="auto">
          <a:xfrm>
            <a:off x="395536" y="72008"/>
            <a:ext cx="8574891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11471" r="3873"/>
          <a:stretch>
            <a:fillRect/>
          </a:stretch>
        </p:blipFill>
        <p:spPr bwMode="auto">
          <a:xfrm>
            <a:off x="179512" y="1124744"/>
            <a:ext cx="873529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17080" y="1640994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1734" y="2296536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2319384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2937138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3398" y="3513202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4027912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4593322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7944" y="1640994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65752" y="1640994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3064" y="2276872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3728" y="4024728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67944" y="2924944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4152" y="4590960"/>
            <a:ext cx="428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4361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00B050"/>
                </a:solidFill>
              </a:rPr>
              <a:t>Наш   урожай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3924" t="8279" r="3924" b="6610"/>
          <a:stretch>
            <a:fillRect/>
          </a:stretch>
        </p:blipFill>
        <p:spPr bwMode="auto">
          <a:xfrm>
            <a:off x="1907704" y="1340768"/>
            <a:ext cx="526082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 l="2875" t="8992" b="5464"/>
          <a:stretch>
            <a:fillRect/>
          </a:stretch>
        </p:blipFill>
        <p:spPr bwMode="auto">
          <a:xfrm>
            <a:off x="395536" y="476672"/>
            <a:ext cx="853244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3015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Интернет- ресурсы:</a:t>
            </a:r>
            <a:endParaRPr lang="ru-RU" sz="2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492896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2.Дом для букв:</a:t>
            </a:r>
          </a:p>
          <a:p>
            <a:r>
              <a:rPr lang="en-US" dirty="0" smtClean="0"/>
              <a:t>https://yandex.ru/images/search?text=%D0%BA%D0%B0%D1%80%D1%82%D0%B8%D0%BD%D0%BA%D0%B8%20%D0%B4%D0%BE%D0%BC%D0%BE%D0%B2%20%D0%B8%20%D0%BA%D0%BE%D1%82%D1%82%D0%B5%D0%B4%D0%B6%D0%B5%D0%B9&amp;suggest_reqid=50997722135625929685348580537445&amp;uinfo=sw-1920-sh-1200-ww-1793-wh-1080-pd-1-wp-16x10_1920x1200&amp;viewport=wide&amp;source=related-1&amp;nomisspell=1</a:t>
            </a:r>
            <a:r>
              <a:rPr lang="ru-RU" dirty="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836713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u="sng" dirty="0" smtClean="0"/>
              <a:t>Азбука, пропись</a:t>
            </a:r>
            <a:r>
              <a:rPr lang="ru-RU" dirty="0" smtClean="0"/>
              <a:t>:</a:t>
            </a:r>
          </a:p>
          <a:p>
            <a:pPr marL="342900" indent="-342900"/>
            <a:r>
              <a:rPr lang="ru-RU" dirty="0" smtClean="0"/>
              <a:t>	</a:t>
            </a:r>
            <a:r>
              <a:rPr lang="en-US" dirty="0" smtClean="0"/>
              <a:t>https://yandex.ru/images/search?text=%D0%BA%D0%B0%D1%80%D1%82%D0%B8%D0%BD%D0%BA%D0%B0%20%D0%B0%D0%B7%D0%B1%D1%83%D0%BA%D0%B0%20%D0%B8%20%D0%BF%D1%80%D0%BE%D0%BF%D0%B8%D1%81%D1%8C&amp;suggest_reqid=50997722135625929686862443099301&amp;uinfo=sw-1920-sh-1200-ww-1793-wh-1080-pd-1-wp-16x10_1920x1200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221088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3.Деревья и кустарники с буквой Я:</a:t>
            </a:r>
          </a:p>
          <a:p>
            <a:r>
              <a:rPr lang="en-US" dirty="0" smtClean="0"/>
              <a:t>https://yandex.ru/images/search?text=%D0%BA%D0%B0%D1%80%D1%82%D0%B8%D0%BD%D0%BA%D0%B8%20%D0%B4%D0%B5%D1%80%D0%B5%D0%B2%D1%8C%D0%B5%D0%B2&amp;suggest_reqid=50997722135625929688083344411872&amp;uinfo=sw-1920-sh-1200-ww-1793-wh-1080-pd-1-wp-16x10_1920x1200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573325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4.Физминутка «Ель»:</a:t>
            </a:r>
          </a:p>
          <a:p>
            <a:r>
              <a:rPr lang="en-US" dirty="0" smtClean="0"/>
              <a:t>http://www.youtube.com/watch?v=5-k62dNOVKk&amp;list=PLb_v9wkxsViXInlcN6bo833yZMRGN-Y-M&amp;index=12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6423"/>
          <a:stretch>
            <a:fillRect/>
          </a:stretch>
        </p:blipFill>
        <p:spPr bwMode="auto">
          <a:xfrm>
            <a:off x="323528" y="1052736"/>
            <a:ext cx="8659644" cy="553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27984" y="1340768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>
                <a:solidFill>
                  <a:srgbClr val="FFFF00"/>
                </a:solidFill>
                <a:latin typeface="Arno Pro Caption" pitchFamily="18" charset="0"/>
                <a:cs typeface="DaunPenh" pitchFamily="2" charset="0"/>
              </a:rPr>
              <a:t>Азбукоград</a:t>
            </a:r>
            <a:endParaRPr lang="ru-RU" sz="6000" dirty="0">
              <a:solidFill>
                <a:srgbClr val="FFFF00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60648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437112"/>
            <a:ext cx="432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149080"/>
            <a:ext cx="5629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077072"/>
            <a:ext cx="432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980728"/>
            <a:ext cx="29523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>
                <a:solidFill>
                  <a:srgbClr val="0000FF"/>
                </a:solidFill>
                <a:latin typeface="Arno Pro Caption" pitchFamily="18" charset="0"/>
                <a:cs typeface="DaunPenh" pitchFamily="2" charset="0"/>
              </a:rPr>
              <a:t>Азбукоград</a:t>
            </a:r>
            <a:endParaRPr lang="ru-RU" sz="4400" dirty="0">
              <a:solidFill>
                <a:srgbClr val="0000FF"/>
              </a:solidFill>
              <a:latin typeface="Arno Pro Caption" pitchFamily="18" charset="0"/>
              <a:cs typeface="DaunPenh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317" t="11853" r="4878" b="8141"/>
          <a:stretch>
            <a:fillRect/>
          </a:stretch>
        </p:blipFill>
        <p:spPr bwMode="auto">
          <a:xfrm>
            <a:off x="251520" y="1700808"/>
            <a:ext cx="364840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07704" y="4293096"/>
            <a:ext cx="5549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556792"/>
            <a:ext cx="33123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u="sng" dirty="0" smtClean="0">
                <a:solidFill>
                  <a:srgbClr val="0000FF"/>
                </a:solidFill>
                <a:latin typeface="Arno Pro Caption" pitchFamily="18" charset="0"/>
                <a:cs typeface="DaunPenh" pitchFamily="2" charset="0"/>
              </a:rPr>
              <a:t>Цели  урока</a:t>
            </a:r>
            <a:endParaRPr lang="ru-RU" sz="4400" u="sng" dirty="0">
              <a:solidFill>
                <a:srgbClr val="0000FF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1412776"/>
            <a:ext cx="6383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2420888"/>
            <a:ext cx="18722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FF"/>
                </a:solidFill>
                <a:latin typeface="Arno Pro Caption" pitchFamily="18" charset="0"/>
                <a:cs typeface="DaunPenh" pitchFamily="2" charset="0"/>
              </a:rPr>
              <a:t>Узнать</a:t>
            </a:r>
            <a:endParaRPr lang="ru-RU" sz="4400" dirty="0">
              <a:solidFill>
                <a:srgbClr val="0000FF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3212976"/>
            <a:ext cx="28803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FF"/>
                </a:solidFill>
                <a:latin typeface="Arno Pro Caption" pitchFamily="18" charset="0"/>
                <a:cs typeface="DaunPenh" pitchFamily="2" charset="0"/>
              </a:rPr>
              <a:t>Повторить</a:t>
            </a:r>
            <a:endParaRPr lang="ru-RU" sz="4400" dirty="0">
              <a:solidFill>
                <a:srgbClr val="0000FF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4005064"/>
            <a:ext cx="4752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00FF"/>
                </a:solidFill>
                <a:latin typeface="Arno Pro Caption" pitchFamily="18" charset="0"/>
                <a:cs typeface="DaunPenh" pitchFamily="2" charset="0"/>
              </a:rPr>
              <a:t>Применить  знания</a:t>
            </a:r>
            <a:endParaRPr lang="ru-RU" sz="4400" dirty="0">
              <a:solidFill>
                <a:srgbClr val="0000FF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412776"/>
            <a:ext cx="4683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97152"/>
            <a:ext cx="157659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797152"/>
            <a:ext cx="95020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942" t="5099" r="971" b="1852"/>
          <a:stretch>
            <a:fillRect/>
          </a:stretch>
        </p:blipFill>
        <p:spPr bwMode="auto">
          <a:xfrm>
            <a:off x="899592" y="908720"/>
            <a:ext cx="784887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260648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720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492896"/>
            <a:ext cx="720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858" t="27981" r="8858" b="13301"/>
          <a:stretch>
            <a:fillRect/>
          </a:stretch>
        </p:blipFill>
        <p:spPr bwMode="auto">
          <a:xfrm>
            <a:off x="0" y="1700808"/>
            <a:ext cx="115212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15156" t="31250" r="16641" b="12500"/>
          <a:stretch>
            <a:fillRect/>
          </a:stretch>
        </p:blipFill>
        <p:spPr bwMode="auto">
          <a:xfrm>
            <a:off x="179512" y="5301208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908720"/>
            <a:ext cx="7136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b="1" i="1" dirty="0" smtClean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11120" t="12042" r="6801" b="5716"/>
          <a:stretch>
            <a:fillRect/>
          </a:stretch>
        </p:blipFill>
        <p:spPr bwMode="auto">
          <a:xfrm>
            <a:off x="1259632" y="1037576"/>
            <a:ext cx="1800200" cy="246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 l="8462" t="15809" r="4308" b="8212"/>
          <a:stretch>
            <a:fillRect/>
          </a:stretch>
        </p:blipFill>
        <p:spPr bwMode="auto">
          <a:xfrm>
            <a:off x="4932040" y="1196752"/>
            <a:ext cx="21926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 l="9740" t="13204" r="5267" b="6514"/>
          <a:stretch>
            <a:fillRect/>
          </a:stretch>
        </p:blipFill>
        <p:spPr bwMode="auto">
          <a:xfrm>
            <a:off x="3131840" y="1124744"/>
            <a:ext cx="188120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 l="9788" t="16810" r="9788" b="9435"/>
          <a:stretch>
            <a:fillRect/>
          </a:stretch>
        </p:blipFill>
        <p:spPr bwMode="auto">
          <a:xfrm>
            <a:off x="7092280" y="1268760"/>
            <a:ext cx="19442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 l="8791" t="13500" r="12094" b="5501"/>
          <a:stretch>
            <a:fillRect/>
          </a:stretch>
        </p:blipFill>
        <p:spPr bwMode="auto">
          <a:xfrm>
            <a:off x="3131840" y="3933056"/>
            <a:ext cx="183620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 l="9164" t="13440" r="12947" b="5921"/>
          <a:stretch>
            <a:fillRect/>
          </a:stretch>
        </p:blipFill>
        <p:spPr bwMode="auto">
          <a:xfrm>
            <a:off x="1187624" y="3933056"/>
            <a:ext cx="17341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 cstate="print"/>
          <a:srcRect l="9788" t="16810" r="9788" b="9435"/>
          <a:stretch>
            <a:fillRect/>
          </a:stretch>
        </p:blipFill>
        <p:spPr bwMode="auto">
          <a:xfrm>
            <a:off x="7092280" y="4005064"/>
            <a:ext cx="19442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7326410" y="2682103"/>
            <a:ext cx="420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j-lt"/>
                <a:cs typeface="FreesiaUPC" pitchFamily="34" charset="-34"/>
              </a:rPr>
              <a:t>Я</a:t>
            </a:r>
            <a:endParaRPr lang="ru-RU" sz="32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4437112"/>
            <a:ext cx="7136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b="1" i="1" dirty="0" smtClean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</a:t>
            </a:r>
            <a:endParaRPr lang="ru-RU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076056" y="4005064"/>
            <a:ext cx="1944216" cy="2376264"/>
            <a:chOff x="4581" y="7614"/>
            <a:chExt cx="4140" cy="3657"/>
          </a:xfrm>
        </p:grpSpPr>
        <p:pic>
          <p:nvPicPr>
            <p:cNvPr id="1027" name="irc_mi" descr="598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81" y="7614"/>
              <a:ext cx="4140" cy="3657"/>
            </a:xfrm>
            <a:prstGeom prst="rect">
              <a:avLst/>
            </a:prstGeom>
            <a:noFill/>
          </p:spPr>
        </p:pic>
        <p:sp>
          <p:nvSpPr>
            <p:cNvPr id="102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5654" y="10495"/>
              <a:ext cx="2707" cy="53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Arial"/>
                  <a:cs typeface="Arial"/>
                </a:rPr>
                <a:t>Рябина</a:t>
              </a:r>
              <a:endParaRPr lang="ru-RU" sz="36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"/>
                <a:cs typeface="Arial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7326410" y="5409428"/>
            <a:ext cx="420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j-lt"/>
                <a:cs typeface="FreesiaUPC" pitchFamily="34" charset="-34"/>
              </a:rPr>
              <a:t>Я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6423"/>
          <a:stretch>
            <a:fillRect/>
          </a:stretch>
        </p:blipFill>
        <p:spPr bwMode="auto">
          <a:xfrm>
            <a:off x="323528" y="1052736"/>
            <a:ext cx="8659644" cy="553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27984" y="1196752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>
                <a:solidFill>
                  <a:srgbClr val="FFFF00"/>
                </a:solidFill>
                <a:latin typeface="Arno Pro Caption" pitchFamily="18" charset="0"/>
                <a:cs typeface="DaunPenh" pitchFamily="2" charset="0"/>
              </a:rPr>
              <a:t>Азбукоград</a:t>
            </a:r>
            <a:endParaRPr lang="ru-RU" sz="6000" dirty="0">
              <a:solidFill>
                <a:srgbClr val="FFFF00"/>
              </a:solidFill>
              <a:latin typeface="Arno Pro Caption" pitchFamily="18" charset="0"/>
              <a:cs typeface="DaunPenh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4196" y="4213537"/>
            <a:ext cx="6896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365104"/>
            <a:ext cx="5629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365104"/>
            <a:ext cx="7505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6423"/>
          <a:stretch>
            <a:fillRect/>
          </a:stretch>
        </p:blipFill>
        <p:spPr bwMode="auto">
          <a:xfrm>
            <a:off x="1403648" y="908721"/>
            <a:ext cx="6120680" cy="391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188640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996952"/>
            <a:ext cx="6896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3068960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4581128"/>
            <a:ext cx="6896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4581128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4797152"/>
            <a:ext cx="720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6563" y="5445224"/>
            <a:ext cx="14573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5445224"/>
            <a:ext cx="14573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5526360"/>
            <a:ext cx="17240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5507310"/>
            <a:ext cx="17526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2935" y="188640"/>
            <a:ext cx="7473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Буква  </a:t>
            </a:r>
            <a:r>
              <a:rPr lang="ru-RU" sz="4000" b="1" i="1" dirty="0">
                <a:solidFill>
                  <a:srgbClr val="FF0000"/>
                </a:solidFill>
                <a:latin typeface="Arno Pro" pitchFamily="18" charset="0"/>
                <a:cs typeface="FreesiaUPC" pitchFamily="34" charset="-34"/>
              </a:rPr>
              <a:t>Я</a:t>
            </a:r>
            <a:r>
              <a:rPr lang="ru-RU" sz="4000" b="1" i="1" dirty="0">
                <a:solidFill>
                  <a:srgbClr val="00B050"/>
                </a:solidFill>
                <a:latin typeface="Arno Pro" pitchFamily="18" charset="0"/>
                <a:cs typeface="FreesiaUPC" pitchFamily="34" charset="-34"/>
              </a:rPr>
              <a:t>  в словах и предложениях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86244" y="1052736"/>
            <a:ext cx="6896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045185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1380" y="1124744"/>
            <a:ext cx="1790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33230"/>
          <a:stretch>
            <a:fillRect/>
          </a:stretch>
        </p:blipFill>
        <p:spPr bwMode="auto">
          <a:xfrm>
            <a:off x="2339752" y="1986161"/>
            <a:ext cx="1162050" cy="57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t="16770"/>
          <a:stretch>
            <a:fillRect/>
          </a:stretch>
        </p:blipFill>
        <p:spPr bwMode="auto">
          <a:xfrm>
            <a:off x="5220072" y="1844824"/>
            <a:ext cx="1162050" cy="72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t="17949" b="10256"/>
          <a:stretch>
            <a:fillRect/>
          </a:stretch>
        </p:blipFill>
        <p:spPr bwMode="auto">
          <a:xfrm>
            <a:off x="1691680" y="2564904"/>
            <a:ext cx="579352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779912" y="2492896"/>
            <a:ext cx="814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0000FF"/>
                </a:solidFill>
              </a:rPr>
              <a:t>В</a:t>
            </a:r>
            <a:r>
              <a:rPr lang="ru-RU" sz="4800" dirty="0" err="1" smtClean="0">
                <a:solidFill>
                  <a:srgbClr val="FF0000"/>
                </a:solidFill>
              </a:rPr>
              <a:t>а</a:t>
            </a: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3140968"/>
            <a:ext cx="814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FF"/>
                </a:solidFill>
              </a:rPr>
              <a:t>н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3717032"/>
            <a:ext cx="8963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0000FF"/>
                </a:solidFill>
              </a:rPr>
              <a:t>м</a:t>
            </a:r>
            <a:r>
              <a:rPr lang="ru-RU" sz="4800" dirty="0" err="1" smtClean="0">
                <a:solidFill>
                  <a:srgbClr val="FF0000"/>
                </a:solidFill>
              </a:rPr>
              <a:t>а</a:t>
            </a: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2453987"/>
            <a:ext cx="11432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B050"/>
                </a:solidFill>
              </a:rPr>
              <a:t>р</a:t>
            </a:r>
            <a:r>
              <a:rPr lang="ru-RU" sz="4800" dirty="0" smtClean="0">
                <a:solidFill>
                  <a:srgbClr val="FF0000"/>
                </a:solidFill>
              </a:rPr>
              <a:t>я</a:t>
            </a:r>
            <a:r>
              <a:rPr lang="ru-RU" sz="4800" dirty="0" smtClean="0"/>
              <a:t>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308304" y="3140968"/>
            <a:ext cx="11432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00B050"/>
                </a:solidFill>
              </a:rPr>
              <a:t>л</a:t>
            </a:r>
            <a:r>
              <a:rPr lang="ru-RU" sz="4800" dirty="0" err="1" smtClean="0">
                <a:solidFill>
                  <a:srgbClr val="FF0000"/>
                </a:solidFill>
              </a:rPr>
              <a:t>я</a:t>
            </a:r>
            <a:r>
              <a:rPr lang="ru-RU" sz="4800" dirty="0" err="1" smtClean="0"/>
              <a:t>р</a:t>
            </a:r>
            <a:endParaRPr lang="ru-RU" sz="4800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7308304" y="3717032"/>
            <a:ext cx="7360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00B050"/>
                </a:solidFill>
              </a:rPr>
              <a:t>с</a:t>
            </a:r>
            <a:r>
              <a:rPr lang="ru-RU" sz="4800" dirty="0" err="1" smtClean="0">
                <a:solidFill>
                  <a:srgbClr val="FF0000"/>
                </a:solidFill>
              </a:rPr>
              <a:t>я</a:t>
            </a:r>
            <a:endParaRPr lang="ru-RU" sz="4800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198731" y="5661248"/>
            <a:ext cx="8945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8000"/>
                </a:solidFill>
              </a:rPr>
              <a:t>Зелёный</a:t>
            </a:r>
            <a:r>
              <a:rPr lang="en-US" sz="4000" b="1" dirty="0" smtClean="0">
                <a:solidFill>
                  <a:srgbClr val="008000"/>
                </a:solidFill>
              </a:rPr>
              <a:t>      _____         </a:t>
            </a:r>
            <a:r>
              <a:rPr lang="ru-RU" sz="4000" b="1" dirty="0" smtClean="0">
                <a:solidFill>
                  <a:srgbClr val="008000"/>
                </a:solidFill>
              </a:rPr>
              <a:t>радует</a:t>
            </a:r>
            <a:r>
              <a:rPr lang="en-US" sz="4000" b="1" dirty="0" smtClean="0">
                <a:solidFill>
                  <a:srgbClr val="008000"/>
                </a:solidFill>
              </a:rPr>
              <a:t>    </a:t>
            </a:r>
            <a:r>
              <a:rPr lang="ru-RU" sz="4000" b="1" dirty="0" smtClean="0">
                <a:solidFill>
                  <a:srgbClr val="008000"/>
                </a:solidFill>
              </a:rPr>
              <a:t>взгляд</a:t>
            </a:r>
            <a:r>
              <a:rPr lang="en-US" sz="4000" b="1" dirty="0" smtClean="0">
                <a:solidFill>
                  <a:srgbClr val="008000"/>
                </a:solidFill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4725144"/>
            <a:ext cx="1366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FF"/>
                </a:solidFill>
              </a:rPr>
              <a:t>В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>
                <a:solidFill>
                  <a:srgbClr val="00B050"/>
                </a:solidFill>
              </a:rPr>
              <a:t>с</a:t>
            </a:r>
            <a:r>
              <a:rPr lang="ru-RU" sz="4800" dirty="0" smtClean="0">
                <a:solidFill>
                  <a:srgbClr val="FF0000"/>
                </a:solidFill>
              </a:rPr>
              <a:t>я</a:t>
            </a:r>
            <a:endParaRPr lang="ru-RU" sz="4800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3635896" y="4725144"/>
            <a:ext cx="17668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FF"/>
                </a:solidFill>
              </a:rPr>
              <a:t>н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>
                <a:solidFill>
                  <a:srgbClr val="00B050"/>
                </a:solidFill>
              </a:rPr>
              <a:t>р</a:t>
            </a:r>
            <a:r>
              <a:rPr lang="ru-RU" sz="4800" dirty="0" smtClean="0">
                <a:solidFill>
                  <a:srgbClr val="FF0000"/>
                </a:solidFill>
              </a:rPr>
              <a:t>я</a:t>
            </a:r>
            <a:r>
              <a:rPr lang="ru-RU" sz="4800" dirty="0" smtClean="0">
                <a:solidFill>
                  <a:srgbClr val="002060"/>
                </a:solidFill>
              </a:rPr>
              <a:t>д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28184" y="4686235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FF"/>
                </a:solidFill>
              </a:rPr>
              <a:t>м</a:t>
            </a:r>
            <a:r>
              <a:rPr lang="ru-RU" sz="4800" dirty="0" smtClean="0">
                <a:solidFill>
                  <a:srgbClr val="FF0000"/>
                </a:solidFill>
              </a:rPr>
              <a:t>а</a:t>
            </a:r>
            <a:r>
              <a:rPr lang="ru-RU" sz="4800" dirty="0" smtClean="0">
                <a:solidFill>
                  <a:srgbClr val="00B050"/>
                </a:solidFill>
              </a:rPr>
              <a:t>л</a:t>
            </a:r>
            <a:r>
              <a:rPr lang="ru-RU" sz="4800" dirty="0" smtClean="0">
                <a:solidFill>
                  <a:srgbClr val="FF0000"/>
                </a:solidFill>
              </a:rPr>
              <a:t>я</a:t>
            </a:r>
            <a:r>
              <a:rPr lang="ru-RU" sz="4800" dirty="0" smtClean="0">
                <a:solidFill>
                  <a:srgbClr val="002060"/>
                </a:solidFill>
              </a:rPr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502E-6 L -0.07865 0.1047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8" grpId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3728" y="260648"/>
            <a:ext cx="50389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err="1" smtClean="0">
                <a:solidFill>
                  <a:srgbClr val="008000"/>
                </a:solidFill>
              </a:rPr>
              <a:t>Физминутка</a:t>
            </a:r>
            <a:endParaRPr lang="ru-RU" sz="6600" b="1" i="1" dirty="0">
              <a:solidFill>
                <a:srgbClr val="008000"/>
              </a:solidFill>
            </a:endParaRPr>
          </a:p>
        </p:txBody>
      </p:sp>
      <p:pic>
        <p:nvPicPr>
          <p:cNvPr id="4" name="Пример тематической физминутки - Ель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340768"/>
            <a:ext cx="6912768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145</Words>
  <Application>Microsoft Office PowerPoint</Application>
  <PresentationFormat>Экран (4:3)</PresentationFormat>
  <Paragraphs>72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Irinka</dc:creator>
  <cp:lastModifiedBy>Irinka</cp:lastModifiedBy>
  <cp:revision>17</cp:revision>
  <dcterms:created xsi:type="dcterms:W3CDTF">2014-12-09T21:43:50Z</dcterms:created>
  <dcterms:modified xsi:type="dcterms:W3CDTF">2015-04-02T08:32:46Z</dcterms:modified>
</cp:coreProperties>
</file>