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tat17.privet.ru/lr/0919a861d2af74cdaa4e780ab7c90f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801" y="0"/>
            <a:ext cx="56601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mg12.nnm.ru/f/8/3/2/f/cdfd301d43c9d142ca6a333fbd1_pr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5318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763284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Беззаботная мирная жизнь сменилась военными буднями.</a:t>
            </a:r>
          </a:p>
          <a:p>
            <a:pPr algn="ctr"/>
            <a:r>
              <a:rPr lang="ru-RU" sz="4400" b="1" dirty="0">
                <a:solidFill>
                  <a:srgbClr val="FFFF00"/>
                </a:solidFill>
              </a:rPr>
              <a:t>4 года войны.</a:t>
            </a:r>
          </a:p>
          <a:p>
            <a:pPr algn="ctr"/>
            <a:r>
              <a:rPr lang="ru-RU" sz="4400" b="1" dirty="0">
                <a:solidFill>
                  <a:srgbClr val="FFFF00"/>
                </a:solidFill>
              </a:rPr>
              <a:t>1418 дней беспримерного народного подвига.</a:t>
            </a:r>
          </a:p>
          <a:p>
            <a:pPr algn="ctr"/>
            <a:r>
              <a:rPr lang="ru-RU" sz="4400" b="1" dirty="0">
                <a:solidFill>
                  <a:srgbClr val="FFFF00"/>
                </a:solidFill>
              </a:rPr>
              <a:t>1418 дней крови и смертей, боли и горечи утрат, гибели лучших сыновей и дочерей России.</a:t>
            </a:r>
          </a:p>
        </p:txBody>
      </p:sp>
      <p:pic>
        <p:nvPicPr>
          <p:cNvPr id="5" name="Журавли (минус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08704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8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slavyanskaya-kultura.ru/images/17(10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6567"/>
            <a:ext cx="3131840" cy="305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www.adm.km.ua/img/slav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678" y="3806568"/>
            <a:ext cx="2110387" cy="305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www.porjati.net/uploads/posts/2010-04/1271361168_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5148064" cy="380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i.obozrevatel.ua/8/1167408/gallery/6437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"/>
            <a:ext cx="4716016" cy="380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52.radikal.ru/i135/1406/50/04aad074722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763" y="3806568"/>
            <a:ext cx="4051238" cy="305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3968" y="332656"/>
            <a:ext cx="46085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Все дальше в прошлое уходят годы этой страшной войны.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0562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cdn.topwar.ru/uploads/posts/2014-03/1394590246_ob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4996"/>
            <a:ext cx="5184229" cy="344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230" y="-13135"/>
            <a:ext cx="3959770" cy="1971675"/>
          </a:xfrm>
          <a:prstGeom prst="rect">
            <a:avLst/>
          </a:prstGeom>
        </p:spPr>
      </p:pic>
      <p:pic>
        <p:nvPicPr>
          <p:cNvPr id="4" name="Picture 2" descr="http://ic.pics.livejournal.com/animals_rights/40781280/92802/92802_10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230" y="1977190"/>
            <a:ext cx="3959770" cy="204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respek.info/watermark.php?i=2.jpg&amp;p=9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87140"/>
            <a:ext cx="5184231" cy="347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actualhistory.ru/app/var/pub/files/435/ippodro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230" y="3718801"/>
            <a:ext cx="3959770" cy="313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2" y="3257136"/>
            <a:ext cx="8820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Но подвиг советских людей, вставших с оружием в руках против фашистов, навсегда останется в нашей памяти.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568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zformata.ru/content/Images/000/044/136/image441369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7346" y="692696"/>
            <a:ext cx="84693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Много жизней унесла с собой война.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7109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ihi.ru/pics/2012/05/06/2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4932039" cy="407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vseverske.info/uploads/posts/2010-07/1278154881_20090704-son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1"/>
            <a:ext cx="426176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meld.gorod.tomsk.ru/posts-files/62/216/i/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28100"/>
            <a:ext cx="4211961" cy="388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fishki.net/picsw/022013/25/post_anti/vojna/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69" y="3573015"/>
            <a:ext cx="4882231" cy="32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81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Много детей потеряли своих родителей и близких.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0505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ic.pics.livejournal.com/ju_denisova/67456478/71166/71166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31" y="0"/>
            <a:ext cx="50998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maxpark.com/static/u/article_image/12/06/22/tmpvMYGj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0"/>
            <a:ext cx="4067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1" y="260648"/>
            <a:ext cx="3816425" cy="2016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Никто и никогда больше не хочет войны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7423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mtdata.ru/u26/photoBF57/20003046011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34" y="1"/>
            <a:ext cx="5652120" cy="291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kurer-sreda.ru/files/2011/11/aleshkov_sergej-3e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1"/>
            <a:ext cx="37799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fishki.net/picsw/092011/22/post_anti/deti/t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34" y="2706244"/>
            <a:ext cx="5530698" cy="415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1542" y="1967544"/>
            <a:ext cx="52725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Благодаря отваге и мужеству всего народа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079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rytoff.ru/wp-content/uploads/2013/01/%D0%B4%D0%B5%D1%82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403" y="3687901"/>
            <a:ext cx="3600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Мы с вами сейчас живём без войны под мирным небом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650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zformata.ru/content/Images/000/044/136/image441369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35996" y="1340768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01" y="4653136"/>
            <a:ext cx="86769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Прошу почтить всех павших в годы Великой отечественной войны минутой молчания.</a:t>
            </a:r>
          </a:p>
        </p:txBody>
      </p:sp>
      <p:pic>
        <p:nvPicPr>
          <p:cNvPr id="5" name="7. Метроном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770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5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ytimg.com/i/odZBL5uml3C7RheRMWCl9A/mq1.jpg?v=b8b8c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1"/>
            <a:ext cx="3129359" cy="34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krbibl.ru/steps/img8/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95936" cy="34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http://ru.fishki.net/picsw/022007/21/moscowhist/moscow/38_41-45_416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627784" cy="348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3.itrash.ru/idb/4439/oDed0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4457"/>
            <a:ext cx="4341601" cy="337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respek.info/watermark.php?i=1.jpg&amp;p=9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602" y="3484458"/>
            <a:ext cx="4799755" cy="33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2890391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Благодаря отваге и мужеству всего народа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9038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413"/>
            <a:ext cx="4606354" cy="35455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-171400"/>
            <a:ext cx="2794008" cy="2448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131840" cy="2348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848" y="18593"/>
            <a:ext cx="3218152" cy="24136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3312413"/>
            <a:ext cx="4737100" cy="35528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68124" y="2337642"/>
            <a:ext cx="9193936" cy="1061803"/>
          </a:xfrm>
          <a:prstGeom prst="rect">
            <a:avLst/>
          </a:prstGeom>
          <a:solidFill>
            <a:srgbClr val="EF894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9763" y="2326094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Мы дружим, любим, смеёмся – мы счастливы!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4741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blogs.pravda.com.ua/images/doc/7/5/75108-9may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638" y="3426615"/>
            <a:ext cx="88027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>
                <a:solidFill>
                  <a:srgbClr val="FFFF00"/>
                </a:solidFill>
              </a:rPr>
              <a:t>Много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лет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отделяет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нас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от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того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незабываемого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 smtClean="0">
                <a:solidFill>
                  <a:srgbClr val="FFFF00"/>
                </a:solidFill>
              </a:rPr>
              <a:t>дня</a:t>
            </a:r>
            <a:endParaRPr lang="ru-RU" sz="4000" b="1" dirty="0" smtClean="0">
              <a:solidFill>
                <a:srgbClr val="FFFF00"/>
              </a:solidFill>
            </a:endParaRPr>
          </a:p>
          <a:p>
            <a:pPr algn="ctr"/>
            <a:r>
              <a:rPr lang="en-AU" sz="4000" b="1" dirty="0" smtClean="0">
                <a:solidFill>
                  <a:srgbClr val="FFFF00"/>
                </a:solidFill>
              </a:rPr>
              <a:t> </a:t>
            </a:r>
            <a:r>
              <a:rPr lang="en-AU" sz="4000" b="1" dirty="0">
                <a:solidFill>
                  <a:srgbClr val="FFFF00"/>
                </a:solidFill>
              </a:rPr>
              <a:t>9 </a:t>
            </a:r>
            <a:r>
              <a:rPr lang="en-AU" sz="4000" b="1" dirty="0" err="1">
                <a:solidFill>
                  <a:srgbClr val="FFFF00"/>
                </a:solidFill>
              </a:rPr>
              <a:t>мая</a:t>
            </a:r>
            <a:r>
              <a:rPr lang="en-AU" sz="4000" b="1" dirty="0">
                <a:solidFill>
                  <a:srgbClr val="FFFF00"/>
                </a:solidFill>
              </a:rPr>
              <a:t>, </a:t>
            </a:r>
            <a:r>
              <a:rPr lang="en-AU" sz="4000" b="1" dirty="0" err="1">
                <a:solidFill>
                  <a:srgbClr val="FFFF00"/>
                </a:solidFill>
              </a:rPr>
              <a:t>когда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над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нашей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Родиной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прогремело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долгожданное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слово</a:t>
            </a:r>
            <a:r>
              <a:rPr lang="en-AU" sz="4000" b="1" dirty="0">
                <a:solidFill>
                  <a:srgbClr val="FFFF00"/>
                </a:solidFill>
              </a:rPr>
              <a:t> «</a:t>
            </a:r>
            <a:r>
              <a:rPr lang="en-AU" sz="4000" b="1" dirty="0" err="1">
                <a:solidFill>
                  <a:srgbClr val="FFFF00"/>
                </a:solidFill>
              </a:rPr>
              <a:t>Победа</a:t>
            </a:r>
            <a:r>
              <a:rPr lang="en-AU" sz="4000" b="1" dirty="0">
                <a:solidFill>
                  <a:srgbClr val="FFFF00"/>
                </a:solidFill>
              </a:rPr>
              <a:t>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9913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fotoprirodi.narod.ru/images/leto/leto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98" y="0"/>
            <a:ext cx="9191297" cy="689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764704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Пусть всегда на всей Земле, над головами всех людей будет светлое, чистое, небо.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8871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atyaburg.ru/sites/default/files/pictures/krasota_prirody/krasivoe_leto_solnce_foto_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278092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Пусть всем людям светит яркое солнце!</a:t>
            </a:r>
            <a:br>
              <a:rPr lang="ru-RU" sz="4000" b="1" dirty="0">
                <a:solidFill>
                  <a:srgbClr val="FFFF00"/>
                </a:solidFill>
              </a:rPr>
            </a:br>
            <a:r>
              <a:rPr lang="ru-RU" sz="4000" b="1" dirty="0">
                <a:solidFill>
                  <a:srgbClr val="FFFF00"/>
                </a:solidFill>
              </a:rPr>
              <a:t>ПУСТЬ ВСЕГДА …БУДЕТ СОЛНЦЕ!</a:t>
            </a:r>
            <a:endParaRPr lang="ru-RU" sz="4000" dirty="0"/>
          </a:p>
        </p:txBody>
      </p:sp>
      <p:pic>
        <p:nvPicPr>
          <p:cNvPr id="4" name="Picture 8" descr="http://galerey-room.ru/images_thumb/152627_141363158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12192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2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lavyane.org/images/stories/Proshloe/den-pobe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760" y="5229200"/>
            <a:ext cx="87667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>
                <a:solidFill>
                  <a:srgbClr val="FFFF00"/>
                </a:solidFill>
              </a:rPr>
              <a:t>Это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победа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всего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человечества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над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фашистской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Германией</a:t>
            </a:r>
            <a:r>
              <a:rPr lang="en-AU" sz="4000" b="1" dirty="0">
                <a:solidFill>
                  <a:srgbClr val="FFFF00"/>
                </a:solidFill>
              </a:rPr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615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aralbum.ru/wp-content/uploads/2010/07/shtand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64" y="0"/>
            <a:ext cx="92342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943600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Фашисты надеялись на лёгкую и быструю победу, но ошиблись.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3650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upercoolpics.com/wp-content/uploads/2012/05/supercoolpics_09_28082012201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>
                <a:solidFill>
                  <a:srgbClr val="FFFF00"/>
                </a:solidFill>
              </a:rPr>
              <a:t>На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защиту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своей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Родины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встал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весь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народ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взрослые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091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1"/>
            <a:ext cx="946854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76056" y="5373216"/>
            <a:ext cx="30516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000" b="1" dirty="0">
                <a:solidFill>
                  <a:srgbClr val="FFFF00"/>
                </a:solidFill>
              </a:rPr>
              <a:t>и </a:t>
            </a:r>
            <a:r>
              <a:rPr lang="en-AU" sz="4000" b="1" dirty="0" err="1">
                <a:solidFill>
                  <a:srgbClr val="FFFF00"/>
                </a:solidFill>
              </a:rPr>
              <a:t>даже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дети</a:t>
            </a:r>
            <a:r>
              <a:rPr lang="en-AU" sz="4000" b="1" dirty="0">
                <a:solidFill>
                  <a:srgbClr val="FFFF00"/>
                </a:solidFill>
              </a:rPr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266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unnel.ru/i/post/60/603610/663645/at758543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700808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>
                <a:solidFill>
                  <a:srgbClr val="FFFF00"/>
                </a:solidFill>
              </a:rPr>
              <a:t>Этого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</a:rPr>
              <a:t> </a:t>
            </a:r>
            <a:r>
              <a:rPr lang="en-AU" sz="4000" b="1" dirty="0" err="1" smtClean="0">
                <a:solidFill>
                  <a:srgbClr val="FFFF00"/>
                </a:solidFill>
              </a:rPr>
              <a:t>праздника</a:t>
            </a:r>
            <a:r>
              <a:rPr lang="en-AU" sz="4000" b="1" dirty="0" smtClean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люди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ждали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целых</a:t>
            </a:r>
            <a:r>
              <a:rPr lang="en-AU" sz="4000" b="1" dirty="0">
                <a:solidFill>
                  <a:srgbClr val="FFFF00"/>
                </a:solidFill>
              </a:rPr>
              <a:t> 4 </a:t>
            </a:r>
            <a:r>
              <a:rPr lang="en-AU" sz="4000" b="1" dirty="0" err="1">
                <a:solidFill>
                  <a:srgbClr val="FFFF00"/>
                </a:solidFill>
              </a:rPr>
              <a:t>года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944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cs624128.vk.me/v624128608/1e948/uTxOG0NHNv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451412"/>
            <a:ext cx="6122894" cy="340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2photo.ru/uploads/posts/600px/4268/20090526/dmitrij-baltermanc/26_05_2009_0518841001243321653_dmitrij-balterman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122893" cy="37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img.photobucket.com/albums/v280/tomasutpen/SBFridays/dmitribaltermants1/DB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22361"/>
            <a:ext cx="41399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err="1">
                <a:solidFill>
                  <a:srgbClr val="FFFF00"/>
                </a:solidFill>
              </a:rPr>
              <a:t>Столько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длилась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Великая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Отечественная</a:t>
            </a:r>
            <a:r>
              <a:rPr lang="en-AU" sz="4000" b="1" dirty="0">
                <a:solidFill>
                  <a:srgbClr val="FFFF00"/>
                </a:solidFill>
              </a:rPr>
              <a:t> </a:t>
            </a:r>
            <a:r>
              <a:rPr lang="en-AU" sz="4000" b="1" dirty="0" err="1">
                <a:solidFill>
                  <a:srgbClr val="FFFF00"/>
                </a:solidFill>
              </a:rPr>
              <a:t>война</a:t>
            </a:r>
            <a:r>
              <a:rPr lang="en-AU" sz="4000" b="1" dirty="0">
                <a:solidFill>
                  <a:srgbClr val="FFFF00"/>
                </a:solidFill>
              </a:rPr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3836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a-pesni.org/ww2/oficial/krym/fotokrym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5304559" cy="35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cs421329.vk.me/v421329472/b9ae/9ZJ9iTB3KK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3501008"/>
            <a:ext cx="5304561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ntpicture.com/wp-content/uploads/2011/06/7427cfdff411c3ea2490e1c81e1_prev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558" y="-1"/>
            <a:ext cx="3839441" cy="694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8349" y="332656"/>
            <a:ext cx="30118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Столько длилась борьба с фашистами.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1643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226</Words>
  <Application>Microsoft Office PowerPoint</Application>
  <PresentationFormat>Экран (4:3)</PresentationFormat>
  <Paragraphs>25</Paragraphs>
  <Slides>21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Тата</dc:creator>
  <cp:lastModifiedBy>Алекс</cp:lastModifiedBy>
  <cp:revision>14</cp:revision>
  <dcterms:created xsi:type="dcterms:W3CDTF">2015-04-17T15:29:40Z</dcterms:created>
  <dcterms:modified xsi:type="dcterms:W3CDTF">2015-05-17T20:23:23Z</dcterms:modified>
</cp:coreProperties>
</file>