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057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284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482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29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207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406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511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807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203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837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12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t="-19000" r="-1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7A630-61D2-4FBC-9257-51B6BDD4D9CA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15EAC-E9FC-4E5F-B6FA-C18D41E9E0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757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99592" y="1700808"/>
            <a:ext cx="583264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Редкие и охраняемые растения нашей местности</a:t>
            </a:r>
            <a:endParaRPr lang="ru-RU" sz="4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760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200065"/>
            <a:ext cx="4248472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378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628800"/>
            <a:ext cx="3384376" cy="22521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5915" r="3366" b="7009"/>
          <a:stretch/>
        </p:blipFill>
        <p:spPr>
          <a:xfrm>
            <a:off x="2746850" y="4005064"/>
            <a:ext cx="3655054" cy="19018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20708"/>
            <a:ext cx="3258067" cy="21602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95801" y="620688"/>
            <a:ext cx="42813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Рододендрон </a:t>
            </a:r>
            <a:r>
              <a:rPr lang="ru-RU" sz="3200" dirty="0" err="1" smtClean="0"/>
              <a:t>даурский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85209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84784"/>
            <a:ext cx="3096344" cy="19352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054" y="3573016"/>
            <a:ext cx="1800200" cy="23686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01742"/>
            <a:ext cx="3090738" cy="22322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57462" y="472316"/>
            <a:ext cx="2572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Элеутерококк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28987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620687"/>
            <a:ext cx="2131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Женьшень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7"/>
          <a:stretch/>
        </p:blipFill>
        <p:spPr>
          <a:xfrm>
            <a:off x="3374649" y="3861048"/>
            <a:ext cx="2480813" cy="21881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84784"/>
            <a:ext cx="2664296" cy="20240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959735"/>
            <a:ext cx="3482224" cy="233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923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2505" y="869730"/>
            <a:ext cx="31127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Лотос Комарова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00807"/>
            <a:ext cx="2633778" cy="19727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566" y="3356992"/>
            <a:ext cx="2514600" cy="1819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823" y="3761691"/>
            <a:ext cx="2693176" cy="18722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496" y="913074"/>
            <a:ext cx="2520280" cy="208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139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653136"/>
            <a:ext cx="42659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Спасибо за внимание!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628800"/>
            <a:ext cx="401828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74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16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Eve-geniya</dc:creator>
  <cp:lastModifiedBy>Eve-geniya</cp:lastModifiedBy>
  <cp:revision>8</cp:revision>
  <dcterms:created xsi:type="dcterms:W3CDTF">2015-04-09T23:18:29Z</dcterms:created>
  <dcterms:modified xsi:type="dcterms:W3CDTF">2015-04-10T00:07:28Z</dcterms:modified>
</cp:coreProperties>
</file>