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773561" y="1746686"/>
            <a:ext cx="5648623" cy="1071538"/>
          </a:xfrm>
        </p:spPr>
        <p:txBody>
          <a:bodyPr/>
          <a:lstStyle/>
          <a:p>
            <a:r>
              <a:rPr lang="ru-RU" dirty="0" smtClean="0"/>
              <a:t>тыква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153409" y="2313473"/>
            <a:ext cx="6511131" cy="508722"/>
          </a:xfrm>
        </p:spPr>
        <p:txBody>
          <a:bodyPr/>
          <a:lstStyle/>
          <a:p>
            <a:r>
              <a:rPr lang="ru-RU" dirty="0" smtClean="0"/>
              <a:t>Растения путешественники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5223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Тыква – одно из первых и полезных растений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00138"/>
            <a:ext cx="7560840" cy="4849142"/>
          </a:xfrm>
        </p:spPr>
      </p:pic>
    </p:spTree>
    <p:extLst>
      <p:ext uri="{BB962C8B-B14F-4D97-AF65-F5344CB8AC3E}">
        <p14:creationId xmlns:p14="http://schemas.microsoft.com/office/powerpoint/2010/main" val="53402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Большие тыквы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412776"/>
            <a:ext cx="4429125" cy="3314700"/>
          </a:xfrm>
        </p:spPr>
      </p:pic>
    </p:spTree>
    <p:extLst>
      <p:ext uri="{BB962C8B-B14F-4D97-AF65-F5344CB8AC3E}">
        <p14:creationId xmlns:p14="http://schemas.microsoft.com/office/powerpoint/2010/main" val="22695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 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525" y="1100138"/>
            <a:ext cx="5383175" cy="3579812"/>
          </a:xfrm>
        </p:spPr>
      </p:pic>
    </p:spTree>
    <p:extLst>
      <p:ext uri="{BB962C8B-B14F-4D97-AF65-F5344CB8AC3E}">
        <p14:creationId xmlns:p14="http://schemas.microsoft.com/office/powerpoint/2010/main" val="88905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r>
              <a:rPr lang="ru-RU" dirty="0"/>
              <a:t>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92696"/>
            <a:ext cx="5184576" cy="3024335"/>
          </a:xfrm>
        </p:spPr>
      </p:pic>
      <p:sp>
        <p:nvSpPr>
          <p:cNvPr id="3" name="Прямоугольник 2"/>
          <p:cNvSpPr/>
          <p:nvPr/>
        </p:nvSpPr>
        <p:spPr>
          <a:xfrm>
            <a:off x="1619672" y="4149080"/>
            <a:ext cx="59766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Удивительное растение!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520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60</TotalTime>
  <Words>16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Углы</vt:lpstr>
      <vt:lpstr>тыква</vt:lpstr>
      <vt:lpstr>Тыква – одно из первых и полезных растений</vt:lpstr>
      <vt:lpstr>Большие тыквы</vt:lpstr>
      <vt:lpstr> </vt:lpstr>
      <vt:lpstr>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тыква</dc:title>
  <dc:creator>АРЕФЬЕВА ОЛЬГА</dc:creator>
  <cp:lastModifiedBy>пользователь</cp:lastModifiedBy>
  <cp:revision>10</cp:revision>
  <dcterms:created xsi:type="dcterms:W3CDTF">2015-04-12T06:50:01Z</dcterms:created>
  <dcterms:modified xsi:type="dcterms:W3CDTF">2015-04-15T08:14:57Z</dcterms:modified>
</cp:coreProperties>
</file>