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1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-151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FE5BB-E5AF-428F-BEAD-B00D0ED8E349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CD745-8363-4767-A0CC-7BFE652C02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FE5BB-E5AF-428F-BEAD-B00D0ED8E349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CD745-8363-4767-A0CC-7BFE652C02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FE5BB-E5AF-428F-BEAD-B00D0ED8E349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CD745-8363-4767-A0CC-7BFE652C02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FE5BB-E5AF-428F-BEAD-B00D0ED8E349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CD745-8363-4767-A0CC-7BFE652C02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FE5BB-E5AF-428F-BEAD-B00D0ED8E349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CD745-8363-4767-A0CC-7BFE652C02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FE5BB-E5AF-428F-BEAD-B00D0ED8E349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CD745-8363-4767-A0CC-7BFE652C02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FE5BB-E5AF-428F-BEAD-B00D0ED8E349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CD745-8363-4767-A0CC-7BFE652C02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FE5BB-E5AF-428F-BEAD-B00D0ED8E349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CD745-8363-4767-A0CC-7BFE652C02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FE5BB-E5AF-428F-BEAD-B00D0ED8E349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CD745-8363-4767-A0CC-7BFE652C02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FE5BB-E5AF-428F-BEAD-B00D0ED8E349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CD745-8363-4767-A0CC-7BFE652C02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FE5BB-E5AF-428F-BEAD-B00D0ED8E349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CD745-8363-4767-A0CC-7BFE652C02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FFE5BB-E5AF-428F-BEAD-B00D0ED8E349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2CD745-8363-4767-A0CC-7BFE652C023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-428652"/>
            <a:ext cx="8358246" cy="2357454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Растения путешественники</a:t>
            </a:r>
            <a:endParaRPr lang="ru-RU" sz="4800" b="1" dirty="0">
              <a:solidFill>
                <a:srgbClr val="FF0000"/>
              </a:solidFill>
              <a:latin typeface="+mn-lt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http://zelenplaneta.ru/uploads/posts/2010-02/1265972300_main_big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214422"/>
            <a:ext cx="8440755" cy="5156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  <p:sndAc>
      <p:stSnd>
        <p:snd r:embed="rId2" name="wind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Лук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Содержимое 3" descr="http://7yaiya.ru/wp-content/uploads/2011/10/svoystva-luka-repchatogo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285860"/>
            <a:ext cx="8358246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  <p:sndAc>
      <p:stSnd>
        <p:snd r:embed="rId2" name="wind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solidFill>
                  <a:schemeClr val="accent6">
                    <a:lumMod val="50000"/>
                  </a:schemeClr>
                </a:solidFill>
              </a:rPr>
              <a:t>Картофель</a:t>
            </a:r>
            <a:endParaRPr lang="ru-RU" sz="7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Содержимое 3" descr="http://sivatherium.narod.ru/postcard/rast_per/pic_03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600200"/>
            <a:ext cx="8215369" cy="5043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  <p:sndAc>
      <p:stSnd>
        <p:snd r:embed="rId2" name="wind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Плодовые культуры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http://komikz.ru/images/z2x6yxvp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285860"/>
            <a:ext cx="8072494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  <p:sndAc>
      <p:stSnd>
        <p:snd r:embed="rId2" name="wind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Кукуруза, перец, томаты, сельдерей, салат, огурец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http://img1.liveinternet.ru/images/attach/c/8/101/454/101454371_888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571612"/>
            <a:ext cx="8143932" cy="4954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  <p:sndAc>
      <p:stSnd>
        <p:snd r:embed="rId2" name="wind.wav"/>
      </p:stSnd>
    </p:sndAc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17</Words>
  <Application>Microsoft Office PowerPoint</Application>
  <PresentationFormat>Экран (4:3)</PresentationFormat>
  <Paragraphs>5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Растения путешественники</vt:lpstr>
      <vt:lpstr>Лук</vt:lpstr>
      <vt:lpstr>Картофель</vt:lpstr>
      <vt:lpstr>Плодовые культуры</vt:lpstr>
      <vt:lpstr>Кукуруза, перец, томаты, сельдерей, салат, огурец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Растения путешественники</dc:title>
  <dc:creator>tip</dc:creator>
  <cp:lastModifiedBy>Ekaterina Alekseytseva</cp:lastModifiedBy>
  <cp:revision>11</cp:revision>
  <dcterms:created xsi:type="dcterms:W3CDTF">2015-04-15T12:09:59Z</dcterms:created>
  <dcterms:modified xsi:type="dcterms:W3CDTF">2015-04-16T13:05:01Z</dcterms:modified>
</cp:coreProperties>
</file>