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10CA0-2603-4FA6-952B-94D146380123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2F95CB-EB83-4A54-9597-78A422684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98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2F95CB-EB83-4A54-9597-78A42268408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142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8578-2692-43E4-9E31-4F903254BB59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24ED2-EEF8-4FFC-B48E-C320FDE80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000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8578-2692-43E4-9E31-4F903254BB59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24ED2-EEF8-4FFC-B48E-C320FDE80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106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8578-2692-43E4-9E31-4F903254BB59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24ED2-EEF8-4FFC-B48E-C320FDE80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950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8578-2692-43E4-9E31-4F903254BB59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24ED2-EEF8-4FFC-B48E-C320FDE80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965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8578-2692-43E4-9E31-4F903254BB59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24ED2-EEF8-4FFC-B48E-C320FDE80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450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8578-2692-43E4-9E31-4F903254BB59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24ED2-EEF8-4FFC-B48E-C320FDE80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666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8578-2692-43E4-9E31-4F903254BB59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24ED2-EEF8-4FFC-B48E-C320FDE80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828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8578-2692-43E4-9E31-4F903254BB59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24ED2-EEF8-4FFC-B48E-C320FDE80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503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8578-2692-43E4-9E31-4F903254BB59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24ED2-EEF8-4FFC-B48E-C320FDE80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246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8578-2692-43E4-9E31-4F903254BB59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24ED2-EEF8-4FFC-B48E-C320FDE80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170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A8578-2692-43E4-9E31-4F903254BB59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24ED2-EEF8-4FFC-B48E-C320FDE80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719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A8578-2692-43E4-9E31-4F903254BB59}" type="datetimeFigureOut">
              <a:rPr lang="ru-RU" smtClean="0"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24ED2-EEF8-4FFC-B48E-C320FDE80A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304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2291" y="5733256"/>
            <a:ext cx="3520480" cy="1296144"/>
          </a:xfrm>
        </p:spPr>
        <p:txBody>
          <a:bodyPr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Работу выполнил: Яшкин Роман 2 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3495" y="159787"/>
            <a:ext cx="894347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Segoe Print" pitchFamily="2" charset="0"/>
              </a:rPr>
              <a:t>Помидоры-это интересно!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02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Segoe Print" pitchFamily="2" charset="0"/>
              </a:rPr>
              <a:t>А вы знали?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132856"/>
            <a:ext cx="7383289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Название “помидор” происходит из итальянского и означает “золотое яблоко”.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06946" y="3443808"/>
            <a:ext cx="411202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>
                <a:latin typeface="Comic Sans MS" pitchFamily="66" charset="0"/>
              </a:rPr>
              <a:t>Родина — Южная Америка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0"/>
            <a:ext cx="2490374" cy="24556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117" y="4437112"/>
            <a:ext cx="2877370" cy="216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9" t="8900" r="25540" b="3392"/>
          <a:stretch/>
        </p:blipFill>
        <p:spPr>
          <a:xfrm>
            <a:off x="251520" y="3068960"/>
            <a:ext cx="2592288" cy="36816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906946" y="4293096"/>
            <a:ext cx="3116630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Comic Sans MS" pitchFamily="66" charset="0"/>
              </a:rPr>
              <a:t>Помидоры</a:t>
            </a:r>
            <a:r>
              <a:rPr lang="ru-RU" sz="2400" dirty="0">
                <a:latin typeface="Comic Sans MS" pitchFamily="66" charset="0"/>
              </a:rPr>
              <a:t> — плоды томата — с точки зрения ботаники </a:t>
            </a:r>
            <a:r>
              <a:rPr lang="ru-RU" sz="2400" dirty="0" smtClean="0">
                <a:latin typeface="Comic Sans MS" pitchFamily="66" charset="0"/>
              </a:rPr>
              <a:t>—</a:t>
            </a:r>
            <a:r>
              <a:rPr lang="ru-RU" sz="2400" dirty="0">
                <a:latin typeface="Comic Sans MS" pitchFamily="66" charset="0"/>
              </a:rPr>
              <a:t> </a:t>
            </a:r>
            <a:r>
              <a:rPr lang="ru-RU" sz="2400" b="1" dirty="0">
                <a:solidFill>
                  <a:srgbClr val="C00000"/>
                </a:solidFill>
                <a:latin typeface="Comic Sans MS" pitchFamily="66" charset="0"/>
              </a:rPr>
              <a:t>ягоды</a:t>
            </a:r>
            <a:r>
              <a:rPr lang="ru-RU" sz="2400" dirty="0">
                <a:latin typeface="Comic Sans MS" pitchFamily="66" charset="0"/>
              </a:rPr>
              <a:t>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94" y="96910"/>
            <a:ext cx="1784598" cy="1885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5779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0" t="4401" r="16979" b="4337"/>
          <a:stretch/>
        </p:blipFill>
        <p:spPr>
          <a:xfrm>
            <a:off x="3321233" y="472481"/>
            <a:ext cx="3482126" cy="62587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15027"/>
            <a:ext cx="3240360" cy="3342973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 rot="12048959">
            <a:off x="5711611" y="3767413"/>
            <a:ext cx="1584670" cy="4878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1077380">
            <a:off x="5339184" y="4901933"/>
            <a:ext cx="1915990" cy="569160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531388">
            <a:off x="2110359" y="3319458"/>
            <a:ext cx="2752325" cy="507186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7" y="818120"/>
            <a:ext cx="2488963" cy="19093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Стрелка вправо 10"/>
          <p:cNvSpPr/>
          <p:nvPr/>
        </p:nvSpPr>
        <p:spPr>
          <a:xfrm rot="13249695">
            <a:off x="5795247" y="1155212"/>
            <a:ext cx="201622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2690609">
            <a:off x="5407780" y="2231549"/>
            <a:ext cx="1915990" cy="569160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7274995" y="1962960"/>
            <a:ext cx="174967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ЦВЕТКИ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31245" y="2780928"/>
            <a:ext cx="170525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ПЛОДЫ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31247" y="4149080"/>
            <a:ext cx="156123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ЛИСТЬЯ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80312" y="5085184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КОРЕНЬ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7544" y="292494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СТЕБЕЛЬ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Segoe Print" pitchFamily="2" charset="0"/>
              </a:rPr>
              <a:t>Биологические особенности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0287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Segoe Print" pitchFamily="2" charset="0"/>
              </a:rPr>
              <a:t>Полезные свойства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980728"/>
            <a:ext cx="2520280" cy="23690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3615602"/>
            <a:ext cx="4608512" cy="34023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094" y="4077072"/>
            <a:ext cx="3562410" cy="26718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Равно 9"/>
          <p:cNvSpPr/>
          <p:nvPr/>
        </p:nvSpPr>
        <p:spPr>
          <a:xfrm>
            <a:off x="4211960" y="5157192"/>
            <a:ext cx="1190118" cy="864096"/>
          </a:xfrm>
          <a:prstGeom prst="mathEqua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879" y="1628800"/>
            <a:ext cx="61206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itchFamily="66" charset="0"/>
              </a:rPr>
              <a:t>В плодах томата высокое </a:t>
            </a:r>
            <a:r>
              <a:rPr lang="ru-RU" sz="2400" dirty="0" smtClean="0">
                <a:latin typeface="Comic Sans MS" pitchFamily="66" charset="0"/>
              </a:rPr>
              <a:t>содержание:</a:t>
            </a:r>
            <a:r>
              <a:rPr lang="ru-RU" sz="2400" dirty="0">
                <a:latin typeface="Comic Sans MS" pitchFamily="66" charset="0"/>
              </a:rPr>
              <a:t> </a:t>
            </a:r>
            <a:endParaRPr lang="ru-RU" sz="2400" dirty="0" smtClean="0"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omic Sans MS" pitchFamily="66" charset="0"/>
              </a:rPr>
              <a:t>клетчатки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omic Sans MS" pitchFamily="66" charset="0"/>
              </a:rPr>
              <a:t>витаминов </a:t>
            </a:r>
            <a:r>
              <a:rPr lang="ru-RU" sz="2400" dirty="0">
                <a:latin typeface="Comic Sans MS" pitchFamily="66" charset="0"/>
              </a:rPr>
              <a:t>(В</a:t>
            </a:r>
            <a:r>
              <a:rPr lang="ru-RU" sz="2400" baseline="-25000" dirty="0">
                <a:latin typeface="Comic Sans MS" pitchFamily="66" charset="0"/>
              </a:rPr>
              <a:t>1</a:t>
            </a:r>
            <a:r>
              <a:rPr lang="ru-RU" sz="2400" dirty="0">
                <a:latin typeface="Comic Sans MS" pitchFamily="66" charset="0"/>
              </a:rPr>
              <a:t>, В</a:t>
            </a:r>
            <a:r>
              <a:rPr lang="ru-RU" sz="2400" baseline="-25000" dirty="0">
                <a:latin typeface="Comic Sans MS" pitchFamily="66" charset="0"/>
              </a:rPr>
              <a:t>2</a:t>
            </a:r>
            <a:r>
              <a:rPr lang="ru-RU" sz="2400" dirty="0">
                <a:latin typeface="Comic Sans MS" pitchFamily="66" charset="0"/>
              </a:rPr>
              <a:t>, В</a:t>
            </a:r>
            <a:r>
              <a:rPr lang="ru-RU" sz="2400" baseline="-25000" dirty="0">
                <a:latin typeface="Comic Sans MS" pitchFamily="66" charset="0"/>
              </a:rPr>
              <a:t>3</a:t>
            </a:r>
            <a:r>
              <a:rPr lang="ru-RU" sz="2400" dirty="0">
                <a:latin typeface="Comic Sans MS" pitchFamily="66" charset="0"/>
              </a:rPr>
              <a:t>, В</a:t>
            </a:r>
            <a:r>
              <a:rPr lang="ru-RU" sz="2400" baseline="-25000" dirty="0">
                <a:latin typeface="Comic Sans MS" pitchFamily="66" charset="0"/>
              </a:rPr>
              <a:t>5</a:t>
            </a:r>
            <a:r>
              <a:rPr lang="ru-RU" sz="2400" dirty="0">
                <a:latin typeface="Comic Sans MS" pitchFamily="66" charset="0"/>
              </a:rPr>
              <a:t>), </a:t>
            </a:r>
            <a:r>
              <a:rPr lang="ru-RU" sz="2400" dirty="0" smtClean="0">
                <a:latin typeface="Comic Sans MS" pitchFamily="66" charset="0"/>
              </a:rPr>
              <a:t>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omic Sans MS" pitchFamily="66" charset="0"/>
              </a:rPr>
              <a:t>аскорбиновой </a:t>
            </a:r>
            <a:r>
              <a:rPr lang="ru-RU" sz="2400" dirty="0">
                <a:latin typeface="Comic Sans MS" pitchFamily="66" charset="0"/>
              </a:rPr>
              <a:t> </a:t>
            </a:r>
            <a:r>
              <a:rPr lang="ru-RU" sz="2400" dirty="0" smtClean="0">
                <a:latin typeface="Comic Sans MS" pitchFamily="66" charset="0"/>
              </a:rPr>
              <a:t>и органических кислот.</a:t>
            </a:r>
            <a:r>
              <a:rPr lang="ru-RU" sz="2400" dirty="0">
                <a:latin typeface="Comic Sans MS" pitchFamily="66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4414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46" y="1484784"/>
            <a:ext cx="6667500" cy="5153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80920" cy="122413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СПАСИБО ЗА ВНИМАНИЕ!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32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103</TotalTime>
  <Words>49</Words>
  <Application>Microsoft Office PowerPoint</Application>
  <PresentationFormat>Экран (4:3)</PresentationFormat>
  <Paragraphs>19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А вы знали?</vt:lpstr>
      <vt:lpstr>Биологические особенности</vt:lpstr>
      <vt:lpstr>Полезные свойства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10</cp:revision>
  <dcterms:created xsi:type="dcterms:W3CDTF">2015-04-12T01:56:27Z</dcterms:created>
  <dcterms:modified xsi:type="dcterms:W3CDTF">2015-04-12T03:40:17Z</dcterms:modified>
</cp:coreProperties>
</file>