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4/12/2015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randomBar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4/12/2015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4/12/2015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Bar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4/12/2015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4/12/2015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Bar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4/12/2015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Bar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4/12/2015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4/12/2015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randomBar/>
    <p:sndAc>
      <p:stSnd>
        <p:snd r:embed="rId13" name="chimes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914400"/>
            <a:ext cx="7772400" cy="1829761"/>
          </a:xfrm>
        </p:spPr>
        <p:txBody>
          <a:bodyPr/>
          <a:lstStyle/>
          <a:p>
            <a:endParaRPr lang="ru-RU" dirty="0"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Выполнила ученица 2А класса МБОУСОШ № 29 г. Хабаровска Сичкоренко Ольга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09063" y="2514600"/>
            <a:ext cx="55258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Папоротники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randomBar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95400" y="914400"/>
            <a:ext cx="6400800" cy="50292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такое папоротник?</a:t>
            </a:r>
            <a:endParaRPr lang="ru-RU" dirty="0"/>
          </a:p>
        </p:txBody>
      </p:sp>
    </p:spTree>
  </p:cSld>
  <p:clrMapOvr>
    <a:masterClrMapping/>
  </p:clrMapOvr>
  <p:transition>
    <p:randomBar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7b77cb0e3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Как растет папоротник ?</a:t>
            </a:r>
            <a:endParaRPr lang="ru-RU" dirty="0"/>
          </a:p>
        </p:txBody>
      </p:sp>
    </p:spTree>
  </p:cSld>
  <p:clrMapOvr>
    <a:masterClrMapping/>
  </p:clrMapOvr>
  <p:transition>
    <p:randomBar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6N2QBRDb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Чем полезен папоротник?</a:t>
            </a:r>
            <a:endParaRPr lang="ru-RU" dirty="0"/>
          </a:p>
        </p:txBody>
      </p:sp>
    </p:spTree>
  </p:cSld>
  <p:clrMapOvr>
    <a:masterClrMapping/>
  </p:clrMapOvr>
  <p:transition>
    <p:randomBar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762000"/>
            <a:ext cx="7772400" cy="1829761"/>
          </a:xfrm>
        </p:spPr>
        <p:txBody>
          <a:bodyPr>
            <a:scene3d>
              <a:camera prst="perspectiveContrastingLeftFacing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Спасибо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randomBar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60</TotalTime>
  <Words>29</Words>
  <Application>Microsoft Office PowerPoint</Application>
  <PresentationFormat>Экран (4:3)</PresentationFormat>
  <Paragraphs>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Открытая</vt:lpstr>
      <vt:lpstr>Слайд 1</vt:lpstr>
      <vt:lpstr>Что такое папоротник?</vt:lpstr>
      <vt:lpstr>Как растет папоротник ?</vt:lpstr>
      <vt:lpstr>Чем полезен папоротник?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Папоротники</dc:title>
  <dc:creator>Nazo</dc:creator>
  <cp:lastModifiedBy>User</cp:lastModifiedBy>
  <cp:revision>8</cp:revision>
  <dcterms:created xsi:type="dcterms:W3CDTF">2015-04-12T09:00:20Z</dcterms:created>
  <dcterms:modified xsi:type="dcterms:W3CDTF">2015-04-12T11:02:26Z</dcterms:modified>
</cp:coreProperties>
</file>