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5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КАРТОФЕЛЬ В РОССИИ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avoritedishes.ru/wp-content/uploads/2015/03/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780928"/>
            <a:ext cx="5818246" cy="3636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/>
              <a:t>Родиной картофеля была </a:t>
            </a:r>
            <a:r>
              <a:rPr lang="ru-RU" sz="4000" dirty="0" smtClean="0"/>
              <a:t>Латинская </a:t>
            </a:r>
            <a:r>
              <a:rPr lang="ru-RU" sz="4000" dirty="0" smtClean="0"/>
              <a:t>Америка.</a:t>
            </a:r>
            <a:endParaRPr lang="ru-RU" sz="4000" dirty="0"/>
          </a:p>
        </p:txBody>
      </p:sp>
      <p:pic>
        <p:nvPicPr>
          <p:cNvPr id="14338" name="Picture 2" descr="http://voxdocx.com/wp-content/uploads/2013/04/645946146.jpg"/>
          <p:cNvPicPr>
            <a:picLocks noChangeAspect="1" noChangeArrowheads="1"/>
          </p:cNvPicPr>
          <p:nvPr/>
        </p:nvPicPr>
        <p:blipFill>
          <a:blip r:embed="rId2" cstate="print"/>
          <a:srcRect t="9071" b="19500"/>
          <a:stretch>
            <a:fillRect/>
          </a:stretch>
        </p:blipFill>
        <p:spPr bwMode="auto">
          <a:xfrm>
            <a:off x="3347864" y="1556792"/>
            <a:ext cx="5184576" cy="479573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1560" y="2132856"/>
            <a:ext cx="25202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Своим  наказом </a:t>
            </a:r>
            <a:r>
              <a:rPr lang="ru-RU" sz="2800" dirty="0" smtClean="0"/>
              <a:t>Петр </a:t>
            </a:r>
            <a:r>
              <a:rPr lang="en-US" sz="2800" dirty="0" smtClean="0"/>
              <a:t>I</a:t>
            </a:r>
            <a:r>
              <a:rPr lang="ru-RU" sz="2800" dirty="0" smtClean="0"/>
              <a:t> </a:t>
            </a:r>
            <a:r>
              <a:rPr lang="ru-RU" sz="2800" dirty="0" smtClean="0"/>
              <a:t>приказал крестьянам выращивать картофель.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Первое время картофель </a:t>
            </a:r>
            <a:r>
              <a:rPr lang="ru-RU" sz="2800" dirty="0" smtClean="0"/>
              <a:t>считался </a:t>
            </a:r>
            <a:r>
              <a:rPr lang="ru-RU" sz="2800" dirty="0" smtClean="0"/>
              <a:t>диковинным экзотическим овощем.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s017.radikal.ru/i419/1209/4d/a6f9e808d5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246811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Постепенно русские люди больше узнавали о пользе картофеля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://xn----7sbbraqqceadr9dfp.xn--p1ai/wp-content/uploads/2014/02/poteto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8019303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Россия стала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«</a:t>
            </a:r>
            <a:r>
              <a:rPr lang="ru-RU" sz="3200" dirty="0" smtClean="0"/>
              <a:t>второй родиной» картофеля.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www.opoccuu.com/kartof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7992888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</TotalTime>
  <Words>36</Words>
  <Application>Microsoft Office PowerPoint</Application>
  <PresentationFormat>Экран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Литейная</vt:lpstr>
      <vt:lpstr>КАРТОФЕЛЬ В РОССИИ </vt:lpstr>
      <vt:lpstr>Родиной картофеля была Латинская Америка.</vt:lpstr>
      <vt:lpstr>Первое время картофель считался диковинным экзотическим овощем.</vt:lpstr>
      <vt:lpstr>Постепенно русские люди больше узнавали о пользе картофеля</vt:lpstr>
      <vt:lpstr>Россия стала  «второй родиной» картофеля.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КАРТОФЕЛЬ В РОССИИ </dc:title>
  <dc:creator>Ekaterina Alekseytseva</dc:creator>
  <cp:lastModifiedBy>Ekaterina Alekseytseva</cp:lastModifiedBy>
  <cp:revision>5</cp:revision>
  <dcterms:created xsi:type="dcterms:W3CDTF">2015-04-16T13:07:16Z</dcterms:created>
  <dcterms:modified xsi:type="dcterms:W3CDTF">2015-04-16T13:27:56Z</dcterms:modified>
</cp:coreProperties>
</file>