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EAC95-6B9B-4630-9D4F-F675B62FDF30}" type="datetimeFigureOut">
              <a:rPr lang="ru-RU" smtClean="0"/>
              <a:pPr/>
              <a:t>11.06.2015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4D251-5736-439F-B9EB-070B2A5AE3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Box 1"/>
          <p:cNvSpPr txBox="1">
            <a:spLocks noChangeArrowheads="1"/>
          </p:cNvSpPr>
          <p:nvPr/>
        </p:nvSpPr>
        <p:spPr bwMode="auto">
          <a:xfrm>
            <a:off x="1187450" y="188913"/>
            <a:ext cx="6840538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 dirty="0">
                <a:latin typeface="Franklin Gothic Book" pitchFamily="34" charset="0"/>
              </a:rPr>
              <a:t>Потсдамская конференция</a:t>
            </a:r>
          </a:p>
          <a:p>
            <a:pPr algn="ctr"/>
            <a:r>
              <a:rPr lang="ru-RU" sz="2800" b="1" dirty="0">
                <a:latin typeface="Franklin Gothic Book" pitchFamily="34" charset="0"/>
              </a:rPr>
              <a:t>(17 июня  - 2 августа 1945г.)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5536" y="3645024"/>
            <a:ext cx="287972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Участники: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+mn-lt"/>
              </a:rPr>
              <a:t>СССР (Сталин И.В.)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+mn-lt"/>
              </a:rPr>
              <a:t>США (Г.Трумэн)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+mn-lt"/>
              </a:rPr>
              <a:t>Англия (У. </a:t>
            </a:r>
            <a:r>
              <a:rPr lang="ru-RU" sz="2400" b="1" dirty="0" smtClean="0">
                <a:latin typeface="+mn-lt"/>
              </a:rPr>
              <a:t>Черчилль </a:t>
            </a:r>
            <a:r>
              <a:rPr lang="ru-RU" sz="2400" b="1" dirty="0">
                <a:latin typeface="+mn-lt"/>
              </a:rPr>
              <a:t>–К. </a:t>
            </a:r>
            <a:r>
              <a:rPr lang="ru-RU" sz="2400" b="1" dirty="0" err="1">
                <a:latin typeface="+mn-lt"/>
              </a:rPr>
              <a:t>Эттли</a:t>
            </a:r>
            <a:r>
              <a:rPr lang="ru-RU" sz="2400" b="1" dirty="0">
                <a:latin typeface="+mn-lt"/>
              </a:rPr>
              <a:t>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750" y="5516563"/>
            <a:ext cx="7920038" cy="12017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Основные вопросы: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>
                <a:latin typeface="+mn-lt"/>
              </a:rPr>
              <a:t>Послевоенное устройство Германии и ее </a:t>
            </a:r>
            <a:r>
              <a:rPr lang="ru-RU" sz="2400" b="1" dirty="0" smtClean="0">
                <a:latin typeface="+mn-lt"/>
              </a:rPr>
              <a:t>репарации</a:t>
            </a:r>
            <a:endParaRPr lang="ru-RU" sz="24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>
                <a:latin typeface="+mn-lt"/>
              </a:rPr>
              <a:t>Польский вопрос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2060848"/>
            <a:ext cx="856932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    Потсдамская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конференция резко отличалась от двух предыдущих. Очень обострились противоречия, т.к. обсуждались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не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военные действия, а политические проблемы.</a:t>
            </a:r>
          </a:p>
        </p:txBody>
      </p:sp>
      <p:pic>
        <p:nvPicPr>
          <p:cNvPr id="26629" name="Picture 2" descr="C:\Users\Лидия\Desktop\антигитлеровская коалиция\потсдам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3212976"/>
            <a:ext cx="4465638" cy="274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3"/>
          <p:cNvSpPr txBox="1">
            <a:spLocks noChangeArrowheads="1"/>
          </p:cNvSpPr>
          <p:nvPr/>
        </p:nvSpPr>
        <p:spPr bwMode="auto">
          <a:xfrm>
            <a:off x="287338" y="476672"/>
            <a:ext cx="8856662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b="1" dirty="0">
                <a:latin typeface="Franklin Gothic Book" pitchFamily="34" charset="0"/>
              </a:rPr>
              <a:t>Решения:</a:t>
            </a:r>
          </a:p>
          <a:p>
            <a:pPr>
              <a:buFont typeface="Arial" charset="0"/>
              <a:buChar char="•"/>
            </a:pPr>
            <a:r>
              <a:rPr lang="ru-RU" sz="2000" b="1" dirty="0">
                <a:latin typeface="Franklin Gothic Book" pitchFamily="34" charset="0"/>
              </a:rPr>
              <a:t>Окончательно </a:t>
            </a:r>
            <a:r>
              <a:rPr lang="ru-RU" b="1" dirty="0">
                <a:latin typeface="Franklin Gothic Book" pitchFamily="34" charset="0"/>
              </a:rPr>
              <a:t>о</a:t>
            </a:r>
            <a:r>
              <a:rPr lang="ru-RU" sz="2000" b="1" dirty="0">
                <a:latin typeface="Franklin Gothic Book" pitchFamily="34" charset="0"/>
              </a:rPr>
              <a:t>пределены западные границы Польши. Кенигсберг и Восточная Пруссия передавались СССР;</a:t>
            </a:r>
          </a:p>
          <a:p>
            <a:pPr>
              <a:buFont typeface="Arial" charset="0"/>
              <a:buChar char="•"/>
            </a:pPr>
            <a:r>
              <a:rPr lang="ru-RU" sz="2000" b="1" dirty="0">
                <a:latin typeface="Franklin Gothic Book" pitchFamily="34" charset="0"/>
              </a:rPr>
              <a:t>Принято решение принять бывших союзников германии в ООН;</a:t>
            </a:r>
          </a:p>
          <a:p>
            <a:pPr>
              <a:buFont typeface="Arial" charset="0"/>
              <a:buChar char="•"/>
            </a:pPr>
            <a:r>
              <a:rPr lang="ru-RU" sz="2000" b="1" dirty="0">
                <a:latin typeface="Franklin Gothic Book" pitchFamily="34" charset="0"/>
              </a:rPr>
              <a:t>Было принято решение не создавать центрального  германского правительства, а передать  власть Контрольному совету;  </a:t>
            </a:r>
          </a:p>
          <a:p>
            <a:pPr>
              <a:buFont typeface="Arial" charset="0"/>
              <a:buChar char="•"/>
            </a:pPr>
            <a:r>
              <a:rPr lang="ru-RU" sz="2000" b="1" dirty="0">
                <a:latin typeface="Franklin Gothic Book" pitchFamily="34" charset="0"/>
              </a:rPr>
              <a:t>Сталин подтвердил свое обещание начать войну против Японии не позднее трех месяцев после капитуляции </a:t>
            </a:r>
            <a:r>
              <a:rPr lang="ru-RU" sz="2000" b="1" dirty="0" smtClean="0">
                <a:latin typeface="Franklin Gothic Book" pitchFamily="34" charset="0"/>
              </a:rPr>
              <a:t>Германии.</a:t>
            </a:r>
            <a:endParaRPr lang="ru-RU" sz="2000" b="1" dirty="0">
              <a:latin typeface="Franklin Gothic Book" pitchFamily="34" charset="0"/>
            </a:endParaRPr>
          </a:p>
          <a:p>
            <a:pPr>
              <a:buFont typeface="Arial" charset="0"/>
              <a:buChar char="•"/>
            </a:pPr>
            <a:endParaRPr lang="ru-RU" dirty="0">
              <a:latin typeface="Franklin Gothic Book" pitchFamily="34" charset="0"/>
            </a:endParaRPr>
          </a:p>
        </p:txBody>
      </p:sp>
      <p:pic>
        <p:nvPicPr>
          <p:cNvPr id="27651" name="Picture 2" descr="C:\Users\Лидия\Desktop\антигитлеровская коалиция\потсдам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645024"/>
            <a:ext cx="194421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3" descr="C:\Users\Лидия\Desktop\антигитлеровская коалиция\793px-Potsdam_conference_1945-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861048"/>
            <a:ext cx="2913063" cy="219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4" descr="C:\Users\Лидия\Desktop\антигитлеровская коалиция\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3573016"/>
            <a:ext cx="3162300" cy="226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4" name="TextBox 7"/>
          <p:cNvSpPr txBox="1">
            <a:spLocks noChangeArrowheads="1"/>
          </p:cNvSpPr>
          <p:nvPr/>
        </p:nvSpPr>
        <p:spPr bwMode="auto">
          <a:xfrm>
            <a:off x="250825" y="6165850"/>
            <a:ext cx="32416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>
                <a:latin typeface="Franklin Gothic Book" pitchFamily="34" charset="0"/>
              </a:rPr>
              <a:t>У. </a:t>
            </a:r>
            <a:r>
              <a:rPr lang="ru-RU" sz="1600" b="1" dirty="0" smtClean="0">
                <a:latin typeface="Franklin Gothic Book" pitchFamily="34" charset="0"/>
              </a:rPr>
              <a:t>Черчилль</a:t>
            </a:r>
            <a:r>
              <a:rPr lang="ru-RU" sz="1600" b="1" dirty="0">
                <a:latin typeface="Franklin Gothic Book" pitchFamily="34" charset="0"/>
              </a:rPr>
              <a:t>, Г. </a:t>
            </a:r>
            <a:r>
              <a:rPr lang="ru-RU" sz="1600" b="1" dirty="0" smtClean="0">
                <a:latin typeface="Franklin Gothic Book" pitchFamily="34" charset="0"/>
              </a:rPr>
              <a:t>Трумэн</a:t>
            </a:r>
            <a:r>
              <a:rPr lang="ru-RU" sz="1600" b="1" dirty="0">
                <a:latin typeface="Franklin Gothic Book" pitchFamily="34" charset="0"/>
              </a:rPr>
              <a:t>, </a:t>
            </a:r>
            <a:endParaRPr lang="ru-RU" sz="1600" b="1" dirty="0" smtClean="0">
              <a:latin typeface="Franklin Gothic Book" pitchFamily="34" charset="0"/>
            </a:endParaRPr>
          </a:p>
          <a:p>
            <a:r>
              <a:rPr lang="ru-RU" sz="1600" b="1" dirty="0" smtClean="0">
                <a:latin typeface="Franklin Gothic Book" pitchFamily="34" charset="0"/>
              </a:rPr>
              <a:t>И</a:t>
            </a:r>
            <a:r>
              <a:rPr lang="ru-RU" sz="1600" b="1" dirty="0">
                <a:latin typeface="Franklin Gothic Book" pitchFamily="34" charset="0"/>
              </a:rPr>
              <a:t>. Сталин</a:t>
            </a:r>
          </a:p>
        </p:txBody>
      </p:sp>
      <p:sp>
        <p:nvSpPr>
          <p:cNvPr id="27655" name="TextBox 8"/>
          <p:cNvSpPr txBox="1">
            <a:spLocks noChangeArrowheads="1"/>
          </p:cNvSpPr>
          <p:nvPr/>
        </p:nvSpPr>
        <p:spPr bwMode="auto">
          <a:xfrm>
            <a:off x="3563888" y="6093296"/>
            <a:ext cx="27352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b="1" dirty="0">
                <a:latin typeface="Franklin Gothic Book" pitchFamily="34" charset="0"/>
              </a:rPr>
              <a:t>К. </a:t>
            </a:r>
            <a:r>
              <a:rPr lang="ru-RU" sz="1600" b="1" dirty="0" err="1">
                <a:latin typeface="Franklin Gothic Book" pitchFamily="34" charset="0"/>
              </a:rPr>
              <a:t>Эттли</a:t>
            </a:r>
            <a:r>
              <a:rPr lang="ru-RU" sz="1600" b="1" dirty="0">
                <a:latin typeface="Franklin Gothic Book" pitchFamily="34" charset="0"/>
              </a:rPr>
              <a:t>, Г.Трумэн, </a:t>
            </a:r>
            <a:endParaRPr lang="ru-RU" sz="1600" b="1" dirty="0" smtClean="0">
              <a:latin typeface="Franklin Gothic Book" pitchFamily="34" charset="0"/>
            </a:endParaRPr>
          </a:p>
          <a:p>
            <a:r>
              <a:rPr lang="ru-RU" sz="1600" b="1" dirty="0" smtClean="0">
                <a:latin typeface="Franklin Gothic Book" pitchFamily="34" charset="0"/>
              </a:rPr>
              <a:t>И</a:t>
            </a:r>
            <a:r>
              <a:rPr lang="ru-RU" sz="1600" b="1" dirty="0">
                <a:latin typeface="Franklin Gothic Book" pitchFamily="34" charset="0"/>
              </a:rPr>
              <a:t>. Сталин</a:t>
            </a:r>
          </a:p>
        </p:txBody>
      </p:sp>
      <p:sp>
        <p:nvSpPr>
          <p:cNvPr id="27656" name="TextBox 9"/>
          <p:cNvSpPr txBox="1">
            <a:spLocks noChangeArrowheads="1"/>
          </p:cNvSpPr>
          <p:nvPr/>
        </p:nvSpPr>
        <p:spPr bwMode="auto">
          <a:xfrm>
            <a:off x="6588125" y="5876925"/>
            <a:ext cx="25558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Franklin Gothic Book" pitchFamily="34" charset="0"/>
              </a:rPr>
              <a:t>Дворец Цецилиенхоф — место проведения Потсдамской конференции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Box 2"/>
          <p:cNvSpPr txBox="1">
            <a:spLocks noChangeArrowheads="1"/>
          </p:cNvSpPr>
          <p:nvPr/>
        </p:nvSpPr>
        <p:spPr bwMode="auto">
          <a:xfrm>
            <a:off x="395288" y="188913"/>
            <a:ext cx="83534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latin typeface="Franklin Gothic Book" pitchFamily="34" charset="0"/>
              </a:rPr>
              <a:t>Нюрнбергский процесс</a:t>
            </a:r>
          </a:p>
          <a:p>
            <a:pPr algn="ctr"/>
            <a:r>
              <a:rPr lang="ru-RU" sz="2800" b="1">
                <a:latin typeface="Franklin Gothic Book" pitchFamily="34" charset="0"/>
              </a:rPr>
              <a:t>(20 ноября 1945г. – 1 октября 1946г.)</a:t>
            </a:r>
          </a:p>
        </p:txBody>
      </p:sp>
      <p:sp>
        <p:nvSpPr>
          <p:cNvPr id="28674" name="TextBox 3"/>
          <p:cNvSpPr txBox="1">
            <a:spLocks noChangeArrowheads="1"/>
          </p:cNvSpPr>
          <p:nvPr/>
        </p:nvSpPr>
        <p:spPr bwMode="auto">
          <a:xfrm>
            <a:off x="5940425" y="1916113"/>
            <a:ext cx="2879725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dirty="0">
                <a:latin typeface="Franklin Gothic Book" pitchFamily="34" charset="0"/>
              </a:rPr>
              <a:t>Еще в 1942г. лидеры союзных государств заявили о том, что нацистское руководство  должно быть судимо международным трибуналом. </a:t>
            </a:r>
            <a:r>
              <a:rPr lang="ru-RU" sz="2000" b="1" dirty="0" smtClean="0">
                <a:latin typeface="Franklin Gothic Book" pitchFamily="34" charset="0"/>
              </a:rPr>
              <a:t>            О </a:t>
            </a:r>
            <a:r>
              <a:rPr lang="ru-RU" sz="2000" b="1" dirty="0">
                <a:latin typeface="Franklin Gothic Book" pitchFamily="34" charset="0"/>
              </a:rPr>
              <a:t>создании такого суда  было принято решение в Лондоне на совместной конференции </a:t>
            </a:r>
            <a:r>
              <a:rPr lang="ru-RU" sz="2000" b="1" dirty="0" smtClean="0">
                <a:latin typeface="Franklin Gothic Book" pitchFamily="34" charset="0"/>
              </a:rPr>
              <a:t>        (</a:t>
            </a:r>
            <a:r>
              <a:rPr lang="ru-RU" sz="2000" b="1" dirty="0">
                <a:latin typeface="Franklin Gothic Book" pitchFamily="34" charset="0"/>
              </a:rPr>
              <a:t>26 июня – 8 августа 1945г.)</a:t>
            </a:r>
          </a:p>
        </p:txBody>
      </p:sp>
      <p:pic>
        <p:nvPicPr>
          <p:cNvPr id="28675" name="Picture 2" descr="C:\Users\Лидия\Desktop\антигитлеровская коалиция\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44824"/>
            <a:ext cx="5353050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Users\Лидия\Desktop\антигитлеровская коалиция\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04664"/>
            <a:ext cx="3636963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Picture 2" descr="C:\Users\Лидия\Desktop\антигитлеровская коалиция\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1052736"/>
            <a:ext cx="3385046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3" descr="C:\Users\Лидия\Desktop\антигитлеровская коалиция\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1772816"/>
            <a:ext cx="2664296" cy="2364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TextBox 5"/>
          <p:cNvSpPr txBox="1">
            <a:spLocks noChangeArrowheads="1"/>
          </p:cNvSpPr>
          <p:nvPr/>
        </p:nvSpPr>
        <p:spPr bwMode="auto">
          <a:xfrm>
            <a:off x="611188" y="4149080"/>
            <a:ext cx="792162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Franklin Gothic Book" pitchFamily="34" charset="0"/>
              </a:rPr>
              <a:t> </a:t>
            </a:r>
            <a:r>
              <a:rPr lang="ru-RU" dirty="0" smtClean="0">
                <a:latin typeface="Franklin Gothic Book" pitchFamily="34" charset="0"/>
              </a:rPr>
              <a:t>     </a:t>
            </a:r>
            <a:r>
              <a:rPr lang="ru-RU" sz="2000" b="1" dirty="0" smtClean="0">
                <a:latin typeface="Franklin Gothic Book" pitchFamily="34" charset="0"/>
              </a:rPr>
              <a:t>Нюрнбергский </a:t>
            </a:r>
            <a:r>
              <a:rPr lang="ru-RU" sz="2000" b="1" dirty="0">
                <a:latin typeface="Franklin Gothic Book" pitchFamily="34" charset="0"/>
              </a:rPr>
              <a:t>процесс - первый в истории международный суд, признавший агрессию тягчайшим уголовным преступлением, наказавший как уголовных преступников государственных деятелей, виновных в подготовке, развязывании и ведении агрессивных войн, справедливо и заслуженно покаравший организаторов и исполнителей преступных планов истребления миллионов невинных людей и покорения целых народов.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246</Words>
  <Application>Microsoft Office PowerPoint</Application>
  <PresentationFormat>Экран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DreamLair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IBM</dc:creator>
  <cp:lastModifiedBy>Лариса</cp:lastModifiedBy>
  <cp:revision>7</cp:revision>
  <dcterms:created xsi:type="dcterms:W3CDTF">2015-01-27T12:13:04Z</dcterms:created>
  <dcterms:modified xsi:type="dcterms:W3CDTF">2015-06-11T12:25:53Z</dcterms:modified>
</cp:coreProperties>
</file>