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1116013" y="188913"/>
            <a:ext cx="7343775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dirty="0">
                <a:latin typeface="Franklin Gothic Book" pitchFamily="34" charset="0"/>
              </a:rPr>
              <a:t>Ялтинская конференция</a:t>
            </a:r>
          </a:p>
          <a:p>
            <a:pPr algn="ctr"/>
            <a:r>
              <a:rPr lang="ru-RU" sz="3200" b="1" dirty="0">
                <a:latin typeface="Franklin Gothic Book" pitchFamily="34" charset="0"/>
              </a:rPr>
              <a:t>(4 – 11 февраля </a:t>
            </a:r>
            <a:r>
              <a:rPr lang="ru-RU" sz="3200" b="1" dirty="0" smtClean="0">
                <a:latin typeface="Franklin Gothic Book" pitchFamily="34" charset="0"/>
              </a:rPr>
              <a:t>1945г.)</a:t>
            </a:r>
            <a:endParaRPr lang="ru-RU" sz="3200" b="1" dirty="0">
              <a:latin typeface="Franklin Gothic Boo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825" y="1700213"/>
            <a:ext cx="3097213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Участники: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СССР (И.В. Сталин)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США (Ф.Д. Рузвельт)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Англия (У. </a:t>
            </a:r>
            <a:r>
              <a:rPr lang="ru-RU" sz="2400" b="1" dirty="0" smtClean="0">
                <a:latin typeface="+mn-lt"/>
              </a:rPr>
              <a:t>Черчилль</a:t>
            </a:r>
            <a:r>
              <a:rPr lang="ru-RU" sz="2400" b="1" dirty="0">
                <a:latin typeface="+mn-lt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825" y="3933825"/>
            <a:ext cx="4681538" cy="2368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Основные вопросы: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/>
              <a:t>с</a:t>
            </a:r>
            <a:r>
              <a:rPr lang="ru-RU" sz="2400" b="1" dirty="0" smtClean="0">
                <a:latin typeface="+mn-lt"/>
              </a:rPr>
              <a:t>оздание ООН</a:t>
            </a:r>
            <a:endParaRPr lang="ru-RU" sz="24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/>
              <a:t>п</a:t>
            </a:r>
            <a:r>
              <a:rPr lang="ru-RU" sz="2400" b="1" dirty="0" smtClean="0">
                <a:latin typeface="+mn-lt"/>
              </a:rPr>
              <a:t>ольский вопрос</a:t>
            </a:r>
            <a:endParaRPr lang="ru-RU" sz="24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война с </a:t>
            </a:r>
            <a:r>
              <a:rPr lang="ru-RU" sz="2400" b="1" dirty="0" smtClean="0">
                <a:latin typeface="+mn-lt"/>
              </a:rPr>
              <a:t>Японией</a:t>
            </a:r>
            <a:endParaRPr lang="ru-RU" sz="24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/>
              <a:t>о</a:t>
            </a:r>
            <a:r>
              <a:rPr lang="ru-RU" sz="2400" b="1" dirty="0" smtClean="0">
                <a:latin typeface="+mn-lt"/>
              </a:rPr>
              <a:t>ккупация Германии</a:t>
            </a:r>
            <a:endParaRPr lang="ru-RU" sz="24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/>
              <a:t>т</a:t>
            </a:r>
            <a:r>
              <a:rPr lang="ru-RU" sz="2400" b="1" dirty="0" smtClean="0">
                <a:latin typeface="+mn-lt"/>
              </a:rPr>
              <a:t>ребования </a:t>
            </a:r>
            <a:r>
              <a:rPr lang="ru-RU" sz="2400" b="1" dirty="0">
                <a:latin typeface="+mn-lt"/>
              </a:rPr>
              <a:t>по репарациям</a:t>
            </a:r>
          </a:p>
        </p:txBody>
      </p:sp>
      <p:pic>
        <p:nvPicPr>
          <p:cNvPr id="24580" name="Picture 3" descr="C:\Users\Лидия\Desktop\антигитлеровская коалиция\ялта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1557338"/>
            <a:ext cx="3124200" cy="234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7236296" y="2060575"/>
            <a:ext cx="190770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Franklin Gothic Book" pitchFamily="34" charset="0"/>
              </a:rPr>
              <a:t>Ливадийский</a:t>
            </a:r>
            <a:r>
              <a:rPr lang="ru-RU" b="1" dirty="0" smtClean="0">
                <a:latin typeface="Franklin Gothic Book" pitchFamily="34" charset="0"/>
              </a:rPr>
              <a:t> </a:t>
            </a:r>
            <a:r>
              <a:rPr lang="ru-RU" b="1" dirty="0">
                <a:latin typeface="Franklin Gothic Book" pitchFamily="34" charset="0"/>
              </a:rPr>
              <a:t>дворец, где проходили переговоры</a:t>
            </a:r>
          </a:p>
        </p:txBody>
      </p:sp>
      <p:pic>
        <p:nvPicPr>
          <p:cNvPr id="24582" name="Picture 4" descr="C:\Users\Лидия\Desktop\антигитлеровская коалиция\ял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3716338"/>
            <a:ext cx="2320925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5" descr="C:\Users\Лидия\Desktop\антигитлеровская коалиция\ялта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61063" y="4292600"/>
            <a:ext cx="3001962" cy="238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1619250" y="188913"/>
            <a:ext cx="619283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Franklin Gothic Book" pitchFamily="34" charset="0"/>
              </a:rPr>
              <a:t>Ялтинская конференция</a:t>
            </a:r>
          </a:p>
          <a:p>
            <a:pPr algn="ctr"/>
            <a:r>
              <a:rPr lang="ru-RU" sz="2800" b="1" dirty="0">
                <a:latin typeface="Franklin Gothic Book" pitchFamily="34" charset="0"/>
              </a:rPr>
              <a:t>(4 – 11 февраля </a:t>
            </a:r>
            <a:r>
              <a:rPr lang="ru-RU" sz="2800" b="1" dirty="0" smtClean="0">
                <a:latin typeface="Franklin Gothic Book" pitchFamily="34" charset="0"/>
              </a:rPr>
              <a:t>1945г.)</a:t>
            </a:r>
            <a:endParaRPr lang="ru-RU" sz="2800" b="1" dirty="0">
              <a:latin typeface="Franklin Gothic Boo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748909"/>
            <a:ext cx="8497887" cy="51090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Решение вопросов: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+mn-lt"/>
              </a:rPr>
              <a:t>25 апреля в Сан-Франциско пройдет учредительная конференция по созданию ООН. СССР согласился быть представленным в ООН тремя республиками (РСФСР, Украина, Белоруссия);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+mn-lt"/>
              </a:rPr>
              <a:t>Принята «Декларация  об освобожденной Европе» (союзники договорились помочь европейским народам «создать демократические учреждения по их собственному выбору»;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+mn-lt"/>
              </a:rPr>
              <a:t>Вопрос о восточной границе Польши был решен, а вопрос о западной границе – отложен. Споры вызвал вопрос о формировании польского правительства;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+mn-lt"/>
              </a:rPr>
              <a:t>СССР подтвердил свою готовность к войне с Японией. Президент США предложил Сталину выгодные условия (приобретение новых территорий);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latin typeface="+mn-lt"/>
              </a:rPr>
              <a:t>Военная оккупация Германии не вызвала споров. Германия делилась на зоны оккупации (СССР, США, Англии и </a:t>
            </a:r>
            <a:r>
              <a:rPr lang="ru-RU" sz="2000" b="1">
                <a:latin typeface="+mn-lt"/>
              </a:rPr>
              <a:t>Франции</a:t>
            </a:r>
            <a:r>
              <a:rPr lang="ru-RU" sz="2000" b="1" smtClean="0">
                <a:latin typeface="+mn-lt"/>
              </a:rPr>
              <a:t>).</a:t>
            </a:r>
            <a:endParaRPr lang="ru-RU" sz="2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175</Words>
  <Application>Microsoft Office PowerPoint</Application>
  <PresentationFormat>Экран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IBM</dc:creator>
  <cp:lastModifiedBy>Лариса</cp:lastModifiedBy>
  <cp:revision>7</cp:revision>
  <dcterms:created xsi:type="dcterms:W3CDTF">2015-01-27T12:13:04Z</dcterms:created>
  <dcterms:modified xsi:type="dcterms:W3CDTF">2015-06-11T12:23:49Z</dcterms:modified>
</cp:coreProperties>
</file>