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9"/>
  </p:notesMasterIdLst>
  <p:sldIdLst>
    <p:sldId id="260" r:id="rId3"/>
    <p:sldId id="261" r:id="rId4"/>
    <p:sldId id="258" r:id="rId5"/>
    <p:sldId id="262" r:id="rId6"/>
    <p:sldId id="259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9168" autoAdjust="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0C2F5-1FB1-46E5-B1CA-448A25E28A2E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4D51C-D8A1-40E1-A522-32AF5B27DB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086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4D51C-D8A1-40E1-A522-32AF5B27DB7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0054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A067A-C5E3-408A-9B10-80DC7932C12B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2B85A-E191-4033-B1A5-855AEC7B1D8B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153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7131B-CE9A-4B77-A797-5D2BAF0CFA9C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06C47-DBEB-4DF5-919A-B81C64D4B5D5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9447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F8144-0A79-45A0-A91C-D0ACAB12367D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87963-741D-44F4-8467-CEBA8C2983B8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528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A067A-C5E3-408A-9B10-80DC7932C12B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2B85A-E191-4033-B1A5-855AEC7B1D8B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7402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B1B1-EF6E-479B-8813-9157B18A69CA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AF82E-536C-4EDC-8E88-9BB970391BF5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6752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068FB-632F-494A-A503-01773D2E1800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2D8CE-89EB-4B00-A890-933A4C4E6141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777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2DC6-7FF1-430D-A6A4-41CD49F65E41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90519-0BEE-4EC8-9CA3-41CE39A0642A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811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C254A-DF9E-43C4-91A6-FB9E069281FE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8F922-9226-423D-83DB-FCFE751847B9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8017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5D1AA-8ABB-45AB-84CB-D461B187D393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9E93F-12BC-44B2-8A8F-3F60CD984383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6849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89272-58FE-406B-9A68-4EBA19121787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46D80-240B-4CC5-BFC3-BB75AD479F8C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8276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600A6-772D-45F3-93BD-E661A7F84E38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49020-FF05-46B4-968A-FCC021A1507D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40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B1B1-EF6E-479B-8813-9157B18A69CA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AF82E-536C-4EDC-8E88-9BB970391BF5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2587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6F8B4-E88D-4EF3-81AD-AB187CD4FEBD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4264D-3C2A-4DFE-88E8-B20C26DDC756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1868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7131B-CE9A-4B77-A797-5D2BAF0CFA9C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06C47-DBEB-4DF5-919A-B81C64D4B5D5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87650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F8144-0A79-45A0-A91C-D0ACAB12367D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87963-741D-44F4-8467-CEBA8C2983B8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136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068FB-632F-494A-A503-01773D2E1800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2D8CE-89EB-4B00-A890-933A4C4E6141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40166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2DC6-7FF1-430D-A6A4-41CD49F65E41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90519-0BEE-4EC8-9CA3-41CE39A0642A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851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C254A-DF9E-43C4-91A6-FB9E069281FE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8F922-9226-423D-83DB-FCFE751847B9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19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5D1AA-8ABB-45AB-84CB-D461B187D393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9E93F-12BC-44B2-8A8F-3F60CD984383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702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89272-58FE-406B-9A68-4EBA19121787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46D80-240B-4CC5-BFC3-BB75AD479F8C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537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600A6-772D-45F3-93BD-E661A7F84E38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49020-FF05-46B4-968A-FCC021A1507D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4621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6F8B4-E88D-4EF3-81AD-AB187CD4FEBD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4264D-3C2A-4DFE-88E8-B20C26DDC756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400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4B6A59-00B0-4D8A-8C4E-A521ED7B1122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BF7B14-8782-4E0B-B31D-57FF155AD8AA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333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4B6A59-00B0-4D8A-8C4E-A521ED7B1122}" type="datetimeFigureOut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11.06.2015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BF7B14-8782-4E0B-B31D-57FF155AD8AA}" type="slidenum">
              <a:rPr lang="ru-RU">
                <a:solidFill>
                  <a:srgbClr val="F07F09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7F09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729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165.photobucket.com/albums/u54/devol_photo/Birmingem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source=psearch&amp;img_url=http://lend-lease.airforce.ru/english/articles/romanenko/p-39/6.jpg&amp;p=1&amp;text=%D0%BB%D0%B5%D0%BD%D0%B4-%D0%BB%D0%B8%D0%B7%20%D0%B2%20%D0%B3%D0%BE%D0%B4%D1%8B%20%D0%B2%D1%82%D0%BE%D1%80%D0%BE%D0%B9%20%D0%BC%D0%B8%D1%80%D0%BE%D0%B2%D0%BE%D0%B9%20%D0%B2%D0%BE%D0%B9%D0%BD%D1%8B%20%D1%8D%D1%82%D0%BE&amp;pos=46&amp;lr=213&amp;rpt=simage&amp;family=yes&amp;nojs=1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4653136"/>
            <a:ext cx="475252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Lend-lease</a:t>
            </a:r>
            <a:r>
              <a:rPr lang="en-US" sz="2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form of interstate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relations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which means the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help</a:t>
            </a:r>
            <a:endParaRPr lang="ru-RU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military equipment,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food and goods 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a country-ally.</a:t>
            </a:r>
            <a:r>
              <a:rPr lang="ru-RU" sz="2000" b="1" dirty="0">
                <a:solidFill>
                  <a:prstClr val="black"/>
                </a:solidFill>
                <a:latin typeface="+mj-lt"/>
              </a:rPr>
              <a:t/>
            </a:r>
            <a:br>
              <a:rPr lang="ru-RU" sz="2000" b="1" dirty="0">
                <a:solidFill>
                  <a:prstClr val="black"/>
                </a:solidFill>
                <a:latin typeface="+mj-lt"/>
              </a:rPr>
            </a:br>
            <a:r>
              <a:rPr lang="ru-RU" sz="2000" b="1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/>
            </a:r>
            <a:br>
              <a:rPr lang="ru-RU" sz="2000" b="1" dirty="0">
                <a:solidFill>
                  <a:prstClr val="black"/>
                </a:solidFill>
                <a:latin typeface="+mj-lt"/>
                <a:cs typeface="Times New Roman" pitchFamily="18" charset="0"/>
              </a:rPr>
            </a:b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6136" y="1844824"/>
            <a:ext cx="295232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9F293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October </a:t>
            </a:r>
            <a:r>
              <a:rPr lang="ru-RU" sz="2000" b="1" dirty="0" smtClean="0">
                <a:solidFill>
                  <a:srgbClr val="9F293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1941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endParaRPr lang="en-US" sz="20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USSR, England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the USA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have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agreed </a:t>
            </a:r>
            <a:endParaRPr lang="en-US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about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endParaRPr lang="en-US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Anglo-American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supplies </a:t>
            </a:r>
            <a:endParaRPr lang="en-US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our country of arms </a:t>
            </a:r>
            <a:endParaRPr lang="en-US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food </a:t>
            </a:r>
            <a:endParaRPr lang="ru-RU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exchange for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strategic raw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materials.</a:t>
            </a:r>
          </a:p>
          <a:p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5796136" y="642936"/>
            <a:ext cx="316835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Lend-lease</a:t>
            </a:r>
            <a:endParaRPr lang="ru-RU" sz="4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i165.photobucket.com/albums/u54/devol_photo/Birmingem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651" y="212256"/>
            <a:ext cx="5303519" cy="4368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4484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589240"/>
            <a:ext cx="82193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ships delivered military equipment,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food and goods 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the USSR to the ports of Murmansk and Arkhangelsk.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3928" y="908720"/>
            <a:ext cx="497386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http://im2-tub-ru.yandex.net/i?id=123477086-02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7310" y="404664"/>
            <a:ext cx="443368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558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2675629"/>
              </p:ext>
            </p:extLst>
          </p:nvPr>
        </p:nvGraphicFramePr>
        <p:xfrm>
          <a:off x="107504" y="1196752"/>
          <a:ext cx="3744416" cy="3671312"/>
        </p:xfrm>
        <a:graphic>
          <a:graphicData uri="http://schemas.openxmlformats.org/drawingml/2006/table">
            <a:tbl>
              <a:tblPr/>
              <a:tblGrid>
                <a:gridCol w="1580571"/>
                <a:gridCol w="1190297"/>
                <a:gridCol w="973548"/>
              </a:tblGrid>
              <a:tr h="120243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supply routes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tonnage, thousand tons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of total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200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Pacific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8 244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47,1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8951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Via</a:t>
                      </a: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Iran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4 160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23,8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0665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Arctic convoys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3 964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22,6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8951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Black Sea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681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8951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Soviet Arctic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452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083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All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17 501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479" name="TextBox 11"/>
          <p:cNvSpPr txBox="1">
            <a:spLocks noChangeArrowheads="1"/>
          </p:cNvSpPr>
          <p:nvPr/>
        </p:nvSpPr>
        <p:spPr bwMode="auto">
          <a:xfrm>
            <a:off x="344914" y="377498"/>
            <a:ext cx="85475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goods delivered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the USSR by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lend-lease</a:t>
            </a:r>
            <a:endParaRPr lang="ru-RU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81" name="Picture 1" descr="C:\Documents and Settings\Lidia\Мои документы\11 класс\ВОВ\вся война\антигитлеровская коалиция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700808"/>
            <a:ext cx="5328592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8648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208912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99592" y="4869161"/>
            <a:ext cx="748883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Arctic convoys were the fastest supply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routes </a:t>
            </a:r>
          </a:p>
          <a:p>
            <a:pPr algn="ctr"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but also the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most dangerous because 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were bombed by the fascist planes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defRPr/>
            </a:pPr>
            <a:endParaRPr lang="en-US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b="1" dirty="0">
              <a:solidFill>
                <a:srgbClr val="9F2936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682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1"/>
          <p:cNvSpPr txBox="1">
            <a:spLocks noChangeArrowheads="1"/>
          </p:cNvSpPr>
          <p:nvPr/>
        </p:nvSpPr>
        <p:spPr bwMode="auto">
          <a:xfrm>
            <a:off x="5076056" y="692696"/>
            <a:ext cx="381642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Soviet fighter-pilot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Maksimovich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V.P.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trained driving on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English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fighter "hurricane"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under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direction of </a:t>
            </a:r>
            <a:endParaRPr lang="en-US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 English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pilot </a:t>
            </a:r>
            <a:r>
              <a:rPr lang="en-US" sz="2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Votsevis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Paul.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C:\Documents and Settings\Lidia\Мои документы\11 класс\ВОВ\вся война\антигитлеровская коалиция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52351"/>
            <a:ext cx="4680520" cy="3118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2" descr="C:\Documents and Settings\Lidia\Мои документы\11 класс\ВОВ\вся война\антигитлеровская коалиция\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5290" y="3429001"/>
            <a:ext cx="4891206" cy="3252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Box 6"/>
          <p:cNvSpPr txBox="1">
            <a:spLocks noChangeArrowheads="1"/>
          </p:cNvSpPr>
          <p:nvPr/>
        </p:nvSpPr>
        <p:spPr bwMode="auto">
          <a:xfrm>
            <a:off x="323528" y="4818630"/>
            <a:ext cx="360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A-20 Boston and other aircraft before being sent to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USSR.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93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Lidia\Мои документы\11 класс\ВОВ\вся война\антигитлеровская коалиция\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350"/>
            <a:ext cx="7920880" cy="475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827584" y="5301208"/>
            <a:ext cx="74168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USA.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Women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prepared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tank "Matilda" </a:t>
            </a: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send to the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USSR.</a:t>
            </a:r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65541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Трек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рек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193</Words>
  <Application>Microsoft Office PowerPoint</Application>
  <PresentationFormat>Экран (4:3)</PresentationFormat>
  <Paragraphs>49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1_Трек</vt:lpstr>
      <vt:lpstr>2_Трек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Лариса</cp:lastModifiedBy>
  <cp:revision>28</cp:revision>
  <dcterms:created xsi:type="dcterms:W3CDTF">2014-04-20T21:01:45Z</dcterms:created>
  <dcterms:modified xsi:type="dcterms:W3CDTF">2015-06-11T12:22:31Z</dcterms:modified>
</cp:coreProperties>
</file>