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309" r:id="rId3"/>
    <p:sldId id="310" r:id="rId4"/>
    <p:sldId id="257" r:id="rId5"/>
    <p:sldId id="258" r:id="rId6"/>
    <p:sldId id="259" r:id="rId7"/>
    <p:sldId id="260" r:id="rId8"/>
    <p:sldId id="329" r:id="rId9"/>
    <p:sldId id="331" r:id="rId10"/>
    <p:sldId id="330" r:id="rId11"/>
    <p:sldId id="264" r:id="rId12"/>
    <p:sldId id="308" r:id="rId13"/>
    <p:sldId id="261" r:id="rId14"/>
    <p:sldId id="262" r:id="rId15"/>
    <p:sldId id="307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7" r:id="rId28"/>
    <p:sldId id="276" r:id="rId29"/>
    <p:sldId id="278" r:id="rId30"/>
    <p:sldId id="281" r:id="rId31"/>
    <p:sldId id="311" r:id="rId32"/>
    <p:sldId id="312" r:id="rId33"/>
    <p:sldId id="280" r:id="rId34"/>
    <p:sldId id="282" r:id="rId35"/>
    <p:sldId id="313" r:id="rId36"/>
    <p:sldId id="283" r:id="rId37"/>
    <p:sldId id="286" r:id="rId38"/>
    <p:sldId id="314" r:id="rId39"/>
    <p:sldId id="285" r:id="rId40"/>
    <p:sldId id="315" r:id="rId41"/>
    <p:sldId id="284" r:id="rId42"/>
    <p:sldId id="288" r:id="rId43"/>
    <p:sldId id="316" r:id="rId44"/>
    <p:sldId id="326" r:id="rId45"/>
    <p:sldId id="328" r:id="rId46"/>
    <p:sldId id="327" r:id="rId47"/>
    <p:sldId id="287" r:id="rId48"/>
    <p:sldId id="317" r:id="rId49"/>
    <p:sldId id="289" r:id="rId50"/>
    <p:sldId id="324" r:id="rId51"/>
    <p:sldId id="318" r:id="rId52"/>
    <p:sldId id="325" r:id="rId53"/>
    <p:sldId id="321" r:id="rId54"/>
    <p:sldId id="290" r:id="rId55"/>
    <p:sldId id="323" r:id="rId56"/>
    <p:sldId id="291" r:id="rId57"/>
    <p:sldId id="292" r:id="rId58"/>
    <p:sldId id="293" r:id="rId59"/>
    <p:sldId id="296" r:id="rId60"/>
    <p:sldId id="297" r:id="rId61"/>
    <p:sldId id="298" r:id="rId62"/>
    <p:sldId id="299" r:id="rId63"/>
    <p:sldId id="300" r:id="rId64"/>
    <p:sldId id="301" r:id="rId65"/>
    <p:sldId id="295" r:id="rId66"/>
    <p:sldId id="306" r:id="rId67"/>
    <p:sldId id="302" r:id="rId68"/>
    <p:sldId id="303" r:id="rId69"/>
    <p:sldId id="304" r:id="rId70"/>
    <p:sldId id="305" r:id="rId7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90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7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4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40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89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60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32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853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2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92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568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DC73099-FA2D-4BDF-9917-2EF862B74F26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2334AE1-C6A0-4323-BD0F-BFCCCB0E1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8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openxmlformats.org/officeDocument/2006/relationships/image" Target="../media/image65.jpeg"/><Relationship Id="rId12" Type="http://schemas.openxmlformats.org/officeDocument/2006/relationships/image" Target="../media/image10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9.png"/><Relationship Id="rId5" Type="http://schemas.openxmlformats.org/officeDocument/2006/relationships/image" Target="../media/image36.jpe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.png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6.mp3"/><Relationship Id="rId7" Type="http://schemas.openxmlformats.org/officeDocument/2006/relationships/image" Target="../media/image75.jpeg"/><Relationship Id="rId2" Type="http://schemas.microsoft.com/office/2007/relationships/media" Target="../media/media6.mp3"/><Relationship Id="rId1" Type="http://schemas.openxmlformats.org/officeDocument/2006/relationships/vmlDrawing" Target="../drawings/vmlDrawing1.vml"/><Relationship Id="rId6" Type="http://schemas.openxmlformats.org/officeDocument/2006/relationships/image" Target="../media/image74.emf"/><Relationship Id="rId5" Type="http://schemas.openxmlformats.org/officeDocument/2006/relationships/package" Target="../embeddings/_________Microsoft_Word1.docx"/><Relationship Id="rId4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8.png"/><Relationship Id="rId4" Type="http://schemas.openxmlformats.org/officeDocument/2006/relationships/image" Target="../media/image78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Я - </a:t>
            </a:r>
            <a:r>
              <a:rPr lang="ru-RU" dirty="0" err="1" smtClean="0"/>
              <a:t>Астраханец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  <p:pic>
        <p:nvPicPr>
          <p:cNvPr id="4" name="Picture 4" descr="http://www.benefis-tour.ru/images/photos/78/P10101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04" y="0"/>
            <a:ext cx="2378075" cy="258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Скульптура Семь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592" y="225398"/>
            <a:ext cx="3159548" cy="195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21" y="314656"/>
            <a:ext cx="2697070" cy="1953574"/>
          </a:xfrm>
          <a:prstGeom prst="rect">
            <a:avLst/>
          </a:prstGeom>
        </p:spPr>
      </p:pic>
      <p:pic>
        <p:nvPicPr>
          <p:cNvPr id="7" name="Picture 2" descr="http://www.tv2.tomsk.ru/sites/www.tv2.tomsk.ru/files/users/u26437/vaikai-51af37c071cf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004" y="3439842"/>
            <a:ext cx="3143830" cy="314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://www.asttour.ru/lib/u/image/old/1(14)%20.%20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6" y="4893735"/>
            <a:ext cx="2538980" cy="169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medvedka-zakaz.ru/wp-content/uploads/2015/04/4352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187" y="4893734"/>
            <a:ext cx="2557285" cy="169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17860" y="25091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2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679" y="3657600"/>
            <a:ext cx="25908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17341" y="707019"/>
            <a:ext cx="456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главная песня нашего города?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85" y="4778880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www.astrobl.ru/sites/default/files/images/articles/fla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upload.wikimedia.org/wikipedia/commons/9/9b/%D0%90%D1%81%D1%82%D1%80%D0%B0%D1%85%D0%B0%D0%BD%D1%81%D0%BA%D0%B8%D0%B9-%D0%BA%D1%80%D0%B5%D0%BC%D0%BB%D1%8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600700" cy="6858000"/>
          </a:xfrm>
          <a:prstGeom prst="rect">
            <a:avLst/>
          </a:prstGeom>
        </p:spPr>
      </p:pic>
      <p:pic>
        <p:nvPicPr>
          <p:cNvPr id="7" name="Гимн(Житко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98241" y="26104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9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82149" y="432796"/>
            <a:ext cx="24002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Скажите, пожалуйста, памятник какому царю стоит на набережной реки Волга.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95580"/>
          </a:xfrm>
          <a:prstGeom prst="rect">
            <a:avLst/>
          </a:prstGeom>
        </p:spPr>
      </p:pic>
      <p:pic>
        <p:nvPicPr>
          <p:cNvPr id="10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648" y="3657600"/>
            <a:ext cx="25908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90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1624" y="605161"/>
            <a:ext cx="9867900" cy="5185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последнему царю Всея Руси и первому императору Всероссийскому установлен в Астрахани не случайно – указом Петра I (1672-1725) в 1717 году была создана самостоятельная Астраханская губерния, которую государь посетил в 1722 году, основав здесь военный флот, верфи и порт. Именно благодаря Петру I Астрахань стала не только торговым, но и мощным военным форпостом России на Каспии, коим остается и поныне.</a:t>
            </a:r>
          </a:p>
        </p:txBody>
      </p:sp>
      <p:pic>
        <p:nvPicPr>
          <p:cNvPr id="2050" name="Picture 2" descr="http://img12.nnm.me/b/8/3/9/3/935dd556c43dfc85d71a7f8709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966" y="161365"/>
            <a:ext cx="1334634" cy="18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ega-stars.ru/img/politics/pictures/petr_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42" y="161365"/>
            <a:ext cx="1302405" cy="18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ja-rus.ru/wp-content/uploads/2012/11/Petr_Velikij_Pervyj_lgepetr_1_obman_falsifikatsiya_ja_rus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11433" y="4536141"/>
            <a:ext cx="1200165" cy="209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bse.sci-lib.com/pictures/01/15/2625740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2" y="4674851"/>
            <a:ext cx="1069451" cy="19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4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0"/>
            <a:ext cx="9315450" cy="77343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6699" y="427494"/>
            <a:ext cx="21640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озеро в центре нашего города?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</a:rPr>
              <a:t>Почему?</a:t>
            </a:r>
            <a:endParaRPr lang="ru-RU" sz="2800" b="1" dirty="0"/>
          </a:p>
        </p:txBody>
      </p:sp>
      <p:pic>
        <p:nvPicPr>
          <p:cNvPr id="7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73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027" y="269627"/>
            <a:ext cx="2773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эта скульптурная композиция расположенная на берегу Лебединого озера?</a:t>
            </a:r>
            <a:endParaRPr lang="ru-RU" sz="2800" b="1" dirty="0"/>
          </a:p>
        </p:txBody>
      </p:sp>
      <p:pic>
        <p:nvPicPr>
          <p:cNvPr id="6" name="Picture 2" descr="Скульптура Сем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165" y="0"/>
            <a:ext cx="90588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4" y="4368897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96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8871" y="704850"/>
            <a:ext cx="1011218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«Семья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так называется скульптурная композиция, расположенная в центре Астрахани, на берегу Лебединого озера.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композиции – сотрудник компании «Лукойл» и его, ожидающая прибавления, семья.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принадлежности отца семейства к нефтяной компании, офис которой расположен рядом, говорит фирменный логотип на его рабочей каске.</a:t>
            </a:r>
          </a:p>
        </p:txBody>
      </p:sp>
      <p:pic>
        <p:nvPicPr>
          <p:cNvPr id="3074" name="Picture 2" descr="http://ic.pics.livejournal.com/pyrat123/54164377/690951/690951_9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795" y="5199529"/>
            <a:ext cx="2204297" cy="147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farm8.staticflickr.com/7313/11867751556_2ff0ce29a8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37" y="5204322"/>
            <a:ext cx="2208492" cy="1465887"/>
          </a:xfrm>
          <a:prstGeom prst="rect">
            <a:avLst/>
          </a:prstGeom>
        </p:spPr>
      </p:pic>
      <p:pic>
        <p:nvPicPr>
          <p:cNvPr id="3078" name="Picture 6" descr="http://cs625826.vk.me/v625826372/954/hZpvRGMvHu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629" y="160338"/>
            <a:ext cx="1390463" cy="139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gic3.mycdn.me/image?t=35&amp;bid=564080989559&amp;id=564080989559&amp;plc=WEB&amp;tkn=UV7N23WGY4OozwpfkYC-kNLNI1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2081895" cy="139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56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741" y="367571"/>
            <a:ext cx="112507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Уникальное озеро Баскунчак на территории Астраханской области называют… Как?</a:t>
            </a:r>
            <a:endParaRPr lang="ru-RU" sz="2800" b="1" dirty="0"/>
          </a:p>
        </p:txBody>
      </p:sp>
      <p:pic>
        <p:nvPicPr>
          <p:cNvPr id="8194" name="Picture 2" descr="http://loveopium.ru/content/2011/10/6124668fa752_11B95/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78" y="1321678"/>
            <a:ext cx="8444752" cy="452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5296" y="5986140"/>
            <a:ext cx="345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Мертвое море.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67118" y="5986138"/>
            <a:ext cx="3747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Коралловое море</a:t>
            </a:r>
            <a:endParaRPr lang="ru-RU" sz="24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34233" y="5986138"/>
            <a:ext cx="3726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Мраморное море</a:t>
            </a:r>
            <a:endParaRPr lang="ru-RU" sz="2400" b="1" u="sng" dirty="0"/>
          </a:p>
        </p:txBody>
      </p:sp>
      <p:pic>
        <p:nvPicPr>
          <p:cNvPr id="7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798" y="1674137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59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4565" y="28195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называют гору Большое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Богдо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4260" y="5832287"/>
            <a:ext cx="2549737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Танцующая гора</a:t>
            </a:r>
            <a:endParaRPr lang="ru-RU" sz="24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98503" y="5798239"/>
            <a:ext cx="2390719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Падающая гора</a:t>
            </a:r>
            <a:endParaRPr lang="ru-RU" sz="24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13729" y="5798239"/>
            <a:ext cx="215828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Поющая гора.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ic.pics.livejournal.com/alex_26091996/50791829/28053/28053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9" y="863598"/>
            <a:ext cx="8641976" cy="496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257" y="1614392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6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344682"/>
            <a:ext cx="6947647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с вами живем в Астраханском крае, который многонационален по составу и многоязычен. Здесь живут представители более 100 национальностей. Основным языком общения всех народов края является русский язык.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Наша викторина посвящена родному краю и знанию русского языка. Астраханская область – это частица нашей Родины – России.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первое задание связано с этими понятиями.</a:t>
            </a:r>
          </a:p>
        </p:txBody>
      </p:sp>
      <p:pic>
        <p:nvPicPr>
          <p:cNvPr id="10242" name="Picture 2" descr="http://www.ritmy.ru/images/40/40let_2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547" y="3738282"/>
            <a:ext cx="4736950" cy="281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arms-painting.narod.ru/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388" y="344682"/>
            <a:ext cx="2915975" cy="33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99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30" y="1138518"/>
            <a:ext cx="10772775" cy="347158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 речи»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Соедините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части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пословицы</a:t>
            </a:r>
            <a:endParaRPr lang="ru-RU" dirty="0"/>
          </a:p>
        </p:txBody>
      </p:sp>
      <p:pic>
        <p:nvPicPr>
          <p:cNvPr id="3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1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30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756" y="4406282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259" y="1033397"/>
            <a:ext cx="24473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город, в котором мы живем?</a:t>
            </a:r>
            <a:endParaRPr lang="ru-RU" sz="2800" b="1" dirty="0"/>
          </a:p>
        </p:txBody>
      </p:sp>
      <p:pic>
        <p:nvPicPr>
          <p:cNvPr id="20482" name="Picture 2" descr="http://www.azimuthotels.com/u/hotel_city_image_variant/205/istock_000019332131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0"/>
            <a:ext cx="9334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5369" y="2500263"/>
            <a:ext cx="4379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 в мире краше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68254" y="767230"/>
            <a:ext cx="4992905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 весен на чужбине.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4799" y="2407930"/>
            <a:ext cx="350743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Родины нашей.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99568" y="4490428"/>
            <a:ext cx="34126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сердцу дорога.</a:t>
            </a:r>
            <a:endParaRPr lang="ru-RU" sz="4000" dirty="0"/>
          </a:p>
        </p:txBody>
      </p:sp>
      <p:pic>
        <p:nvPicPr>
          <p:cNvPr id="10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231" y="3208149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59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523/30525189.15/0_6fec6_65da58c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3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209" y="5064170"/>
            <a:ext cx="118195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 в мире краше Родины нашей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4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8748" y="2168569"/>
            <a:ext cx="5198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краше солнца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59212" y="977309"/>
            <a:ext cx="5240024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милей вдвойне.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22284" y="2721695"/>
            <a:ext cx="344754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дороже золота.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78115" y="4522827"/>
            <a:ext cx="36917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сильнее смерти.</a:t>
            </a:r>
            <a:endParaRPr lang="ru-RU" sz="4000" dirty="0"/>
          </a:p>
        </p:txBody>
      </p:sp>
      <p:pic>
        <p:nvPicPr>
          <p:cNvPr id="7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716" y="3167971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www.stihi.ru/pics/2012/03/02/21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3380" y="1738263"/>
            <a:ext cx="109406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краше солнца и дороже золота.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5105" y="515615"/>
            <a:ext cx="10874189" cy="2530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русском языке есть устойчивые сочетания. Слова в них употребляются всегда вместе и в определенном порядке. Будьте внимательны к таким сочетаниям – они делают нашу речь выразительной. Раскройте смысл выражений, которые называются крылатыми.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2" name="Picture 2" descr="http://mudroslov.com/wp-content/uploads/2013/08/mudroslov-216-krylatye-frazy-i-aforizmy-o-spravedlivos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047" y="3110753"/>
            <a:ext cx="8641977" cy="348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3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79249" y="1782332"/>
            <a:ext cx="73551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Выбросить из головы.</a:t>
            </a:r>
          </a:p>
        </p:txBody>
      </p:sp>
      <p:pic>
        <p:nvPicPr>
          <p:cNvPr id="4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buro-nahodok.ru/bitrix/upload/iblock/72c/2-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961" y="3110664"/>
            <a:ext cx="3198158" cy="319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74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2611" y="1264024"/>
            <a:ext cx="970877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Светлая голова.</a:t>
            </a:r>
          </a:p>
        </p:txBody>
      </p:sp>
      <p:pic>
        <p:nvPicPr>
          <p:cNvPr id="5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869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novate.ru/files/u1240/space_gadgets_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88" y="2570516"/>
            <a:ext cx="2924573" cy="378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78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23999" y="1568353"/>
            <a:ext cx="9708778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Ходить на голове.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xvatit.com/upload/medialibrary/aa7/aa728c11f0d4a711158a9a893a5050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277" y="3639394"/>
            <a:ext cx="43815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7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9683" y="1585109"/>
            <a:ext cx="10192871" cy="74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Отвечать головой.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869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ellf.ru/uploads/posts/2008-06/1214851356_012-pin-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75" y="3390900"/>
            <a:ext cx="38481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1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30" y="1138518"/>
            <a:ext cx="10772775" cy="316837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конкурс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«Природные богатства»</a:t>
            </a:r>
            <a:endParaRPr lang="ru-RU" dirty="0"/>
          </a:p>
        </p:txBody>
      </p:sp>
      <p:pic>
        <p:nvPicPr>
          <p:cNvPr id="3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1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73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456" y="4306891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75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8007" y="1033397"/>
            <a:ext cx="18470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Какой праздник отмечает наш город в сентябре?</a:t>
            </a:r>
            <a:endParaRPr lang="ru-RU" sz="2800" b="1" dirty="0"/>
          </a:p>
        </p:txBody>
      </p:sp>
      <p:pic>
        <p:nvPicPr>
          <p:cNvPr id="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0" y="4395791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413" y="0"/>
            <a:ext cx="9178587" cy="68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9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5573" y="204485"/>
            <a:ext cx="8175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Какого животного называют кораблем пустыни?</a:t>
            </a:r>
            <a:endParaRPr lang="ru-RU" sz="2800" b="1" dirty="0"/>
          </a:p>
        </p:txBody>
      </p:sp>
      <p:pic>
        <p:nvPicPr>
          <p:cNvPr id="4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14" y="4514596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loveopium.ru/content/2011/10/04f7483d4148_D929/9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40110"/>
            <a:ext cx="9574975" cy="568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19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амятник Мы победили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869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78869" y="672584"/>
            <a:ext cx="23321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 чём рассказывает эта скульптурная композиция?</a:t>
            </a:r>
            <a:endParaRPr lang="ru-RU" sz="2400" b="1" dirty="0"/>
          </a:p>
        </p:txBody>
      </p:sp>
      <p:pic>
        <p:nvPicPr>
          <p:cNvPr id="5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63" y="218281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3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3891" y="152400"/>
            <a:ext cx="10058400" cy="6478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«Мы победили!» посвящен сформированному в Астрахани во время Великой Отечественной войны 902 стрелковому Берлинскому ордена Кутузова полку.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Верблюды не случайно являются одним из его композиционных элементов. Дело в том, что в этом полку в качестве тягловой силы использовались астраханские верблюды, известные своей выносливостью.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Достоверно известно, что два верблюда – Машка и Мишка, служили в артиллерийском расчете сержанта Григория Нестерова и дошли в его составе до самого Берлина!</a:t>
            </a:r>
          </a:p>
        </p:txBody>
      </p:sp>
      <p:pic>
        <p:nvPicPr>
          <p:cNvPr id="9218" name="Picture 2" descr="http://i1.otzovik.com/2010/11/22732/img/859947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64" y="1389529"/>
            <a:ext cx="1914712" cy="143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g0.liveinternet.ru/images/attach/c/0/113/530/113530094_DSC_3810_RRRRy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64" y="3428097"/>
            <a:ext cx="1949964" cy="129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memory-map.prosv.ru/memorials/00/07/69/8/1575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64" y="5330607"/>
            <a:ext cx="1949964" cy="146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1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1211" y="293539"/>
            <a:ext cx="9057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берегу, какой реки находится наш город? Чем богата Волга?</a:t>
            </a:r>
            <a:endParaRPr lang="ru-RU" sz="2400" b="1" dirty="0"/>
          </a:p>
        </p:txBody>
      </p:sp>
      <p:pic>
        <p:nvPicPr>
          <p:cNvPr id="3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28" y="4631137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://grand-hotel-astrakhan.com/img/slider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524" y="1084729"/>
            <a:ext cx="9743466" cy="545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5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амятник Вобле-кормилиц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91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869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78869" y="63873"/>
            <a:ext cx="23180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в нашем городе установлена скульптура под названием «вобла»?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38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4781" y="583827"/>
            <a:ext cx="9677400" cy="5831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Благодаря доступности и питательным свойствам эта небольшая рыбка спасла во время Великой Отечественной Войны от голода тысячи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жизней.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Ловля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воблы – любимая забава всех без исключения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астраханцев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Скульптура установлена в 2008 году к 450-летию города Астрахани. Автор – скульптор Александр Шевченко.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https://autotravel.ru/phalbum/90422/1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3151025"/>
            <a:ext cx="2255931" cy="3007907"/>
          </a:xfrm>
          <a:prstGeom prst="rect">
            <a:avLst/>
          </a:prstGeom>
        </p:spPr>
      </p:pic>
      <p:pic>
        <p:nvPicPr>
          <p:cNvPr id="10244" name="Picture 4" descr="http://rossija.info/wp-content/uploads/2015/02/astrahan_vobla_2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27" y="478570"/>
            <a:ext cx="2245379" cy="224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02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30" y="1138518"/>
            <a:ext cx="10772775" cy="424030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Музыкальная игра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«Рыбки»</a:t>
            </a:r>
            <a:endParaRPr lang="ru-RU" dirty="0"/>
          </a:p>
        </p:txBody>
      </p:sp>
      <p:pic>
        <p:nvPicPr>
          <p:cNvPr id="2050" name="Picture 2" descr="http://s4.pic4you.ru/y2014/08-02/12216/4526330-thum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93" y="433760"/>
            <a:ext cx="2659343" cy="188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-fotki.yandex.ru/get/9319/16969765.15b/0_7a841_a8205455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212" y="627528"/>
            <a:ext cx="2399138" cy="152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4.pic4you.ru/y2014/08-02/12216/4526331-thum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976" y="433760"/>
            <a:ext cx="2584096" cy="178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4.pic4you.ru/y2014/08-02/12216/452676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80" y="3821148"/>
            <a:ext cx="3140726" cy="269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ng-images.ru/wp-content/uploads/2015/02/fish_PNG114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62" y="4276211"/>
            <a:ext cx="4499299" cy="167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1 Пять рыб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32612" y="47490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9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293" y="537121"/>
            <a:ext cx="5773271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Наш город лучше всех на свете –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Стоит на берегу реки.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Волге ходят пароходы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ловят рыбу рыбаки.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реке не плавают медузы,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Зато в полях растут арбузы.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Туристы здесь не ходят в горы,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Зато едят здесь помидоры.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Наверно, спросите меня: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Где эти дивные края?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Так это Астрахань моя!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2" name="Picture 2" descr="http://www.tv2.tomsk.ru/sites/www.tv2.tomsk.ru/files/users/u26437/vaikai-51af37c071c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64" y="698326"/>
            <a:ext cx="5567083" cy="557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38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4549" y="340298"/>
            <a:ext cx="9856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Перечислите, пожалуйста, что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растёт на астраханской земле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28" y="4631137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anywalls.com/pic/201210/1440x900/anywalls.com-13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735988" y="2386287"/>
            <a:ext cx="5578274" cy="333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lubecandoca.com.br/images/yahoo-news-singapore-sports-i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21287" y="2405338"/>
            <a:ext cx="5578274" cy="329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1.liveinternet.ru/images/attach/c/5/88/589/88589245_large_0_2b1ae_fd7c483d_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1587" y="2336991"/>
            <a:ext cx="5593973" cy="344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4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728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78424" y="425716"/>
            <a:ext cx="95025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Восхищаясь размерами и вкусом этого «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астраханца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Петр 1 повелел выбить в его честь медаль и произвести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салют.</a:t>
            </a:r>
            <a:endParaRPr lang="en-US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Кто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же удостоился такой части?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9339" y="2046807"/>
            <a:ext cx="33781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астраханский помидор</a:t>
            </a:r>
            <a:endParaRPr lang="ru-RU" sz="2400" b="1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00843" y="2363543"/>
            <a:ext cx="2928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астраханский арбуз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62416" y="2132711"/>
            <a:ext cx="33046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астраханский абрикос</a:t>
            </a:r>
            <a:endParaRPr lang="ru-RU" sz="2400" b="1" u="sng" dirty="0"/>
          </a:p>
        </p:txBody>
      </p:sp>
      <p:pic>
        <p:nvPicPr>
          <p:cNvPr id="3076" name="Picture 4" descr="http://russian7.ru/wp-content/uploads/2014/07/arbuz_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364" y="2929234"/>
            <a:ext cx="5910191" cy="386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46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benefis-tour.ru/images/photos/78/P10101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9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. Город Астрахан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78353" y="7754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0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zooclub.ru/attach/sim/56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229" y="1266970"/>
            <a:ext cx="4747643" cy="351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euro-som.de/img/s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6" y="1341965"/>
            <a:ext cx="3989266" cy="195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as-trophey.ru/files/cache/53fb695a0ce0eb99162158bb6782089e_f4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275" y="1768964"/>
            <a:ext cx="2369212" cy="11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6881" y="477930"/>
            <a:ext cx="10035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/>
              <a:t>Перечислите, пожалуйста, названия рыб, которые водятся в Волге</a:t>
            </a:r>
            <a:endParaRPr lang="ru-RU" sz="2800" b="1" dirty="0"/>
          </a:p>
        </p:txBody>
      </p:sp>
      <p:pic>
        <p:nvPicPr>
          <p:cNvPr id="4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535" y="407057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dvapodvoha.ru/wp-content/uploads/2015/03/1322615370_rggr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285" y="3982655"/>
            <a:ext cx="2412765" cy="262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klevoe-mesto.od.ua/upload/iblock/8d5/8d511ece138c76326262b864359c7f3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60" y="5021335"/>
            <a:ext cx="2202703" cy="106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ssharanda.narod.ru/ryba/krasnoper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416" y="4958208"/>
            <a:ext cx="2206443" cy="11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klevoe-mesto.od.ua/upload/iblock/c3c/c3cc738dbb3c4a8436bc62fb2858e94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989" y="3189497"/>
            <a:ext cx="2323498" cy="135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as-trophey.ru/files/cache/be4f65018a6ea996e976ca265062886d_f42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63" y="5551557"/>
            <a:ext cx="2462512" cy="9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fishingwiki.ru/images/5/56/%D0%A1%D1%83%D0%B4%D0%B0%D0%BA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6" y="1944818"/>
            <a:ext cx="4078269" cy="167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0" y="4271197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0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1152" y="326776"/>
            <a:ext cx="91350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Какие орехи на территории европейской части нашей страны можно попробовать только в Астрахани?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43639" y="1812671"/>
            <a:ext cx="3001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водяной орех чилим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485" y="1812670"/>
            <a:ext cx="120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</a:rPr>
              <a:t>фундук</a:t>
            </a:r>
            <a:endParaRPr lang="ru-RU" sz="2400" dirty="0"/>
          </a:p>
        </p:txBody>
      </p:sp>
      <p:pic>
        <p:nvPicPr>
          <p:cNvPr id="4098" name="Picture 2" descr="http://portaltravi.ru/uploads/Chilim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48" y="2540229"/>
            <a:ext cx="4260578" cy="403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olbiol.ru/forums/uploads/a001/b068/post-17068-12061919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333" y="3324160"/>
            <a:ext cx="3289540" cy="246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7583" y="35909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780" y="3108148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12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30" y="1138518"/>
            <a:ext cx="10772775" cy="30798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конкурс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«Кулинарный»</a:t>
            </a:r>
            <a:endParaRPr lang="ru-RU" dirty="0"/>
          </a:p>
        </p:txBody>
      </p:sp>
      <p:pic>
        <p:nvPicPr>
          <p:cNvPr id="6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1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73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126" y="4218326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0111" y="329970"/>
            <a:ext cx="10820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Астрахань богата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овощами и фруктами,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нам на сбор урожая частенько приезжают студенты из других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городов.</a:t>
            </a: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нашим мальчикам и мужчинам показать какие они ловкие, сильные и умелые – собрать урожай и загрузить в нашу замечательную машину!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http://univer-food.com/userfiles/pomidori_sb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68" y="2714519"/>
            <a:ext cx="3829326" cy="259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3568" y="5899321"/>
            <a:ext cx="10691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Мальчики и папы (2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команды)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играют в игру «Посади и собери урожай!»</a:t>
            </a:r>
            <a:endParaRPr lang="ru-RU" dirty="0"/>
          </a:p>
        </p:txBody>
      </p:sp>
      <p:pic>
        <p:nvPicPr>
          <p:cNvPr id="4098" name="Picture 2" descr="http://static.wixstatic.com/media/30f29c_3517d69ddb20743982b6f9d31755584c.png_srz_325_198_85_22_0.50_1.20_0.00_png_sr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94" y="2714519"/>
            <a:ext cx="7369106" cy="351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водная мелодия - Быстр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9835" y="2552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030389"/>
              </p:ext>
            </p:extLst>
          </p:nvPr>
        </p:nvGraphicFramePr>
        <p:xfrm>
          <a:off x="554224" y="540218"/>
          <a:ext cx="5523847" cy="581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Документ" r:id="rId5" imgW="6402379" imgH="5812748" progId="Word.Document.12">
                  <p:embed/>
                </p:oleObj>
              </mc:Choice>
              <mc:Fallback>
                <p:oleObj name="Документ" r:id="rId5" imgW="6402379" imgH="58127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4224" y="540218"/>
                        <a:ext cx="5523847" cy="581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0" name="Picture 2" descr="http://agrosnsk.ru/upload/medialibrary/dc8/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68744" y="409327"/>
            <a:ext cx="6932583" cy="611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Урожай собирай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05718" y="3466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553" y="48939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круглый и красный,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глаз светофора.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Среди овощей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Нет сочней…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5" y="4589064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lenagold.narod.ru/fon/clipart/p/pomid/pomid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297" y="508133"/>
            <a:ext cx="5327896" cy="59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2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0111" y="329970"/>
            <a:ext cx="1082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Скажите, пожалуйста, что можно</a:t>
            </a:r>
          </a:p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приготовить из этого чудесного овоща?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www.kz.all.biz/img/kz/catalog/17630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596" y="1941234"/>
            <a:ext cx="6519038" cy="420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4" y="4636565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4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1989" y="5319476"/>
            <a:ext cx="103900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Девочки и мамы (2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команды) передавая фломастер, как эстафетную палочку, подбегают к ватману, на котором изображена пустая стеклянная банка и «кладет» (рисуют) один помидор.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Побеждает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 команда, которая быстрее заполнит банку, не забыв при этом нарисовать крышку – «закатать банку»</a:t>
            </a:r>
            <a:endParaRPr lang="ru-RU" dirty="0"/>
          </a:p>
        </p:txBody>
      </p:sp>
      <p:pic>
        <p:nvPicPr>
          <p:cNvPr id="6146" name="Picture 2" descr="http://2.bp.blogspot.com/-ztVVW9ZIhCE/UElycrU0geI/AAAAAAAABTY/arhBWCy1lYk/s1600/%D0%BF%D0%BE%D0%BC%D0%B8%D0%B4%D0%BE%D1%80%D0%BA%D0%B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847" y="1629300"/>
            <a:ext cx="3766897" cy="376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01222" y="414635"/>
            <a:ext cx="10972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Предлагаю, заполним банки спелыми сочными помидорами, чтоб этот чудный вкус радовал нас не только летом, но и холодной зимой.</a:t>
            </a:r>
          </a:p>
        </p:txBody>
      </p:sp>
      <p:pic>
        <p:nvPicPr>
          <p:cNvPr id="5" name="Земляничное_варень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16353" y="31152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591" y="2498476"/>
            <a:ext cx="10534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астраханской земле жили многие выдающиеся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люди.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нашем городе много памятников и скульптур.</a:t>
            </a:r>
          </a:p>
        </p:txBody>
      </p:sp>
      <p:pic>
        <p:nvPicPr>
          <p:cNvPr id="12290" name="Picture 2" descr="http://vyaltsev.ru/wp-content/uploads/2010/01/IMG_33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67" y="156712"/>
            <a:ext cx="1610472" cy="21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spp.lfond.spb.ru/assets/images/memorials/065/065._Astrahan._Pam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145" y="160858"/>
            <a:ext cx="1413066" cy="21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www.love-astrakhan.ru/img/1000008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559" y="180866"/>
            <a:ext cx="1592357" cy="212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love-astrakhan.ru/img/1000002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264" y="180866"/>
            <a:ext cx="2830856" cy="212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s44.radikal.ru/i104/1010/bf/39ceccd81f8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512" y="0"/>
            <a:ext cx="1614800" cy="225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://www.love-astrakhan.ru/img/10000066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67" y="4077939"/>
            <a:ext cx="4303771" cy="244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http://souzchernobyl.ru/imgs/pamyat/astr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124" y="4077939"/>
            <a:ext cx="3770117" cy="244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http://www.love-astrakhan.ru/img/10000081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281" y="4126639"/>
            <a:ext cx="1799751" cy="239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34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942" y="1279462"/>
            <a:ext cx="10772775" cy="2835338"/>
          </a:xfrm>
        </p:spPr>
        <p:txBody>
          <a:bodyPr/>
          <a:lstStyle/>
          <a:p>
            <a:pPr algn="ctr"/>
            <a:r>
              <a:rPr lang="ru-RU" dirty="0"/>
              <a:t>4 </a:t>
            </a:r>
            <a:r>
              <a:rPr lang="ru-RU" dirty="0" smtClean="0"/>
              <a:t>Конкурс</a:t>
            </a:r>
            <a:br>
              <a:rPr lang="ru-RU" dirty="0" smtClean="0"/>
            </a:br>
            <a:r>
              <a:rPr lang="ru-RU" dirty="0" smtClean="0"/>
              <a:t>«Литературный»</a:t>
            </a:r>
            <a:endParaRPr lang="ru-RU" dirty="0"/>
          </a:p>
        </p:txBody>
      </p:sp>
      <p:pic>
        <p:nvPicPr>
          <p:cNvPr id="6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1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56" y="4343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306" y="403480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059" y="372180"/>
            <a:ext cx="6096000" cy="29946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Приветствие команды «Лотос»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радость нам наш край цветет.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Разный здесь народ живет.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Природу Поволжья беречь мы должны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помнить преданья седой старины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59" y="1981200"/>
            <a:ext cx="5364070" cy="466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64" y="3980328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cilib-technics.narod.ru/Scientists/images/004_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515" y="3572130"/>
            <a:ext cx="2076638" cy="277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64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3803" y="167653"/>
            <a:ext cx="10534650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Посмотрите, пожалуйста на экран и скажите, о ком говорит данная скульптура?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246" y="3193677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Фото Максима Коротчен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29" y="1613929"/>
            <a:ext cx="7189694" cy="494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752" y="1688493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strobl.ru/sites/default/files/images/additional/136966569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71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42728" y="325668"/>
            <a:ext cx="404401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памятник татарскому поэту, литературному критику, общественному деятелю и переводчику</a:t>
            </a:r>
          </a:p>
          <a:p>
            <a:pPr algn="ctr" fontAlgn="base">
              <a:lnSpc>
                <a:spcPct val="150000"/>
              </a:lnSpc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Габдулле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Мухамедгарифовичу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Тукаю (1886-1913)</a:t>
            </a:r>
          </a:p>
        </p:txBody>
      </p:sp>
    </p:spTree>
    <p:extLst>
      <p:ext uri="{BB962C8B-B14F-4D97-AF65-F5344CB8AC3E}">
        <p14:creationId xmlns:p14="http://schemas.microsoft.com/office/powerpoint/2010/main" val="33582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3390900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76" y="134488"/>
            <a:ext cx="11815484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Посмотрите, пожалуйста на экран и скажите, о ком говорит данная скульптура?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62763" y="1861350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i.redigo.ru/c600x338/51ffc7c715e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22" y="1861350"/>
            <a:ext cx="8025466" cy="452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14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амятник А.С. Пушкин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24918" cy="690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65576" y="495911"/>
            <a:ext cx="48611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Памятник А. С. Пушкину находится в Астрахани, в уютном скверике на пересечении улиц Коммунистической и Советской. Он был установлен здесь в 1958 году, в рамках празднования 400-летнего юбилея Астрахани. </a:t>
            </a:r>
          </a:p>
        </p:txBody>
      </p:sp>
    </p:spTree>
    <p:extLst>
      <p:ext uri="{BB962C8B-B14F-4D97-AF65-F5344CB8AC3E}">
        <p14:creationId xmlns:p14="http://schemas.microsoft.com/office/powerpoint/2010/main" val="342782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9" y="4514596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53728" y="668080"/>
            <a:ext cx="488034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сегодня поймал было рыбку,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Золотую рыбку, не простую;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По-нашему говорила рыбка,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Домой в море синее просилась,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Дорогою ценою откупалась: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Откупалась чем только пожелаю.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 посмел я взять с нее выкуп;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Так пустил ее в синее море.</a:t>
            </a:r>
          </a:p>
        </p:txBody>
      </p:sp>
      <p:pic>
        <p:nvPicPr>
          <p:cNvPr id="6146" name="Picture 2" descr="http://lifeaquarium.ru/img641/1854/0792222b0c77b039ed36b5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756" y="444874"/>
            <a:ext cx="4805190" cy="578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5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ульптура Золотая рыб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" y="0"/>
            <a:ext cx="55674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62918" y="302359"/>
            <a:ext cx="622150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Сказочная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рыбка»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подарена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городу компанией «МегаФон» в рамках проекта «МегаФон дарит легенду».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Рыбка весом 600 кг была отлита в Москве и установлена в Астрахани в 2011 году. Открытие скульптуры было приурочено к всенародно любимому в Астрахани празднику День рыбака.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оригинальной скульптуры – член союза художников России,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астраханец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Марат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Джамалетдинов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2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9" y="4514596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03928" y="1593520"/>
            <a:ext cx="47423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Петушок с высокой спицы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стеречь его границы.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Чуть опасность где видна,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сторож, как со сна,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Шевельнется, встрепенется,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той сторонке обернется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кричит: «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-ку-ку.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Царствуй, лежа на боку!»</a:t>
            </a:r>
          </a:p>
        </p:txBody>
      </p:sp>
      <p:pic>
        <p:nvPicPr>
          <p:cNvPr id="7170" name="Picture 2" descr="http://radchenko-anna.com/wp-content/uploads/2014/01/img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25" y="449262"/>
            <a:ext cx="4762500" cy="621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55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293" y="3220571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0825" y="262262"/>
            <a:ext cx="88750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Вот отрывок из миниатюры В. Пикуля, рассказывающей об Астрахани 1978 года: «…а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гужбаны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пристани, грузчики тяжеловесы, угрожали миллионерам-рыботорговцам такими словами: «Ты, найденыш, если и далее нас /…этим…./ кормить станешь, так мы тебе… такую стачку устроим… Вари кашу!» Вспомнив известного киношного таможенника, скажите, что ж за кормежка так возмущала грузчиков?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3812" y="4998460"/>
            <a:ext cx="2335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томатная паста</a:t>
            </a:r>
            <a:endParaRPr lang="ru-RU" sz="2400" b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8630" y="4998459"/>
            <a:ext cx="1170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арбузы</a:t>
            </a:r>
            <a:endParaRPr lang="ru-RU" sz="2400" b="1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77680" y="4998459"/>
            <a:ext cx="2145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паюсная икра</a:t>
            </a:r>
            <a:endParaRPr lang="ru-RU" sz="2400" b="1" u="sng" dirty="0"/>
          </a:p>
        </p:txBody>
      </p:sp>
      <p:pic>
        <p:nvPicPr>
          <p:cNvPr id="12290" name="Picture 2" descr="http://www.syl.ru/misc/i/ai/168049/6282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" y="13820"/>
            <a:ext cx="12192000" cy="684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28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293" y="3220571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62518" y="272988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астраханского поэта, чье имя связанно с литературным направлением «футуризм»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9435" y="1714841"/>
            <a:ext cx="4486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Александр Сергеевич Пушкин</a:t>
            </a:r>
            <a:endParaRPr lang="ru-RU" sz="2400" b="1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19616" y="1714841"/>
            <a:ext cx="2182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Саша Чёрный</a:t>
            </a:r>
            <a:endParaRPr lang="ru-RU" sz="2400" b="1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315641" y="1714841"/>
            <a:ext cx="3042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Велимир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Хлебников</a:t>
            </a:r>
            <a:endParaRPr lang="ru-RU" sz="2400" b="1" u="sng" dirty="0"/>
          </a:p>
        </p:txBody>
      </p:sp>
      <p:sp>
        <p:nvSpPr>
          <p:cNvPr id="11" name="AutoShape 5" descr="https://upload.wikimedia.org/wikipedia/commons/c/c8/Khlebnikov_19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416" y="1194388"/>
            <a:ext cx="4896325" cy="566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8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575" y="160338"/>
            <a:ext cx="120364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Наш город был основан в 1558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году.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лет исполнится нашему городу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этом году? Совершенно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верно.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Нашему городу 457 лет. И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сейчас настало время объявить последний конкурс</a:t>
            </a:r>
            <a:endParaRPr lang="ru-RU" sz="2800" b="1" dirty="0"/>
          </a:p>
        </p:txBody>
      </p:sp>
      <p:sp>
        <p:nvSpPr>
          <p:cNvPr id="3" name="AutoShape 2" descr="http://www.astrobl.ru/sites/default/files/styles/large_news/public/images/teasers/mamcev-port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://bcinform.ru/data/articles/%D0%90%D1%81%D1%82%D1%80%D0%B0%D1%85%D0%B0%D0%BD%D1%8C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6219"/>
            <a:ext cx="12192000" cy="488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9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953" y="309427"/>
            <a:ext cx="6096000" cy="24991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Приветствие команды «Кувшинка»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за чистый лес и воду.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Мы охраняем Поволжья покой,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любит родную природу,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Тот любит и край родной!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052918"/>
            <a:ext cx="5489575" cy="45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51" y="4034115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cilib-technics.narod.ru/Scientists/images/004_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461" y="3041928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7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942" y="1279461"/>
            <a:ext cx="10772775" cy="3321113"/>
          </a:xfrm>
        </p:spPr>
        <p:txBody>
          <a:bodyPr/>
          <a:lstStyle/>
          <a:p>
            <a:pPr algn="ctr"/>
            <a:r>
              <a:rPr lang="ru-RU" dirty="0" smtClean="0"/>
              <a:t>5 Конкурс</a:t>
            </a:r>
            <a:br>
              <a:rPr lang="ru-RU" dirty="0" smtClean="0"/>
            </a:br>
            <a:r>
              <a:rPr lang="ru-RU" dirty="0" smtClean="0"/>
              <a:t>«Математический»</a:t>
            </a:r>
            <a:endParaRPr lang="ru-RU" dirty="0"/>
          </a:p>
        </p:txBody>
      </p:sp>
      <p:pic>
        <p:nvPicPr>
          <p:cNvPr id="5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1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81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531" y="426078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2894" y="2123143"/>
            <a:ext cx="4496697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Шесть веселых медвежат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арбузами спешат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 один из них устал,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теперь ответ найди: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мишек впереди?</a:t>
            </a:r>
            <a:endParaRPr lang="ru-RU" sz="2800" b="1" dirty="0"/>
          </a:p>
        </p:txBody>
      </p:sp>
      <p:pic>
        <p:nvPicPr>
          <p:cNvPr id="3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9" y="4514596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871533" y="2109696"/>
            <a:ext cx="2108269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30000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://www.zooblog.ru/uploads/posts/2010-02/1267271699_gti8svn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892" y="0"/>
            <a:ext cx="3479910" cy="210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fullhdoboi.ru/_ph/28/7679113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0515365" y="464437"/>
            <a:ext cx="2123143" cy="119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52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9" y="4514596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659576" y="2357236"/>
            <a:ext cx="2108269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30000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36550" y="2357236"/>
            <a:ext cx="6096000" cy="200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Четыре гусёнка и двое утят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озере плавают, громко кричат.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ну, посчитай поскорей –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всего в воде малышей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800" b="1" dirty="0"/>
          </a:p>
        </p:txBody>
      </p:sp>
      <p:sp>
        <p:nvSpPr>
          <p:cNvPr id="2" name="AutoShape 2" descr="https://12.img.avito.st/1280x960/18046687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573" y="7937"/>
            <a:ext cx="4559450" cy="266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78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za.ee/wp-content/uploads/2015/04/l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91387"/>
            <a:ext cx="1600204" cy="10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293" y="3220571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91968" y="506389"/>
            <a:ext cx="6730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ворот в Астраханском кремле?</a:t>
            </a:r>
            <a:endParaRPr lang="ru-RU" sz="2800" b="1" dirty="0"/>
          </a:p>
        </p:txBody>
      </p:sp>
      <p:pic>
        <p:nvPicPr>
          <p:cNvPr id="17410" name="Picture 2" descr="http://img-fotki.yandex.ru/get/6439/123177916.1cd/0_cbf96_df24dcdd_or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1" y="1373104"/>
            <a:ext cx="8914428" cy="548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866474" y="1411116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3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293" y="3220571"/>
            <a:ext cx="25908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-fotki.yandex.ru/get/3101/koloss-rodoss.2/0_1bb4a_460fa81f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468" y="161363"/>
            <a:ext cx="1583578" cy="11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2767" y="565059"/>
            <a:ext cx="8654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куполов у Успенского собора в Астрахани?</a:t>
            </a:r>
            <a:endParaRPr lang="ru-RU" sz="2800" b="1" dirty="0"/>
          </a:p>
        </p:txBody>
      </p:sp>
      <p:pic>
        <p:nvPicPr>
          <p:cNvPr id="16386" name="Picture 2" descr="http://vetert.ru/rossiya/astrakhan/sights/143-uspensky-sobor/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282" y="1678966"/>
            <a:ext cx="6663465" cy="500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71183" y="1799043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4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s://img-fotki.yandex.ru/get/38/200418627.ad/0_12c40f_4ee5e74b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://img-fotki.yandex.ru/get/6802/16969765.237/0_90e60_5f7ece48_or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559" y="1782815"/>
            <a:ext cx="3429254" cy="482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g-fotki.yandex.ru/get/6816/16969765.237/0_90e62_e891fb42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580913"/>
            <a:ext cx="3717788" cy="602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46747" y="459376"/>
            <a:ext cx="42546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</a:t>
            </a:r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lvl="0" algn="ctr"/>
            <a:r>
              <a:rPr lang="ru-RU" sz="4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«Рыбаки и рыбки»</a:t>
            </a:r>
            <a:endParaRPr lang="ru-RU" sz="4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09153" y="3454637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i="1" dirty="0">
                <a:solidFill>
                  <a:srgbClr val="292929"/>
                </a:solidFill>
                <a:latin typeface="Helvetica Neue"/>
              </a:rPr>
              <a:t>По </a:t>
            </a:r>
            <a:r>
              <a:rPr lang="ru-RU" sz="1600" i="1" dirty="0" smtClean="0">
                <a:solidFill>
                  <a:srgbClr val="292929"/>
                </a:solidFill>
                <a:latin typeface="Helvetica Neue"/>
              </a:rPr>
              <a:t>сигналу, </a:t>
            </a:r>
            <a:r>
              <a:rPr lang="ru-RU" sz="1600" i="1" dirty="0">
                <a:solidFill>
                  <a:srgbClr val="292929"/>
                </a:solidFill>
                <a:latin typeface="Helvetica Neue"/>
              </a:rPr>
              <a:t>водящий догоняет любого игрока и задевает его рукой (осаливает). Водящий и осаленный игрок берутся за руки одной рукой (образуют "рыбацкую сеть") и начинают догонять остальных "рыбок", бегая парой, не разъединяя рук. Догнав и осалив следующего игрока, они присоединяют его к "рыбацкой сети" и "рыбачат" уже втроем, перемещаясь по залу, держась втроем за руки. Таким образом, с каждым осаленным игроком, "сеть" становится на одного человека длиннее, а "рыбок" на одну меньше. Игра продолжается до тех пор, пока все "рыбки" не будут пойманы.</a:t>
            </a:r>
            <a:endParaRPr lang="ru-RU" sz="1600" i="1" dirty="0"/>
          </a:p>
        </p:txBody>
      </p:sp>
      <p:pic>
        <p:nvPicPr>
          <p:cNvPr id="5" name="_Бескозырка белая (матросский танец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4092" y="2313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2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buklet.ru/pic/720022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338" y="1739152"/>
            <a:ext cx="7365813" cy="651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5E-6 0.00047 C -0.00964 0.0125 -0.00416 0.00463 -0.01693 0.02917 C -0.01966 0.03403 -0.02188 0.04005 -0.025 0.04468 C -0.0302 0.05209 -0.03503 0.06019 -0.0405 0.06667 C -0.0483 0.07662 -0.05717 0.08287 -0.06472 0.09283 C -0.07369 0.10486 -0.0711 0.10185 -0.08894 0.1206 C -0.0901 0.12153 -0.09154 0.12199 -0.0927 0.12292 C -0.10014 0.13009 -0.1073 0.1382 -0.11472 0.14537 C -0.11563 0.14607 -0.11667 0.14676 -0.11771 0.14815 C -0.12396 0.15278 -0.13034 0.15741 -0.13672 0.16227 C -0.1375 0.16273 -0.13829 0.16273 -0.13894 0.16343 L -0.15743 0.17685 C -0.15808 0.17732 -0.15886 0.17755 -0.15951 0.17801 L -0.17579 0.18542 C -0.17644 0.18611 -0.17722 0.18681 -0.178 0.18727 C -0.18334 0.18959 -0.18881 0.19144 -0.19415 0.19352 C -0.19493 0.19422 -0.19558 0.19491 -0.19636 0.19491 C -0.20287 0.1963 -0.20951 0.19676 -0.21615 0.19746 C -0.24389 0.19607 -0.27162 0.19607 -0.29922 0.19213 C -0.30847 0.19074 -0.31732 0.18611 -0.32644 0.18334 C -0.33907 0.1794 -0.32709 0.18334 -0.35365 0.17153 C -0.35482 0.17084 -0.35612 0.17084 -0.3573 0.17014 C -0.37527 0.1581 -0.39323 0.14607 -0.41107 0.13357 C -0.41185 0.13287 -0.41237 0.13148 -0.41329 0.13079 C -0.41446 0.13009 -0.41576 0.1294 -0.41706 0.12824 C -0.42201 0.12222 -0.4267 0.11551 -0.43165 0.1088 C -0.43217 0.1081 -0.43256 0.10672 -0.43308 0.10625 C -0.4375 0.09884 -0.44258 0.09259 -0.44688 0.08542 C -0.44753 0.08403 -0.44792 0.08264 -0.44844 0.08148 C -0.45209 0.07269 -0.45639 0.06459 -0.45951 0.05533 C -0.46628 0.03472 -0.46693 0.03056 -0.46967 0.01597 C -0.47266 -0.03055 -0.47344 -0.0206 -0.46823 -0.07801 C -0.46732 -0.08796 -0.46537 -0.09722 -0.46381 -0.10694 C -0.46368 -0.1081 -0.46342 -0.10949 -0.46303 -0.11088 C -0.46159 -0.11736 -0.46029 -0.12407 -0.45873 -0.13032 C -0.44258 -0.19583 -0.45756 -0.14074 -0.45131 -0.15532 C -0.44948 -0.15949 -0.44844 -0.16481 -0.44623 -0.16828 C -0.44362 -0.17199 -0.44024 -0.17315 -0.43737 -0.17616 C -0.43672 -0.17662 -0.43659 -0.17824 -0.43594 -0.1787 C -0.43125 -0.18194 -0.4112 -0.18912 -0.41029 -0.18912 C -0.3974 -0.1912 -0.38425 -0.19097 -0.37136 -0.1919 C -0.34089 -0.18981 -0.35599 -0.19421 -0.31836 -0.17083 C -0.31498 -0.16875 -0.31615 -0.16828 -0.31329 -0.16597 C -0.29467 -0.14791 -0.30144 -0.15092 -0.29115 -0.14745 L -0.27136 -0.12523 C -0.26537 -0.11828 -0.25951 -0.11134 -0.25365 -0.10416 C -0.253 -0.10347 -0.25209 -0.10278 -0.25144 -0.10162 C -0.24688 -0.09398 -0.24206 -0.08611 -0.2375 -0.07801 C -0.23659 -0.07662 -0.2362 -0.07453 -0.23529 -0.07291 C -0.21667 -0.03819 -0.22618 -0.05949 -0.21107 -0.02592 C -0.21042 -0.02453 -0.21003 -0.02338 -0.20951 -0.02199 C -0.20704 -0.01319 -0.20456 -0.00463 -0.20222 0.00417 C -0.20183 0.00533 -0.20183 0.00672 -0.20144 0.0081 C -0.20014 0.01273 -0.19818 0.01736 -0.19701 0.02246 C -0.19271 0.04283 -0.18881 0.06783 -0.18451 0.08889 C -0.18308 0.09746 -0.18112 0.10556 -0.17943 0.11412 C -0.17696 0.12547 -0.17318 0.14746 -0.16771 0.15556 C -0.16446 0.16065 -0.1612 0.16528 -0.15808 0.17014 C -0.15079 0.18218 -0.17448 0.1669 -0.14415 0.18542 C -0.13073 0.19422 -0.11693 0.19352 -0.103 0.19491 L -0.06029 0.19352 C -0.04584 0.19213 -0.03139 0.1875 -0.01693 0.18472 C -0.01446 0.18426 -0.01198 0.18357 -0.00964 0.18334 L 0.05885 0.16759 C 0.06224 0.1669 0.06563 0.16551 0.06915 0.16482 L 0.13308 0.15324 C 0.1767 0.1456 0.06433 0.17477 0.20586 0.14005 C 0.22383 0.13542 0.24167 0.12871 0.25951 0.12292 C 0.2642 0.11945 0.29714 0.09537 0.30287 0.08148 C 0.30691 0.0713 0.30678 0.05787 0.30873 0.04607 C 0.30756 0.02616 0.30769 0.00648 0.30508 -0.01273 C 0.30079 -0.04467 0.27396 -0.11597 0.26758 -0.1294 C 0.25951 -0.14606 0.23881 -0.19074 0.22787 -0.20741 C 0.21928 -0.22153 0.19571 -0.25023 0.18451 -0.25995 C 0.17383 -0.26921 0.14753 -0.28379 0.13594 -0.28727 C 0.12631 -0.29028 0.11641 -0.28981 0.10665 -0.2912 C 0.07083 -0.29097 0.03489 -0.29491 -0.00078 -0.28981 C -0.01133 -0.28889 -0.03399 -0.26991 -0.04414 -0.25856 C -0.06211 -0.23889 -0.07174 -0.22592 -0.08671 -0.19953 C -0.09127 -0.1919 -0.0957 -0.18403 -0.09921 -0.17477 C -0.11003 -0.14722 -0.11068 -0.13472 -0.11615 -0.10324 C -0.11576 -0.07268 -0.11667 -0.0419 -0.11472 -0.01134 C -0.1142 -0.00254 -0.11042 0.00486 -0.10886 0.01343 C -0.10743 0.02153 -0.10691 0.02986 -0.10586 0.0382 C -0.10105 -0.00532 -0.10782 0.0588 -0.103 -0.05185 C -0.10092 -0.0993 -0.0974 -0.12153 -0.08971 -0.16713 C -0.08372 -0.20185 -0.07773 -0.22824 -0.0677 -0.26111 C -0.06329 -0.27523 -0.05873 -0.28912 -0.053 -0.30162 C -0.0371 -0.33634 -0.01654 -0.35416 0.00665 -0.37222 C 0.01745 -0.38055 0.02917 -0.38426 0.04037 -0.39051 C 0.04714 -0.39421 0.05365 -0.39838 0.06029 -0.40231 C 0.07448 -0.41134 0.07917 -0.41574 0.09415 -0.42176 C 0.11537 -0.43078 0.13946 -0.44004 0.16172 -0.44398 C 0.1698 -0.4456 0.17787 -0.44583 0.18594 -0.44676 C 0.21732 -0.44583 0.24896 -0.45116 0.28008 -0.44398 C 0.29076 -0.4419 0.34193 -0.3993 0.35222 -0.38935 C 0.3724 -0.36898 0.3918 -0.34629 0.41172 -0.32523 C 0.42071 -0.31597 0.43073 -0.30926 0.43894 -0.29791 C 0.46237 -0.26458 0.46758 -0.25856 0.49115 -0.2169 C 0.50599 -0.19004 0.51823 -0.16643 0.52865 -0.13426 C 0.53139 -0.12592 0.53308 -0.11597 0.53529 -0.10694 C 0.5362 -0.09629 0.53751 -0.08611 0.53803 -0.07546 C 0.54063 -0.03588 0.53933 0.00486 0.5418 0.04468 C 0.54232 0.05209 0.54493 0.05857 0.54623 0.06551 L 0.54701 0.06945 C 0.57982 0.05139 0.55691 0.06736 0.59701 0.02384 C 0.60183 0.01875 0.60717 0.01551 0.61172 0.00949 C 0.62253 -0.00486 0.63204 -0.02754 0.64037 -0.04537 C 0.64428 -0.06991 0.64896 -0.09398 0.64844 -0.11991 C 0.64779 -0.15324 0.64532 -0.18634 0.64258 -0.21921 C 0.64206 -0.22592 0.64024 -0.23148 0.63894 -0.2375 C 0.62969 -0.27986 0.62644 -0.29514 0.6073 -0.33819 C 0.60365 -0.34653 0.6004 -0.35532 0.59623 -0.36296 C 0.5836 -0.38703 0.56329 -0.41157 0.54922 -0.42847 C 0.54727 -0.43078 0.5448 -0.43171 0.54258 -0.43356 C 0.5362 -0.43958 0.53021 -0.44699 0.52344 -0.45185 C 0.50899 -0.46296 0.48751 -0.47268 0.47201 -0.47801 C 0.46472 -0.48055 0.44115 -0.48287 0.43672 -0.48333 L 0.3586 -0.48217 C 0.35274 -0.48171 0.32982 -0.47616 0.32279 -0.4743 C 0.28855 -0.45717 0.34636 -0.48565 0.2948 -0.46366 C 0.28751 -0.46065 0.26198 -0.43958 0.26094 -0.43889 C 0.2517 -0.43148 0.23711 -0.42037 0.22865 -0.41041 C 0.22019 -0.4 0.21029 -0.39236 0.20443 -0.37731 C 0.19818 -0.36203 0.19753 -0.36088 0.19037 -0.33819 C 0.18816 -0.33102 0.18139 -0.30046 0.18086 -0.29791 C 0.17878 -0.28657 0.17748 -0.27523 0.17566 -0.26389 C 0.17461 -0.24352 0.17396 -0.22754 0.17201 -0.20486 C 0.17136 -0.19907 0.17058 -0.19352 0.1698 -0.18796 C 0.16928 -0.11389 0.16928 -0.04004 0.16836 0.03403 C 0.16797 0.06528 0.16693 0.09607 0.16615 0.12685 C 0.1655 0.15 0.16498 0.17894 0.16172 0.20162 C 0.1612 0.20556 0.15652 0.2375 0.15222 0.25 C 0.1474 0.26366 0.14545 0.26852 0.13894 0.28009 C 0.13308 0.29051 0.12019 0.30185 0.11537 0.30625 C 0.11003 0.31111 0.09895 0.31852 0.09258 0.3206 C 0.07618 0.32616 0.0681 0.32639 0.05143 0.32847 L -0.0155 0.32454 C -0.03204 0.32292 -0.06472 0.31181 -0.07644 0.30764 C -0.07916 0.30648 -0.10821 0.2963 -0.11329 0.29306 C -0.16237 0.26297 -0.16459 0.25949 -0.20951 0.21736 C -0.21237 0.21412 -0.21498 0.21158 -0.21771 0.2081 C -0.25313 0.16343 -0.24649 0.16875 -0.2905 0.09422 C -0.29415 0.0882 -0.29779 0.08148 -0.30144 0.07477 C -0.30534 0.06783 -0.30964 0.06134 -0.31329 0.05394 C -0.31941 0.04074 -0.32566 0.02801 -0.33165 0.01482 C -0.33477 0.00741 -0.33737 -0.00023 -0.3405 -0.00741 C -0.35378 -0.03866 -0.35808 -0.04328 -0.36915 -0.07801 C -0.37553 -0.09861 -0.38086 -0.11991 -0.38685 -0.14074 C -0.38842 -0.14699 -0.38998 -0.15324 -0.39193 -0.15903 C -0.39519 -0.16944 -0.40391 -0.19467 -0.40665 -0.21018 C -0.40912 -0.22477 -0.41107 -0.23981 -0.41329 -0.25486 C -0.41198 -0.28796 -0.41107 -0.32083 -0.40951 -0.35393 C -0.40912 -0.36389 -0.40873 -0.3743 -0.4073 -0.38403 C -0.40482 -0.40254 -0.39454 -0.45416 -0.38894 -0.46898 C -0.3875 -0.47315 -0.38594 -0.47685 -0.38451 -0.48102 C -0.37618 -0.50532 -0.37097 -0.53403 -0.35951 -0.55393 C -0.35782 -0.55694 -0.35599 -0.55995 -0.35443 -0.56296 C -0.34922 -0.57361 -0.34441 -0.58426 -0.33907 -0.59444 C -0.33555 -0.60069 -0.33178 -0.60578 -0.328 -0.61111 C -0.325 -0.61528 -0.30717 -0.64074 -0.3 -0.64768 C -0.29375 -0.65393 -0.28737 -0.65926 -0.28086 -0.66481 C -0.27527 -0.66944 -0.26264 -0.68009 -0.25586 -0.68171 C -0.24805 -0.68379 -0.24024 -0.68356 -0.2323 -0.68449 C -0.21172 -0.68217 -0.19102 -0.68217 -0.17058 -0.67778 C -0.15808 -0.67523 -0.14597 -0.66944 -0.13386 -0.66342 C -0.12969 -0.66134 -0.0733 -0.63657 -0.05221 -0.61643 C -0.03124 -0.59653 -0.02174 -0.58611 -0.00443 -0.55648 C 0.00144 -0.54653 0.00808 -0.53703 0.01172 -0.52384 C 0.0142 -0.51504 0.01654 -0.50625 0.01915 -0.49768 C 0.02084 -0.4919 0.02331 -0.4868 0.02501 -0.48102 C 0.0267 -0.4743 0.02787 -0.46782 0.02943 -0.46134 C 0.03438 -0.39467 0.03672 -0.38958 0.03165 -0.31366 C 0.02943 -0.28148 0.01576 -0.23518 0.0095 -0.20879 C 0.00743 -0.20023 0.00611 -0.19097 0.00365 -0.18264 C -0.00677 -0.14745 -0.00611 -0.15069 -0.01914 -0.10023 C -0.02097 -0.09328 -0.02253 -0.08541 -0.02421 -0.07801 C -0.02565 -0.07268 -0.02709 -0.06666 -0.02864 -0.06134 C -0.03034 -0.05532 -0.03255 -0.05 -0.03386 -0.04421 C -0.03646 -0.03194 -0.03815 -0.01875 -0.0405 -0.00648 C -0.04205 0.00209 -0.04389 0.01019 -0.04558 0.01875 C -0.03971 0.06412 -0.03594 0.11088 -0.028 0.15556 C -0.02644 0.16459 -0.00755 0.1875 -0.00443 0.19074 C 0.00066 0.19676 0.0056 0.20278 0.01107 0.2081 C 0.02761 0.22292 0.04336 0.22222 0.06251 0.22755 C 0.0789 0.22732 0.09545 0.22963 0.11172 0.22616 C 0.11472 0.22547 0.14974 0.20486 0.15443 0.20162 C 0.17071 0.19005 0.18724 0.17894 0.20287 0.16482 C 0.20834 0.16019 0.21277 0.15209 0.21758 0.14537 C 0.22761 0.13148 0.23894 0.11412 0.24701 0.09676 C 0.25053 0.08935 0.25313 0.08148 0.25586 0.07338 C 0.26394 0.04954 0.27448 0.02801 0.27943 0.00139 C 0.28386 -0.02291 0.29454 -0.08472 0.30222 -0.11458 C 0.30547 -0.12731 0.30977 -0.13889 0.31316 -0.15139 C 0.33581 -0.23356 0.2974 -0.10602 0.32943 -0.20741 C 0.33295 -0.21921 0.34011 -0.24653 0.34558 -0.25578 C 0.3599 -0.28055 0.37422 -0.30162 0.39115 -0.31852 C 0.39519 -0.32291 0.39922 -0.32731 0.40365 -0.33032 C 0.41081 -0.33518 0.41797 -0.34166 0.42566 -0.34236 L 0.44336 -0.34352 C 0.45977 -0.3412 0.45183 -0.34467 0.47344 -0.32384 C 0.48295 -0.31481 0.48907 -0.30717 0.49701 -0.29398 C 0.50704 -0.27685 0.51706 -0.25995 0.52644 -0.24143 C 0.54831 -0.19884 0.57162 -0.14953 0.58672 -0.09791 C 0.5987 -0.05625 0.61316 -0.0169 0.62279 0.02616 C 0.63073 0.06273 0.63907 0.09352 0.64336 0.13079 C 0.64506 0.14607 0.64571 0.16158 0.64701 0.17685 C 0.64766 0.20672 0.64883 0.23079 0.64623 0.26158 C 0.64571 0.26829 0.64349 0.27408 0.6418 0.28009 C 0.63711 0.29746 0.63347 0.30625 0.62344 0.31922 C 0.61902 0.32523 0.60834 0.32894 0.60287 0.33102 C 0.58178 0.33912 0.58946 0.33565 0.56251 0.34283 C 0.5293 0.35185 0.55053 0.34792 0.51889 0.35209 C 0.46928 0.34722 0.41941 0.34514 0.3698 0.3375 C 0.36003 0.33611 0.35066 0.32917 0.34115 0.32454 C 0.27969 0.29445 0.26902 0.29676 0.22501 0.25764 C 0.19362 0.23009 0.12592 0.17014 0.09558 0.1294 C 0.0629 0.08611 0.06224 0.08797 0.03008 0.03148 C 0.01902 0.01204 0.0069 -0.01342 -0.00144 -0.0375 C -0.00755 -0.05532 -0.01303 -0.07338 -0.01836 -0.0912 C -0.0211 -0.1 -0.02382 -0.10926 -0.02578 -0.11875 C -0.03139 -0.14745 -0.03542 -0.18703 -0.03894 -0.2169 C -0.04024 -0.2419 -0.04154 -0.26713 -0.0427 -0.29259 C -0.0431 -0.30393 -0.04336 -0.31528 -0.04414 -0.32662 C -0.04674 -0.36227 -0.04921 -0.39838 -0.053 -0.43356 C -0.05469 -0.45046 -0.0582 -0.46898 -0.0625 -0.48472 C -0.06485 -0.49352 -0.06498 -0.50671 -0.06992 -0.51088 C -0.07084 -0.51157 -0.07188 -0.5125 -0.07278 -0.51342 C -0.07448 -0.51504 -0.07617 -0.51736 -0.078 -0.51852 C -0.07929 -0.51967 -0.08085 -0.52037 -0.08243 -0.52153 C -0.11003 -0.51967 -0.12149 -0.52477 -0.14336 -0.51203 C -0.15131 -0.50741 -0.15951 -0.50301 -0.16693 -0.49653 C -0.18373 -0.48148 -0.19336 -0.46782 -0.20665 -0.44676 C -0.21068 -0.44028 -0.21485 -0.43426 -0.21836 -0.42708 C -0.22683 -0.40972 -0.24545 -0.3456 -0.24636 -0.34236 C -0.25508 -0.31157 -0.26329 -0.28148 -0.26758 -0.24791 C -0.27006 -0.22986 -0.27162 -0.21157 -0.27357 -0.19305 C -0.2711 -0.15139 -0.27032 -0.10926 -0.26615 -0.06759 C -0.26472 -0.05278 -0.26003 -0.03958 -0.25665 -0.02592 C -0.24232 0.03148 -0.2392 0.03542 -0.20886 0.09422 C -0.20014 0.11134 -0.18412 0.13218 -0.17201 0.14283 C -0.15404 0.1581 -0.14271 0.16273 -0.12357 0.17292 C -0.11198 0.17084 -0.1004 0.17084 -0.08894 0.16759 C -0.07851 0.16482 -0.07382 0.15486 -0.06394 0.14931 C -0.04701 0.13935 -0.02955 0.13148 -0.0125 0.12199 C -0.00234 0.11621 0.00743 0.1088 0.01758 0.10347 C 0.03099 0.09676 0.04467 0.0919 0.05808 0.08542 C 0.06915 0.07986 0.08021 0.07338 0.09115 0.06667 C 0.11016 0.05556 0.12357 0.04676 0.14115 0.03009 C 0.15287 0.01945 0.16641 -2.22222E-6 0.17566 -0.01528 C 0.18047 -0.02338 0.18516 -0.03194 0.18894 -0.04143 C 0.21003 -0.09398 0.20951 -0.10278 0.22344 -0.16713 C 0.23829 -0.23518 0.22683 -0.18217 0.23972 -0.25185 C 0.24532 -0.28287 0.25118 -0.31389 0.2573 -0.34467 C 0.2655 -0.38518 0.26823 -0.38889 0.28165 -0.43102 C 0.28672 -0.44745 0.28711 -0.4537 0.29558 -0.46366 C 0.29805 -0.46666 0.30079 -0.46898 0.30365 -0.47014 C 0.30652 -0.47199 0.30951 -0.47199 0.31251 -0.47315 C 0.31667 -0.47199 0.32097 -0.47222 0.32501 -0.47014 C 0.33073 -0.46736 0.33672 -0.46018 0.34193 -0.45463 C 0.35717 -0.43935 0.36485 -0.43611 0.37943 -0.40741 C 0.3931 -0.38055 0.40795 -0.35532 0.42058 -0.32662 C 0.42396 -0.31852 0.42787 -0.31157 0.43086 -0.30324 C 0.43451 -0.29282 0.43698 -0.28194 0.44037 -0.27153 C 0.44467 -0.25879 0.44974 -0.24722 0.45365 -0.23356 C 0.4556 -0.22754 0.45678 -0.21991 0.45808 -0.21319 C 0.4642 -0.18009 0.46342 -0.18102 0.46758 -0.14467 C 0.46394 -0.11389 0.46185 -0.08217 0.45652 -0.05185 C 0.45521 -0.04398 0.45118 -0.03819 0.44779 -0.03264 C 0.44024 -0.01944 0.43373 -0.00324 0.42422 0.00417 C 0.37058 0.04607 0.39961 0.02917 0.36251 0.04468 C 0.3556 0.04746 0.34896 0.05255 0.34193 0.05394 C 0.32748 0.05672 0.3129 0.05648 0.29831 0.05787 C 0.27448 0.05486 0.2504 0.05394 0.22644 0.04861 C 0.2181 0.04676 0.21003 0.0419 0.20222 0.03681 C 0.18724 0.02732 0.17175 0.01991 0.15808 0.00533 C 0.14154 -0.01203 0.13073 -0.02222 0.11472 -0.04537 C 0.10847 -0.05463 0.10222 -0.06389 0.09778 -0.07546 C 0.08256 -0.11597 0.08907 -0.0956 0.07787 -0.1368 C 0.07473 -0.16273 0.07644 -0.14467 0.07644 -0.1919 L 0.08165 -0.22176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-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072" y="882459"/>
            <a:ext cx="1166552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Привед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дарагие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друзя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Праздравляю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 днем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ражденья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ваш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гората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Пусть пни несутся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челедой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за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акном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меняется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пагота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Любимый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горат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оставайся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малатой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Красивым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буть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любое время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кота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Незнака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96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54" y="529161"/>
            <a:ext cx="1140229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Привет, дорогие друзья!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Поздравляю с днем рожденья ваш город.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Пусть дни несутся чередой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за окном меняется погода,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Любимый город, оставайся молодой,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Красивым будь в любое время года!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Незнайка</a:t>
            </a:r>
            <a:endParaRPr lang="ru-RU" sz="4000" dirty="0"/>
          </a:p>
        </p:txBody>
      </p:sp>
      <p:pic>
        <p:nvPicPr>
          <p:cNvPr id="21506" name="Picture 2" descr="http://gif-jpg-png.ru/_ph/6/2/1026742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267074"/>
            <a:ext cx="4762500" cy="359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gif-jpg-png.ru/_ph/6/2/1026742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0" y="0"/>
            <a:ext cx="3338945" cy="251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://www.bk-detstvo.narod.ru/images/nosov_neznayka_music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34" y="3704852"/>
            <a:ext cx="199072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1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3329" y="373773"/>
            <a:ext cx="6866557" cy="596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Молодцы! Вы замечательно исправили письмо Незнайки.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 – молодцы!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сейчас подошло время заканчивать нашу викторину «Я -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Астраханец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Кто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 ни оказался впереди, я с уверенностью могу сказать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победила дружба, смекалка и находчивость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»!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Просим наше уважаемое жюри огласить итоги конкурсов и назвать команду победителя.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0" name="Picture 2" descr="http://rodyna.at.ua/_fr/0/4699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23329" cy="695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588" y="2444873"/>
            <a:ext cx="10772775" cy="1658198"/>
          </a:xfrm>
        </p:spPr>
        <p:txBody>
          <a:bodyPr>
            <a:normAutofit/>
          </a:bodyPr>
          <a:lstStyle/>
          <a:p>
            <a:pPr algn="ctr"/>
            <a:r>
              <a:rPr lang="ru-RU" sz="9600" dirty="0"/>
              <a:t>«Заморочки</a:t>
            </a:r>
            <a:r>
              <a:rPr lang="ru-RU" sz="9600" dirty="0" smtClean="0"/>
              <a:t>»</a:t>
            </a:r>
            <a:endParaRPr lang="ru-RU" sz="9600" dirty="0"/>
          </a:p>
        </p:txBody>
      </p:sp>
      <p:pic>
        <p:nvPicPr>
          <p:cNvPr id="22530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6412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231" y="42824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84" y="405782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781" y="42824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finestspb.ru/upload/vopros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56" y="510557"/>
            <a:ext cx="1432381" cy="21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66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80212" y="200869"/>
            <a:ext cx="663388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Вот и подошла к своему логическому завершению наша праздничная викторина. По её результатам каждый из нас может гордо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сказать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«Я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Астраханец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»!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Наш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город родной,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тебя поздравляем!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Тебе всей душой процветанья желаем,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Спеши развиваться, на месте не стой,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любим тебя и гордимся тобой!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всем горожанам желаем удачи,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Чтоб жили дружнее и стали богаче.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каждый для города изо всех сил,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Чтоб только лишь пользу одну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приносил!!!!</a:t>
            </a:r>
            <a:endParaRPr lang="ru-RU" sz="2800" b="1" dirty="0"/>
          </a:p>
        </p:txBody>
      </p:sp>
      <p:pic>
        <p:nvPicPr>
          <p:cNvPr id="23554" name="Picture 2" descr="http://www.bcglobal.ru/sites/default/files/petr_and_astrakh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04495" y="60377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8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oldarms.narod.ru/wappen10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530" y="574721"/>
            <a:ext cx="4626527" cy="52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85529" y="2078619"/>
            <a:ext cx="35756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Посмотрите, пожалуйста, какой красивый герб Астраханской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43471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scilib-technics.narod.ru/Scientists/images/004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679" y="3657600"/>
            <a:ext cx="25908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4506" y="127877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Скажите, пожалуйста,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это герб какого города?</a:t>
            </a:r>
          </a:p>
        </p:txBody>
      </p:sp>
      <p:pic>
        <p:nvPicPr>
          <p:cNvPr id="5" name="Picture 4" descr="http://otkrytkabest.ru/_ph/183/973429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469" y="4796810"/>
            <a:ext cx="1186737" cy="191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bankgorodov.ru/coa/1974_bi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45" y="1278778"/>
            <a:ext cx="3714696" cy="475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38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766</TotalTime>
  <Words>1465</Words>
  <Application>Microsoft Office PowerPoint</Application>
  <PresentationFormat>Широкоэкранный</PresentationFormat>
  <Paragraphs>182</Paragraphs>
  <Slides>70</Slides>
  <Notes>0</Notes>
  <HiddenSlides>0</HiddenSlides>
  <MMClips>9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6" baseType="lpstr">
      <vt:lpstr>Arial</vt:lpstr>
      <vt:lpstr>Calibri Light</vt:lpstr>
      <vt:lpstr>Helvetica Neue</vt:lpstr>
      <vt:lpstr>Times New Roman</vt:lpstr>
      <vt:lpstr>Метрополия</vt:lpstr>
      <vt:lpstr>Документ</vt:lpstr>
      <vt:lpstr>Я - Астраханец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«Заморочки»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конкурс «Развитие речи» Соедините части пословицы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конкурс «Природные богатства»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Музыкальная игра «Рыбки»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конкурс «Кулинарный»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Конкурс «Литературный»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 Конкурс «Математический»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- Астраханец</dc:title>
  <dc:creator>Алекс</dc:creator>
  <cp:lastModifiedBy>Алекс</cp:lastModifiedBy>
  <cp:revision>139</cp:revision>
  <dcterms:created xsi:type="dcterms:W3CDTF">2015-09-08T17:39:21Z</dcterms:created>
  <dcterms:modified xsi:type="dcterms:W3CDTF">2015-09-22T15:05:29Z</dcterms:modified>
</cp:coreProperties>
</file>