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282" r:id="rId3"/>
    <p:sldId id="284" r:id="rId4"/>
    <p:sldId id="286" r:id="rId5"/>
    <p:sldId id="285" r:id="rId6"/>
    <p:sldId id="287" r:id="rId7"/>
    <p:sldId id="288" r:id="rId8"/>
    <p:sldId id="283" r:id="rId9"/>
    <p:sldId id="275" r:id="rId10"/>
    <p:sldId id="289" r:id="rId11"/>
    <p:sldId id="290" r:id="rId12"/>
    <p:sldId id="291" r:id="rId13"/>
    <p:sldId id="292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A6FE8-0E30-4D1F-B7E0-988112FD952B}" type="datetimeFigureOut">
              <a:rPr lang="ru-RU" smtClean="0"/>
              <a:pPr/>
              <a:t>18.09.2015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AA4A7-79B1-4801-84F4-0A33F0FB53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A6FE8-0E30-4D1F-B7E0-988112FD952B}" type="datetimeFigureOut">
              <a:rPr lang="ru-RU" smtClean="0"/>
              <a:pPr/>
              <a:t>18.09.2015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AA4A7-79B1-4801-84F4-0A33F0FB53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A6FE8-0E30-4D1F-B7E0-988112FD952B}" type="datetimeFigureOut">
              <a:rPr lang="ru-RU" smtClean="0"/>
              <a:pPr/>
              <a:t>18.09.2015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AA4A7-79B1-4801-84F4-0A33F0FB53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A6FE8-0E30-4D1F-B7E0-988112FD952B}" type="datetimeFigureOut">
              <a:rPr lang="ru-RU" smtClean="0"/>
              <a:pPr/>
              <a:t>18.09.2015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AA4A7-79B1-4801-84F4-0A33F0FB53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A6FE8-0E30-4D1F-B7E0-988112FD952B}" type="datetimeFigureOut">
              <a:rPr lang="ru-RU" smtClean="0"/>
              <a:pPr/>
              <a:t>18.09.2015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AA4A7-79B1-4801-84F4-0A33F0FB53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A6FE8-0E30-4D1F-B7E0-988112FD952B}" type="datetimeFigureOut">
              <a:rPr lang="ru-RU" smtClean="0"/>
              <a:pPr/>
              <a:t>18.09.2015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AA4A7-79B1-4801-84F4-0A33F0FB53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A6FE8-0E30-4D1F-B7E0-988112FD952B}" type="datetimeFigureOut">
              <a:rPr lang="ru-RU" smtClean="0"/>
              <a:pPr/>
              <a:t>18.09.2015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AA4A7-79B1-4801-84F4-0A33F0FB53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A6FE8-0E30-4D1F-B7E0-988112FD952B}" type="datetimeFigureOut">
              <a:rPr lang="ru-RU" smtClean="0"/>
              <a:pPr/>
              <a:t>18.09.2015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AA4A7-79B1-4801-84F4-0A33F0FB53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A6FE8-0E30-4D1F-B7E0-988112FD952B}" type="datetimeFigureOut">
              <a:rPr lang="ru-RU" smtClean="0"/>
              <a:pPr/>
              <a:t>18.09.2015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AA4A7-79B1-4801-84F4-0A33F0FB53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A6FE8-0E30-4D1F-B7E0-988112FD952B}" type="datetimeFigureOut">
              <a:rPr lang="ru-RU" smtClean="0"/>
              <a:pPr/>
              <a:t>18.09.2015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AA4A7-79B1-4801-84F4-0A33F0FB53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A6FE8-0E30-4D1F-B7E0-988112FD952B}" type="datetimeFigureOut">
              <a:rPr lang="ru-RU" smtClean="0"/>
              <a:pPr/>
              <a:t>18.09.2015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AA4A7-79B1-4801-84F4-0A33F0FB53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AA6FE8-0E30-4D1F-B7E0-988112FD952B}" type="datetimeFigureOut">
              <a:rPr lang="ru-RU" smtClean="0"/>
              <a:pPr/>
              <a:t>18.09.2015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CAA4A7-79B1-4801-84F4-0A33F0FB535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467544" y="404664"/>
            <a:ext cx="8064896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Листья в поле пожелтели,</a:t>
            </a:r>
            <a:endParaRPr kumimoji="0" lang="ru-RU" sz="4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 кружатся, и летят;</a:t>
            </a:r>
            <a:endParaRPr kumimoji="0" lang="ru-RU" sz="4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Лишь в бору, поникши, ели,</a:t>
            </a:r>
            <a:endParaRPr kumimoji="0" lang="ru-RU" sz="4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Зелень мрачную хранят.</a:t>
            </a:r>
            <a:endParaRPr kumimoji="0" lang="ru-RU" sz="4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 descr="Vasiliy Polenov. Golden Autumn - Olga's Gallery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3645024"/>
            <a:ext cx="3749040" cy="232537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Рисунок 3" descr="&amp;Ocy;&amp;bcy;&amp;ocy;&amp;icy; &amp;dcy;&amp;lcy;&amp;yacy; &amp;rcy;&amp;acy;&amp;bcy;&amp;ocy;&amp;chcy;&amp;iecy;&amp;gcy;&amp;ocy; &amp;scy;&amp;tcy;&amp;ocy;&amp;lcy;&amp;acy; &amp;ncy;&amp;acy; &amp;tcy;&amp;iecy;&amp;mcy;&amp;ucy; &amp;Ocy;&amp;scy;&amp;iecy;&amp;ncy;&amp;softcy; - 238 &amp;shcy;&amp;tcy; &quot; &amp;Rcy;&amp;acy;&amp;zcy;&amp;vcy;&amp;lcy;&amp;iecy;&amp;kcy;&amp;acy;&amp;tcy;&amp;iecy;&amp;lcy;&amp;softcy;&amp;ncy;&amp;ycy;&amp;jcy; &amp;scy;&amp;acy;&amp;jcy;&amp;tcy; SmellNews.ru-&amp;ecy;&amp;tcy;&amp;ocy; &amp;mcy;&amp;ncy;&amp;ocy;&amp;zhcy;&amp;iecy;&amp;scy;&amp;tcy;&amp;vcy;&amp;ocy; &amp;icy;&amp;ncy;&amp;tcy;&amp;iecy;&amp;rcy;&amp;iecy;&amp;scy;&amp;ncy;&amp;ocy;&amp;jcy; &amp;icy;&amp;ncy;&amp;fcy;&amp;ocy;&amp;rcy;&amp;mcy;&amp;acy;&amp;tscy;&amp;icy;&amp;icy;. &amp;Pcy;&amp;rcy;&amp;ocy;&amp;gcy;&amp;rcy;&amp;acy;&amp;mcy;&amp;mcy;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92080" y="3645024"/>
            <a:ext cx="3384376" cy="23253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87624" y="5013176"/>
            <a:ext cx="766936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8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луна и звёзды</a:t>
            </a:r>
            <a:endParaRPr lang="ru-RU" sz="8000" dirty="0"/>
          </a:p>
        </p:txBody>
      </p:sp>
      <p:pic>
        <p:nvPicPr>
          <p:cNvPr id="2050" name="Рисунок 3" descr="&amp;Scy;&amp;kcy;&amp;acy;&amp;chcy;&amp;acy;&amp;tcy;&amp;softcy; &amp;ocy;&amp;bcy;&amp;ocy;&amp;icy; , &amp;Lcy;&amp;ucy;&amp;ncy;&amp;acy;, &amp;ncy;&amp;iecy;&amp;bcy;&amp;ocy;, &amp;zcy;&amp;vcy;&amp;iecy;&amp;zcy;&amp;dcy;&amp;ycy; - &amp;kcy;&amp;acy;&amp;rcy;&amp;tcy;&amp;icy;&amp;ncy;&amp;kcy;&amp;acy; #11934 c &amp;rcy;&amp;acy;&amp;zcy;&amp;rcy;&amp;iecy;&amp;shcy;&amp;iecy;&amp;ncy;&amp;icy;&amp;iecy;&amp;mcy; 1280x80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764704"/>
            <a:ext cx="6915593" cy="41484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27784" y="4941168"/>
            <a:ext cx="3888432" cy="1143000"/>
          </a:xfrm>
        </p:spPr>
        <p:txBody>
          <a:bodyPr>
            <a:noAutofit/>
          </a:bodyPr>
          <a:lstStyle/>
          <a:p>
            <a:r>
              <a:rPr lang="ru-RU" sz="8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тучка</a:t>
            </a:r>
            <a:endParaRPr lang="ru-RU" sz="8000" dirty="0"/>
          </a:p>
        </p:txBody>
      </p:sp>
      <p:pic>
        <p:nvPicPr>
          <p:cNvPr id="3074" name="Рисунок 2" descr="http://relaxic.net/wp-content/uploads/2011/11/Litla-Dimun_008.jpg"/>
          <p:cNvPicPr>
            <a:picLocks noChangeAspect="1" noChangeArrowheads="1"/>
          </p:cNvPicPr>
          <p:nvPr/>
        </p:nvPicPr>
        <p:blipFill>
          <a:blip r:embed="rId2" cstate="print"/>
          <a:srcRect b="6667"/>
          <a:stretch>
            <a:fillRect/>
          </a:stretch>
        </p:blipFill>
        <p:spPr bwMode="auto">
          <a:xfrm>
            <a:off x="899592" y="548680"/>
            <a:ext cx="7053695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691680" y="4797152"/>
            <a:ext cx="612068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8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пустыня</a:t>
            </a:r>
            <a:endParaRPr lang="ru-RU" sz="8000" dirty="0"/>
          </a:p>
        </p:txBody>
      </p:sp>
      <p:pic>
        <p:nvPicPr>
          <p:cNvPr id="4098" name="Рисунок 4" descr="&amp;Tcy;&amp;iecy;&amp;scy;&amp;tcy;&amp;ocy;&amp;vcy;&amp;ycy;&amp;jcy; &amp;scy;&amp;acy;&amp;jcy;&amp;tcy;, &amp;scy;&amp;ocy;&amp;bcy;&amp;rcy;&amp;acy;&amp;ncy;&amp;ncy;&amp;ycy;&amp;jcy; &amp;ncy;&amp;acy; Api GdeFon / &amp;Kcy;&amp;acy;&amp;rcy;&amp;tcy;&amp;icy;&amp;ncy;&amp;kcy;&amp;acy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3" y="620688"/>
            <a:ext cx="6790013" cy="4248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764704"/>
            <a:ext cx="792088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r>
              <a:rPr lang="en-US" dirty="0" smtClean="0"/>
              <a:t>                  </a:t>
            </a:r>
            <a:r>
              <a:rPr lang="ru-RU" sz="4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Лирика</a:t>
            </a: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это мир, увиденный и пропущенный через сердце человека. </a:t>
            </a:r>
            <a:endParaRPr lang="ru-RU" sz="4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2012 &amp;Kcy;&amp;ocy;&amp;ncy;&amp;kcy;&amp;ucy;&amp;rcy;&amp;scy; &amp;Fcy;&amp;acy;&amp;ncy;-&amp;acy;&amp;rcy;&amp;tcy;&amp;acy; - &amp;Scy;&amp;tcy;&amp;rcy;&amp;acy;&amp;ncy;&amp;icy;&amp;tscy;&amp;acy; 3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60" y="3140968"/>
            <a:ext cx="2448272" cy="1656184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Рисунок 3" descr="Rap Moskow Russia - &amp;Mcy;&amp;ycy; &amp;zcy;&amp;acy; &amp;Lcy;&amp;icy;&amp;rcy;&amp;icy;&amp;kcy;&amp;ucy; vol.1(2010) / &amp;Acy;&amp;lcy;&amp;softcy;&amp;bcy;&amp;ocy;&amp;mcy;&amp;ycy; &amp;icy; &amp;mcy;&amp;icy;&amp;kcy;&amp;scy;&amp;tcy;&amp;iecy;&amp;jcy;&amp;pcy;&amp;ycy; - Rap4ina.ru - &amp;Pcy;&amp;iecy;&amp;rcy;&amp;vcy;&amp;acy;&amp;yacy; &amp;scy;&amp;ocy;&amp;tscy;&amp;icy;&amp;acy;&amp;lcy;&amp;softcy;&amp;ncy;&amp;acy;&amp;yacy; &amp;scy;&amp;iecy;&amp;tcy;&amp;softcy; &amp;ocy; &amp;rcy;&amp;ucy;&amp;scy;&amp;scy;&amp;kcy;&amp;ocy;&amp;mcy; &amp;rcy;&amp;ecy;&amp;pcy;&amp;iecy;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14128" y="4776544"/>
            <a:ext cx="2448272" cy="172895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&amp;Ucy;&amp;rcy;&amp;ocy;&amp;kcy; &amp;lcy;&amp;icy;&amp;rcy;&amp;icy;&amp;kcy;&amp;acy; &amp;IEcy;&amp;scy;&amp;iecy;&amp;ncy;&amp;icy;&amp;ncy;&amp;acy; - &amp;Kcy;&amp;acy;&amp;rcy;&amp;tcy;&amp;icy;&amp;ncy;&amp;kcy;&amp;acy; 3173/19"/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5833"/>
          <a:stretch/>
        </p:blipFill>
        <p:spPr bwMode="auto">
          <a:xfrm>
            <a:off x="3347864" y="2888362"/>
            <a:ext cx="2304256" cy="162075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pic>
        <p:nvPicPr>
          <p:cNvPr id="6" name="Рисунок 5" descr="&amp;Lcy;&amp;acy;&amp;rcy;&amp;icy;&amp;scy;&amp;acy; &amp;Lcy;&amp;ucy;&amp;kcy;&amp;acy;&amp;ncy;&amp;iecy;&amp;vcy;&amp;acy;:&amp;Mcy;&amp;iecy;&amp;dcy;&amp;icy;&amp;acy;&amp;tcy;&amp;iecy;&amp;kcy;&amp;acy;, &amp;Acy;&amp;lcy;&amp;softcy;&amp;bcy;&amp;ocy;&amp;mcy; &quot;&amp;Lcy;&amp;icy;&amp;rcy;&amp;icy;&amp;chcy;&amp;iecy;&amp;scy;&amp;kcy;&amp;icy;&amp;jcy; &amp;pcy;&amp;iecy;&amp;jcy;&amp;zcy;&amp;acy;&amp;zhcy;&quot;, &amp;Fcy;&amp;ocy;&amp;tcy;&amp;ocy; &quot;&amp;Tcy;&amp;iecy;&amp;ncy;&amp;iecy;&amp;rcy;&amp;icy;&amp;fcy;&amp;iecy;&quot;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2160" y="2888362"/>
            <a:ext cx="1728192" cy="2412846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Рисунок 6" descr="http://im2-tub-ru.yandex.net/i?id=cc98d9c7d00c9fcd13dcf33d2bc66b75-16-144&amp;n=21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2136" y="4928550"/>
            <a:ext cx="1923640" cy="157694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 hidden="1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211960" y="1268760"/>
            <a:ext cx="460851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 smtClean="0">
                <a:solidFill>
                  <a:srgbClr val="993300"/>
                </a:solidFill>
                <a:latin typeface="Times New Roman" pitchFamily="18" charset="0"/>
                <a:cs typeface="Times New Roman" pitchFamily="18" charset="0"/>
              </a:rPr>
              <a:t>Михаил Юрьевич Лермонтов. </a:t>
            </a:r>
          </a:p>
          <a:p>
            <a:r>
              <a:rPr lang="ru-RU" sz="4800" b="1" dirty="0" smtClean="0">
                <a:solidFill>
                  <a:srgbClr val="993300"/>
                </a:solidFill>
                <a:latin typeface="Times New Roman" pitchFamily="18" charset="0"/>
                <a:cs typeface="Times New Roman" pitchFamily="18" charset="0"/>
              </a:rPr>
              <a:t>Стихотворение «Утёс». </a:t>
            </a:r>
            <a:endParaRPr lang="ru-RU" sz="4800" b="1" dirty="0">
              <a:solidFill>
                <a:srgbClr val="99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lermontov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395536" y="980728"/>
            <a:ext cx="3528070" cy="430424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394772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lermontov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323528" y="620688"/>
            <a:ext cx="4310659" cy="4795122"/>
          </a:xfrm>
          <a:prstGeom prst="rect">
            <a:avLst/>
          </a:prstGeom>
          <a:noFill/>
          <a:ln/>
        </p:spPr>
      </p:pic>
      <p:sp>
        <p:nvSpPr>
          <p:cNvPr id="4" name="Прямоугольник 3"/>
          <p:cNvSpPr/>
          <p:nvPr/>
        </p:nvSpPr>
        <p:spPr>
          <a:xfrm>
            <a:off x="4932040" y="908720"/>
            <a:ext cx="413995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>
                <a:solidFill>
                  <a:srgbClr val="993300"/>
                </a:solidFill>
                <a:latin typeface="Times New Roman" pitchFamily="18" charset="0"/>
                <a:cs typeface="Times New Roman" pitchFamily="18" charset="0"/>
              </a:rPr>
              <a:t>Михаил Юрьевич Лермонтов родился </a:t>
            </a:r>
            <a:br>
              <a:rPr lang="ru-RU" sz="4800" b="1" dirty="0">
                <a:solidFill>
                  <a:srgbClr val="9933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>
                <a:solidFill>
                  <a:srgbClr val="993300"/>
                </a:solidFill>
                <a:latin typeface="Times New Roman" pitchFamily="18" charset="0"/>
                <a:cs typeface="Times New Roman" pitchFamily="18" charset="0"/>
              </a:rPr>
              <a:t>15 октября 1814 года в Москве.</a:t>
            </a:r>
            <a:endParaRPr lang="ru-RU" sz="4800" dirty="0">
              <a:solidFill>
                <a:srgbClr val="99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14638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779912" y="188640"/>
            <a:ext cx="5050904" cy="6336704"/>
          </a:xfrm>
        </p:spPr>
        <p:txBody>
          <a:bodyPr>
            <a:noAutofit/>
          </a:bodyPr>
          <a:lstStyle/>
          <a:p>
            <a:pPr algn="just"/>
            <a:r>
              <a:rPr lang="ru-RU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Лермонтов получил прекрасное домашнее образование: с детства свободно владел французским и немецким языком, хорошо рисовал и лепил, учился музыке (играл на флейте, фортепиано и скрипке). 	Опасаясь за здоровье болезненного внука, бабушка предпринимала утомительные путешествия на Кавказ  для лечения минеральными водами. Впечатления от этих поездок остались у Лермонтова в памяти на всю жизнь.</a:t>
            </a:r>
            <a:endParaRPr lang="ru-RU" sz="2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0" descr="lermontov2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60647"/>
            <a:ext cx="3312368" cy="429741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604161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923928" y="274638"/>
            <a:ext cx="5040560" cy="6250706"/>
          </a:xfrm>
        </p:spPr>
        <p:txBody>
          <a:bodyPr>
            <a:noAutofit/>
          </a:bodyPr>
          <a:lstStyle/>
          <a:p>
            <a:pPr algn="l"/>
            <a:r>
              <a:rPr lang="ru-RU" sz="3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3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13 </a:t>
            </a:r>
            <a:r>
              <a:rPr lang="ru-RU" sz="3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лет Мишу Лермонтова отвезли в Москву и отдали в лучший пансионат. Тогда же он начал писать стихи.</a:t>
            </a:r>
            <a:br>
              <a:rPr lang="ru-RU" sz="3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В 16 лет Лермонтов был уже зрелым поэтом, го его стихи ещё не печатали, сочинял он их для себя, читал близким друзьям</a:t>
            </a:r>
            <a:endParaRPr lang="ru-RU" sz="3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13" descr="lermontov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251520" y="332655"/>
            <a:ext cx="3600400" cy="4992555"/>
          </a:xfrm>
          <a:prstGeom prst="rect">
            <a:avLst/>
          </a:prstGeom>
          <a:noFill/>
          <a:ln/>
        </p:spPr>
      </p:pic>
    </p:spTree>
    <p:extLst>
      <p:ext uri="{BB962C8B-B14F-4D97-AF65-F5344CB8AC3E}">
        <p14:creationId xmlns:p14="http://schemas.microsoft.com/office/powerpoint/2010/main" xmlns="" val="550712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lermontov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323528" y="548680"/>
            <a:ext cx="3503092" cy="4320480"/>
          </a:xfrm>
          <a:prstGeom prst="rect">
            <a:avLst/>
          </a:prstGeom>
          <a:noFill/>
          <a:ln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923928" y="274638"/>
            <a:ext cx="5040560" cy="6394722"/>
          </a:xfrm>
        </p:spPr>
        <p:txBody>
          <a:bodyPr>
            <a:noAutofit/>
          </a:bodyPr>
          <a:lstStyle/>
          <a:p>
            <a:pPr algn="l"/>
            <a:r>
              <a:rPr lang="ru-RU" sz="3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Учёбу в Московском университете Лермонтов не закончил, а переехал в Петербург и поступил в военную школу, оттуда вышел в гвардейский кавалерийский полк. Он начал военную службу.</a:t>
            </a:r>
            <a:endParaRPr lang="ru-RU" sz="3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366524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563888" y="274638"/>
            <a:ext cx="5580112" cy="6394722"/>
          </a:xfrm>
        </p:spPr>
        <p:txBody>
          <a:bodyPr>
            <a:noAutofit/>
          </a:bodyPr>
          <a:lstStyle/>
          <a:p>
            <a:pPr algn="l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3200" b="1" dirty="0" smtClean="0">
                <a:solidFill>
                  <a:srgbClr val="993300"/>
                </a:solidFill>
                <a:latin typeface="Times New Roman" pitchFamily="18" charset="0"/>
                <a:cs typeface="Times New Roman" pitchFamily="18" charset="0"/>
              </a:rPr>
              <a:t>1841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г. Лермонтов отправился в последний раз в армию на Кавказ, его друг подарил ему книжечку  с просьбой вернуть её, всю исписанную стихами. Но Лермонтову не суждено было вернуться живым из этой  поездки. </a:t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	В Пятигорске, у подножия  Машука, прозвучал роковой выстрел. Поэту было всего лишь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993300"/>
                </a:solidFill>
                <a:latin typeface="Times New Roman" pitchFamily="18" charset="0"/>
                <a:cs typeface="Times New Roman" pitchFamily="18" charset="0"/>
              </a:rPr>
              <a:t>26 лет. </a:t>
            </a:r>
            <a:endParaRPr lang="ru-RU" sz="3200" b="1" dirty="0">
              <a:solidFill>
                <a:srgbClr val="99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332656"/>
            <a:ext cx="3391909" cy="3456384"/>
          </a:xfrm>
          <a:prstGeom prst="rect">
            <a:avLst/>
          </a:prstGeom>
          <a:solidFill>
            <a:srgbClr val="FF00FF">
              <a:alpha val="96001"/>
            </a:srgbClr>
          </a:solidFill>
          <a:ln w="28575">
            <a:solidFill>
              <a:srgbClr val="FF00FF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577962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23928" y="2130425"/>
            <a:ext cx="4534272" cy="1470025"/>
          </a:xfrm>
        </p:spPr>
        <p:txBody>
          <a:bodyPr>
            <a:noAutofit/>
          </a:bodyPr>
          <a:lstStyle/>
          <a:p>
            <a:r>
              <a:rPr lang="ru-RU" sz="6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 лет со дня рождения Лермонтову</a:t>
            </a:r>
            <a:endParaRPr lang="ru-RU" sz="6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23528" y="4941168"/>
            <a:ext cx="8640960" cy="1296144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rgbClr val="002060"/>
                </a:solidFill>
              </a:rPr>
              <a:t>Михаил Юрьевич Лермонтов – гордость русской литературы</a:t>
            </a:r>
            <a:endParaRPr lang="ru-RU" sz="4000" b="1" dirty="0">
              <a:solidFill>
                <a:srgbClr val="002060"/>
              </a:solidFill>
            </a:endParaRPr>
          </a:p>
        </p:txBody>
      </p:sp>
      <p:pic>
        <p:nvPicPr>
          <p:cNvPr id="3" name="Picture 13" descr="lermontov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323528" y="404664"/>
            <a:ext cx="1428750" cy="1981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" name="Picture 7" descr="lermontov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51520" y="332656"/>
            <a:ext cx="3384376" cy="4444814"/>
          </a:xfrm>
          <a:prstGeom prst="rect">
            <a:avLst/>
          </a:prstGeom>
          <a:noFill/>
          <a:ln/>
        </p:spPr>
      </p:pic>
    </p:spTree>
    <p:extLst>
      <p:ext uri="{BB962C8B-B14F-4D97-AF65-F5344CB8AC3E}">
        <p14:creationId xmlns:p14="http://schemas.microsoft.com/office/powerpoint/2010/main" xmlns="" val="154734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732240" y="2204864"/>
            <a:ext cx="2170584" cy="1143000"/>
          </a:xfrm>
        </p:spPr>
        <p:txBody>
          <a:bodyPr>
            <a:noAutofit/>
          </a:bodyPr>
          <a:lstStyle/>
          <a:p>
            <a:r>
              <a:rPr lang="ru-RU" sz="8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утёс</a:t>
            </a:r>
            <a:endParaRPr lang="ru-RU" sz="8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Рисунок 1" descr="blagosklonov: &amp;Pcy;&amp;ucy;&amp;tcy;&amp;iecy;&amp;shcy;&amp;iecy;&amp;scy;&amp;tcy;&amp;vcy;&amp;icy;&amp;yacy;: &amp;Fcy;&amp;ocy;&amp;tcy;&amp;ocy;&amp;rcy;&amp;iecy;&amp;pcy;&amp;ocy;&amp;rcy;&amp;tcy;&amp;acy;&amp;zhcy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908720"/>
            <a:ext cx="5934075" cy="445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129</Words>
  <Application>Microsoft Office PowerPoint</Application>
  <PresentationFormat>Экран (4:3)</PresentationFormat>
  <Paragraphs>18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Слайд 1</vt:lpstr>
      <vt:lpstr>Слайд 2</vt:lpstr>
      <vt:lpstr>Слайд 3</vt:lpstr>
      <vt:lpstr>           Лермонтов получил прекрасное домашнее образование: с детства свободно владел французским и немецким языком, хорошо рисовал и лепил, учился музыке (играл на флейте, фортепиано и скрипке).  Опасаясь за здоровье болезненного внука, бабушка предпринимала утомительные путешествия на Кавказ  для лечения минеральными водами. Впечатления от этих поездок остались у Лермонтова в памяти на всю жизнь.</vt:lpstr>
      <vt:lpstr> В13 лет Мишу Лермонтова отвезли в Москву и отдали в лучший пансионат. Тогда же он начал писать стихи.  В 16 лет Лермонтов был уже зрелым поэтом, го его стихи ещё не печатали, сочинял он их для себя, читал близким друзьям</vt:lpstr>
      <vt:lpstr>Учёбу в Московском университете Лермонтов не закончил, а переехал в Петербург и поступил в военную школу, оттуда вышел в гвардейский кавалерийский полк. Он начал военную службу.</vt:lpstr>
      <vt:lpstr> В 1841 г. Лермонтов отправился в последний раз в армию на Кавказ, его друг подарил ему книжечку  с просьбой вернуть её, всю исписанную стихами. Но Лермонтову не суждено было вернуться живым из этой  поездки.   В Пятигорске, у подножия  Машука, прозвучал роковой выстрел. Поэту было всего лишь  26 лет. </vt:lpstr>
      <vt:lpstr>200 лет со дня рождения Лермонтову</vt:lpstr>
      <vt:lpstr>утёс</vt:lpstr>
      <vt:lpstr>Слайд 10</vt:lpstr>
      <vt:lpstr>тучка</vt:lpstr>
      <vt:lpstr>Слайд 12</vt:lpstr>
      <vt:lpstr>Слайд 13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27</cp:revision>
  <dcterms:created xsi:type="dcterms:W3CDTF">2014-10-11T14:46:32Z</dcterms:created>
  <dcterms:modified xsi:type="dcterms:W3CDTF">2015-09-18T14:42:47Z</dcterms:modified>
</cp:coreProperties>
</file>