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1" r:id="rId16"/>
    <p:sldId id="27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62" autoAdjust="0"/>
    <p:restoredTop sz="94746" autoAdjust="0"/>
  </p:normalViewPr>
  <p:slideViewPr>
    <p:cSldViewPr>
      <p:cViewPr varScale="1">
        <p:scale>
          <a:sx n="73" d="100"/>
          <a:sy n="73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6A755A-B846-463C-807A-FE3CA0B91C4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6C304A-FA07-41AD-82E1-004C3450A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686304" cy="928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Урок  по 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окружающему миру 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в 3 классе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10800000" flipV="1">
            <a:off x="428596" y="5357826"/>
            <a:ext cx="3643338" cy="107157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Учаева Ольга Полиэктовна</a:t>
            </a:r>
          </a:p>
          <a:p>
            <a:pPr algn="ctr"/>
            <a:r>
              <a:rPr lang="ru-RU" sz="1800" dirty="0" smtClean="0"/>
              <a:t>учитель начальных классов</a:t>
            </a:r>
          </a:p>
          <a:p>
            <a:pPr algn="ctr"/>
            <a:r>
              <a:rPr lang="ru-RU" sz="1800" dirty="0" smtClean="0"/>
              <a:t>лицей </a:t>
            </a:r>
            <a:r>
              <a:rPr lang="ru-RU" sz="1800" dirty="0" err="1" smtClean="0"/>
              <a:t>им.Г.Ф.Атякшева</a:t>
            </a:r>
            <a:endParaRPr lang="ru-RU" sz="1800" dirty="0" smtClean="0"/>
          </a:p>
          <a:p>
            <a:pPr algn="ctr"/>
            <a:r>
              <a:rPr lang="ru-RU" sz="1800" dirty="0" err="1" smtClean="0"/>
              <a:t>Г.Югорск</a:t>
            </a:r>
            <a:endParaRPr lang="ru-RU" sz="1800" dirty="0"/>
          </a:p>
        </p:txBody>
      </p:sp>
      <p:pic>
        <p:nvPicPr>
          <p:cNvPr id="6" name="Picture 5" descr="C:\Documents and Settings\Администратор\Рабочий стол\грибы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71480"/>
            <a:ext cx="259556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-142908" y="2214554"/>
            <a:ext cx="7500958" cy="285752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Book Antiqua" pitchFamily="18" charset="0"/>
              </a:rPr>
              <a:t>Тема: В царстве грибов</a:t>
            </a:r>
            <a:endParaRPr lang="ru-RU" sz="44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80724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-24"/>
            <a:ext cx="4786346" cy="20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72494" cy="634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5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Строение гриба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496252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7860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7686" y="214290"/>
            <a:ext cx="4786314" cy="62992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Эти </a:t>
            </a:r>
            <a:r>
              <a:rPr lang="ru-RU" sz="3600" dirty="0">
                <a:solidFill>
                  <a:srgbClr val="FF0000"/>
                </a:solidFill>
              </a:rPr>
              <a:t>грибы - лесные санитары. Они перерабатывают мёртвую древесину и очищают лес</a:t>
            </a:r>
          </a:p>
          <a:p>
            <a:endParaRPr lang="ru-RU" sz="3600" dirty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Грибы часто заселяют пни, оставшиеся после вырубки леса, валежник.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1484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правильно собирать грибы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Администратор\Рабочий стол\грибы\gribni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435771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Администратор\Рабочий стол\грибы\gri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3857620" cy="533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285860"/>
            <a:ext cx="3929090" cy="350046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2214554"/>
            <a:ext cx="3143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6600"/>
                </a:solidFill>
                <a:latin typeface="Comic Sans MS" pitchFamily="66" charset="0"/>
              </a:rPr>
              <a:t>Спасибо</a:t>
            </a:r>
          </a:p>
          <a:p>
            <a:r>
              <a:rPr lang="ru-RU" sz="4400" dirty="0" smtClean="0">
                <a:solidFill>
                  <a:srgbClr val="FF6600"/>
                </a:solidFill>
                <a:latin typeface="Comic Sans MS" pitchFamily="66" charset="0"/>
              </a:rPr>
              <a:t> за урок!</a:t>
            </a:r>
          </a:p>
          <a:p>
            <a:endParaRPr lang="ru-RU" sz="4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Администратор\Рабочий стол\грибы\ar1255473805114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507209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8001024" cy="629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842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Схема круговорота жизни на Земле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785794"/>
            <a:ext cx="7758138" cy="642942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Bookman Old Style" pitchFamily="18" charset="0"/>
              </a:rPr>
              <a:t>Тест:</a:t>
            </a:r>
            <a:r>
              <a:rPr lang="ru-RU" sz="6600" dirty="0">
                <a:solidFill>
                  <a:srgbClr val="FF0000"/>
                </a:solidFill>
              </a:rPr>
              <a:t/>
            </a:r>
            <a:br>
              <a:rPr lang="ru-RU" sz="6600" dirty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80724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72074"/>
            <a:ext cx="6072230" cy="142876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Bookman Old Style" pitchFamily="18" charset="0"/>
              </a:rPr>
              <a:t>грибы - 5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80724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Администратор\Рабочий стол\грибы\0_82018_44ce7bec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429132"/>
            <a:ext cx="364333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14554"/>
            <a:ext cx="42148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707236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Администратор\Рабочий стол\грибы\d8add2b4f7a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643050"/>
            <a:ext cx="385765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44" y="0"/>
            <a:ext cx="800105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Администратор\Рабочий стол\грибы\46760425_406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71744"/>
            <a:ext cx="7858180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68" y="1428736"/>
            <a:ext cx="81439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492922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442" y="1571612"/>
            <a:ext cx="807255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48577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94204" cy="600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</TotalTime>
  <Words>68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Урок  по окружающему миру в 3 классе</vt:lpstr>
      <vt:lpstr>Слайд 2</vt:lpstr>
      <vt:lpstr>Тест: </vt:lpstr>
      <vt:lpstr>грибы - 5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Строение гриба</vt:lpstr>
      <vt:lpstr>Слайд 15</vt:lpstr>
      <vt:lpstr>Как правильно собирать грибы</vt:lpstr>
      <vt:lpstr>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21</cp:revision>
  <dcterms:created xsi:type="dcterms:W3CDTF">2011-04-19T05:18:15Z</dcterms:created>
  <dcterms:modified xsi:type="dcterms:W3CDTF">2011-12-05T11:35:22Z</dcterms:modified>
</cp:coreProperties>
</file>