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57" r:id="rId4"/>
    <p:sldId id="324" r:id="rId5"/>
    <p:sldId id="260" r:id="rId6"/>
    <p:sldId id="261" r:id="rId7"/>
    <p:sldId id="262" r:id="rId8"/>
    <p:sldId id="263" r:id="rId9"/>
    <p:sldId id="309" r:id="rId10"/>
    <p:sldId id="315" r:id="rId11"/>
    <p:sldId id="317" r:id="rId12"/>
    <p:sldId id="264" r:id="rId13"/>
    <p:sldId id="318" r:id="rId14"/>
    <p:sldId id="265" r:id="rId15"/>
    <p:sldId id="266" r:id="rId16"/>
    <p:sldId id="267" r:id="rId17"/>
    <p:sldId id="268" r:id="rId18"/>
    <p:sldId id="307" r:id="rId19"/>
    <p:sldId id="308" r:id="rId20"/>
    <p:sldId id="270" r:id="rId21"/>
    <p:sldId id="298" r:id="rId22"/>
    <p:sldId id="271" r:id="rId23"/>
    <p:sldId id="272" r:id="rId24"/>
    <p:sldId id="273" r:id="rId25"/>
    <p:sldId id="274" r:id="rId26"/>
    <p:sldId id="275" r:id="rId27"/>
    <p:sldId id="276" r:id="rId28"/>
    <p:sldId id="299" r:id="rId29"/>
    <p:sldId id="285" r:id="rId30"/>
    <p:sldId id="287" r:id="rId31"/>
    <p:sldId id="289" r:id="rId32"/>
    <p:sldId id="291" r:id="rId33"/>
    <p:sldId id="300" r:id="rId34"/>
    <p:sldId id="303" r:id="rId35"/>
    <p:sldId id="302" r:id="rId36"/>
    <p:sldId id="293" r:id="rId37"/>
    <p:sldId id="294" r:id="rId38"/>
    <p:sldId id="319" r:id="rId39"/>
    <p:sldId id="320" r:id="rId40"/>
    <p:sldId id="295" r:id="rId41"/>
    <p:sldId id="321" r:id="rId42"/>
    <p:sldId id="322" r:id="rId43"/>
    <p:sldId id="310" r:id="rId44"/>
    <p:sldId id="323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1A41E6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>
        <p:scale>
          <a:sx n="100" d="100"/>
          <a:sy n="100" d="100"/>
        </p:scale>
        <p:origin x="-2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2E57E-6EBF-4CD7-9614-07BFA211AEB0}" type="datetimeFigureOut">
              <a:rPr lang="ru-RU" smtClean="0"/>
              <a:pPr/>
              <a:t>25.04.2011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B72CB-90B5-4653-932F-7B15A45C0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72CB-90B5-4653-932F-7B15A45C06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72CB-90B5-4653-932F-7B15A45C061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2743200"/>
            <a:ext cx="8695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Час весёлой грамматики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за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Что за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звуках нету смысла.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едва шепнут: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Лимон…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Сразу станет кисло.</a:t>
            </a:r>
            <a:endParaRPr lang="ru-RU" sz="6000" dirty="0"/>
          </a:p>
        </p:txBody>
      </p:sp>
      <p:pic>
        <p:nvPicPr>
          <p:cNvPr id="3" name="Рисунок 2" descr="lem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661916"/>
            <a:ext cx="2171653" cy="2196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381000"/>
            <a:ext cx="79248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Шёл дождь.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Стучали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solidFill>
                  <a:srgbClr val="007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</a:t>
            </a:r>
            <a:r>
              <a:rPr lang="ru-RU" sz="4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ельки:</a:t>
            </a:r>
            <a:r>
              <a:rPr lang="ru-RU" sz="4400" b="1" dirty="0" err="1" smtClean="0">
                <a:ln w="11430"/>
                <a:solidFill>
                  <a:srgbClr val="007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кап-кап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только </a:t>
            </a:r>
            <a:r>
              <a:rPr lang="ru-RU" sz="4400" b="1" dirty="0" smtClean="0">
                <a:ln w="11430"/>
                <a:solidFill>
                  <a:srgbClr val="007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кап-кап-кап</a:t>
            </a:r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звучало,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7A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уста сразу подрастала.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d0bad0b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62400"/>
            <a:ext cx="2946400" cy="2209800"/>
          </a:xfrm>
          <a:prstGeom prst="rect">
            <a:avLst/>
          </a:prstGeom>
        </p:spPr>
      </p:pic>
      <p:pic>
        <p:nvPicPr>
          <p:cNvPr id="6" name="Рисунок 5" descr="d0bad0b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862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578_d8417428_XL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A0BE5A"/>
              </a:clrFrom>
              <a:clrTo>
                <a:srgbClr val="A0BE5A">
                  <a:alpha val="0"/>
                </a:srgbClr>
              </a:clrTo>
            </a:clrChange>
          </a:blip>
          <a:srcRect l="28125" t="18750" r="15625" b="10416"/>
          <a:stretch>
            <a:fillRect/>
          </a:stretch>
        </p:blipFill>
        <p:spPr>
          <a:xfrm>
            <a:off x="1676400" y="1371600"/>
            <a:ext cx="3307976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105400" y="2286000"/>
            <a:ext cx="1752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8006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КОНЬ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skate-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810000"/>
            <a:ext cx="664672" cy="533400"/>
          </a:xfrm>
          <a:prstGeom prst="rect">
            <a:avLst/>
          </a:prstGeom>
        </p:spPr>
      </p:pic>
      <p:pic>
        <p:nvPicPr>
          <p:cNvPr id="9" name="Рисунок 8" descr="skate-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038600"/>
            <a:ext cx="664672" cy="533400"/>
          </a:xfrm>
          <a:prstGeom prst="rect">
            <a:avLst/>
          </a:prstGeom>
        </p:spPr>
      </p:pic>
      <p:pic>
        <p:nvPicPr>
          <p:cNvPr id="10" name="Рисунок 9" descr="skate-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114800"/>
            <a:ext cx="664672" cy="533400"/>
          </a:xfrm>
          <a:prstGeom prst="rect">
            <a:avLst/>
          </a:prstGeom>
        </p:spPr>
      </p:pic>
      <p:pic>
        <p:nvPicPr>
          <p:cNvPr id="11" name="Рисунок 10" descr="skate-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962400"/>
            <a:ext cx="664672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2286000"/>
            <a:ext cx="3858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ПЕНА</a:t>
            </a:r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1603248" cy="3886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3733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ГУРЕЦ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_enl.jpg"/>
          <p:cNvPicPr>
            <a:picLocks noChangeAspect="1"/>
          </p:cNvPicPr>
          <p:nvPr/>
        </p:nvPicPr>
        <p:blipFill>
          <a:blip r:embed="rId2"/>
          <a:srcRect b="16275"/>
          <a:stretch>
            <a:fillRect/>
          </a:stretch>
        </p:blipFill>
        <p:spPr>
          <a:xfrm>
            <a:off x="1447800" y="457200"/>
            <a:ext cx="6019800" cy="4267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3000" y="4724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209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ОРО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row10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9600"/>
            <a:ext cx="5029200" cy="36838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6800" y="4495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оро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rit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801"/>
            <a:ext cx="3371849" cy="2819399"/>
          </a:xfrm>
          <a:prstGeom prst="rect">
            <a:avLst/>
          </a:prstGeom>
        </p:spPr>
      </p:pic>
      <p:pic>
        <p:nvPicPr>
          <p:cNvPr id="3" name="Рисунок 2" descr="crow10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3744983" cy="2743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505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К..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ртина,к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мната,к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рова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   к..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ртофель,к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..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рандаш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к..</a:t>
            </a:r>
            <a:r>
              <a:rPr lang="ru-RU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ньки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urit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81000"/>
            <a:ext cx="2914650" cy="2690446"/>
          </a:xfrm>
          <a:prstGeom prst="rect">
            <a:avLst/>
          </a:prstGeom>
        </p:spPr>
      </p:pic>
      <p:pic>
        <p:nvPicPr>
          <p:cNvPr id="5" name="Рисунок 4" descr="crow10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4038600" cy="2958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81000" y="3429000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тина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95800"/>
            <a:ext cx="449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тофель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86400"/>
            <a:ext cx="449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андаш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505200"/>
            <a:ext cx="4343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мната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67200" y="4419600"/>
            <a:ext cx="457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рова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7200" y="5486400"/>
            <a:ext cx="472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ньки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209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тина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52400" y="15240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ман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6670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тон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37338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тофель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47244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андаш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0"/>
            <a:ext cx="67818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тофель –</a:t>
            </a:r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! </a:t>
            </a:r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! -вкусный </a:t>
            </a:r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тофель! </a:t>
            </a:r>
            <a:r>
              <a:rPr lang="ru-RU" sz="7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кар</a:t>
            </a:r>
            <a:r>
              <a:rPr lang="ru-RU" sz="72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кает ворона.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ro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362200"/>
            <a:ext cx="4038600" cy="37580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990600"/>
            <a:ext cx="22990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ква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685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МОС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КВА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8956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КВА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РТИРА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685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МИДО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5146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РЕ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БЯТА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2672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ДО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РОГА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3048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ОДИН</a:t>
            </a: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8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14478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СОРОК</a:t>
            </a: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endParaRPr lang="ru-RU" sz="8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38862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ОДНА</a:t>
            </a: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ЖДЫ</a:t>
            </a:r>
            <a:endParaRPr lang="ru-RU" sz="8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6800" y="48006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</a:t>
            </a:r>
            <a:r>
              <a:rPr lang="ru-RU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СЕМЬ</a:t>
            </a:r>
            <a:endParaRPr lang="ru-RU" sz="8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400" y="2743200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сто</a:t>
            </a: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лица</a:t>
            </a:r>
            <a:endParaRPr lang="ru-RU" sz="8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066800"/>
            <a:ext cx="228600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3048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КАРТОФ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endParaRPr lang="ru-RU" sz="7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2192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УЧИТ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endParaRPr lang="ru-RU" sz="7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2098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МЕБ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endParaRPr lang="ru-RU" sz="7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32766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ПОНЕД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НИК</a:t>
            </a:r>
            <a:endParaRPr lang="ru-RU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44958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УЧИТ</a:t>
            </a:r>
            <a:r>
              <a:rPr lang="ru-RU" sz="7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ЕЛЬ</a:t>
            </a: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НИЦА</a:t>
            </a:r>
            <a:endParaRPr lang="ru-RU" sz="7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219200"/>
            <a:ext cx="7772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СТН          БРЗ</a:t>
            </a:r>
          </a:p>
          <a:p>
            <a:pPr algn="ctr"/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ДВЧК    РССКЙ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12192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Т К Н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3352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 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209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помидор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2286000" y="2667000"/>
            <a:ext cx="1066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86000" y="1371600"/>
            <a:ext cx="129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886200" y="2743200"/>
            <a:ext cx="1066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33800" y="1371600"/>
            <a:ext cx="1295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3716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 В Ч К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32766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ЧК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5240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 Р З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3200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Ё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1430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 СС К Й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29718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ССК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Й 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2000" y="1524000"/>
            <a:ext cx="79248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1.Рита, омут, санки, светофор, иглы, якорь.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2.Маша, орех, свечка, капуста, варежки, алый.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7400" y="2209800"/>
            <a:ext cx="44775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96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9600" b="1" cap="all" spc="0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СС</a:t>
            </a:r>
            <a:r>
              <a:rPr lang="ru-RU" sz="9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ИЯ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4648200"/>
            <a:ext cx="48590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9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сква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2400" y="2133600"/>
            <a:ext cx="95303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Главные слова важны.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 буквой </a:t>
            </a: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они дружны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2400" y="2362200"/>
            <a:ext cx="92964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1.морковь,</a:t>
            </a:r>
            <a:r>
              <a:rPr lang="ru-RU" sz="4400" b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кап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уста, ладонь.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2.Девочка,мальчик,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48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</a:t>
            </a:r>
            <a:r>
              <a:rPr lang="ru-RU" sz="48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</a:t>
            </a:r>
            <a:r>
              <a:rPr lang="ru-RU" sz="48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438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ОЗ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438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ШИНА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438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традь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438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9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лина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819400"/>
            <a:ext cx="828765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СТРАНА СЛОВАРНЫХ СЛОВ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2438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</a:t>
            </a:r>
            <a:r>
              <a:rPr lang="ru-RU" sz="9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НИК</a:t>
            </a:r>
            <a:endParaRPr lang="ru-RU" sz="9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914400"/>
            <a:ext cx="4240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1.НЯ  РЕВ  ДЕ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581400"/>
            <a:ext cx="4065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2.ЧИ  ТЕЛЬ  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286000"/>
            <a:ext cx="3706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  О  ДЕЖ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1066800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ДЕРЕВНЯ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2362200"/>
            <a:ext cx="2902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ОДЕЖДА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0" y="3581400"/>
            <a:ext cx="2899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УЧИТЕЛЬ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724400"/>
            <a:ext cx="374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  АЛ  ВИТ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0" y="4724400"/>
            <a:ext cx="3114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АЛФАВИТ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718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КОЛБАСА</a:t>
            </a:r>
            <a:endParaRPr lang="ru-RU" sz="5400" dirty="0"/>
          </a:p>
        </p:txBody>
      </p:sp>
      <p:sp>
        <p:nvSpPr>
          <p:cNvPr id="4" name="Левая круглая скобка 3"/>
          <p:cNvSpPr/>
          <p:nvPr/>
        </p:nvSpPr>
        <p:spPr>
          <a:xfrm>
            <a:off x="1447800" y="609600"/>
            <a:ext cx="152400" cy="914400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1676400" y="609600"/>
            <a:ext cx="228600" cy="9144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05200" y="1066800"/>
            <a:ext cx="45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609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5 2 3 4 1 6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6764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СОБАКА</a:t>
            </a:r>
            <a:endParaRPr lang="ru-RU" sz="6600" b="1" dirty="0"/>
          </a:p>
        </p:txBody>
      </p:sp>
      <p:pic>
        <p:nvPicPr>
          <p:cNvPr id="12" name="Рисунок 11" descr="1225916627_sob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392131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C:\Documents and Settings\User\My Documents\My Pictures\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57454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43200" y="4648200"/>
            <a:ext cx="38321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  <a:r>
              <a:rPr lang="ru-RU" sz="9600" b="1" cap="all" dirty="0" smtClean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</a:rPr>
              <a:t>вод</a:t>
            </a:r>
            <a:endParaRPr lang="ru-RU" sz="9600" b="1" cap="all" spc="0" dirty="0">
              <a:ln w="0"/>
              <a:solidFill>
                <a:schemeClr val="accent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685800"/>
            <a:ext cx="11084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АУ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752600"/>
            <a:ext cx="1438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УЕИ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743200"/>
            <a:ext cx="14563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ЕОА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4953000"/>
            <a:ext cx="1515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ЯОА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810000"/>
            <a:ext cx="14446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АЕА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4953000"/>
            <a:ext cx="15336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ОАА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3810000"/>
            <a:ext cx="13789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ЕЁА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67200" y="2743200"/>
            <a:ext cx="14612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ОУА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1000" y="1676400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ЕУЫ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1800" y="6096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ЯЫ -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6858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АРБУЗ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0" y="17526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УЧЕНИК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4400" y="27432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ДЕВОЧКА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2000" y="38100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ТАРЕЛКА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5800" y="49530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ЯГОДА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3400" y="6096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ЯЗЫК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81600" y="16764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ДЕЖУРНЫЙ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00600" y="27432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ПОСУДА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76800" y="38100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БЕРЁЗА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76800" y="4953000"/>
            <a:ext cx="37888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ЛОПАТА</a:t>
            </a:r>
            <a:endParaRPr lang="ru-RU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66800" y="990600"/>
          <a:ext cx="7077392" cy="4520184"/>
        </p:xfrm>
        <a:graphic>
          <a:graphicData uri="http://schemas.openxmlformats.org/drawingml/2006/table">
            <a:tbl>
              <a:tblPr/>
              <a:tblGrid>
                <a:gridCol w="589351"/>
                <a:gridCol w="589351"/>
                <a:gridCol w="589351"/>
                <a:gridCol w="589351"/>
                <a:gridCol w="589351"/>
                <a:gridCol w="590091"/>
                <a:gridCol w="590091"/>
                <a:gridCol w="590091"/>
                <a:gridCol w="590091"/>
                <a:gridCol w="590091"/>
                <a:gridCol w="590091"/>
                <a:gridCol w="590091"/>
              </a:tblGrid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533401"/>
            <a:ext cx="7620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ЗАВТ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Приеду завтра,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Привезу завтрак.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завтрак- рак.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33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Кричи: «Ура!»</a:t>
            </a:r>
          </a:p>
          <a:p>
            <a:pPr algn="ctr"/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a917cca81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733" y="0"/>
            <a:ext cx="2458267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457200"/>
            <a:ext cx="77724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ВЕДЬ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медведь наоборот,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Петь не любит,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любит мёд.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1272831639i579F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905000"/>
            <a:ext cx="205839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304800"/>
            <a:ext cx="868680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  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Чтоб не обиделась корова,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не прокисло молоко,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Мы оба этих трудных слова 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Напишем в корне с </a:t>
            </a:r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буквой-о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533400"/>
            <a:ext cx="678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ТУХ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Петуха спросили дети,</a:t>
            </a:r>
          </a:p>
          <a:p>
            <a:r>
              <a:rPr lang="ru-RU" sz="3600" b="1" dirty="0" smtClean="0"/>
              <a:t>Почему зовут вас Петей?</a:t>
            </a:r>
          </a:p>
          <a:p>
            <a:r>
              <a:rPr lang="ru-RU" sz="3600" b="1" dirty="0" smtClean="0"/>
              <a:t>Так ответил Петя детям:</a:t>
            </a:r>
          </a:p>
          <a:p>
            <a:r>
              <a:rPr lang="ru-RU" sz="3600" b="1" dirty="0" smtClean="0"/>
              <a:t>«Хорошо умею петь я!» </a:t>
            </a:r>
            <a:endParaRPr lang="ru-RU" sz="3600" b="1" dirty="0"/>
          </a:p>
        </p:txBody>
      </p:sp>
      <p:pic>
        <p:nvPicPr>
          <p:cNvPr id="5" name="Рисунок 4" descr="coc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05200"/>
            <a:ext cx="29083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931393_ro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5027284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487680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Петя, рыженький петух!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тебя прекрасный слух.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на рассвете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буди нас, Петя!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463</Words>
  <PresentationFormat>Экран (4:3)</PresentationFormat>
  <Paragraphs>277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Что за ли ? Что за мон ?  В звуках нету смысла. Но едва шепнут: Лимон…- Сразу станет кисло.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КОЛБАСА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77</cp:revision>
  <dcterms:created xsi:type="dcterms:W3CDTF">2011-03-22T14:26:09Z</dcterms:created>
  <dcterms:modified xsi:type="dcterms:W3CDTF">2011-04-25T17:58:10Z</dcterms:modified>
</cp:coreProperties>
</file>