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80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5002D-74CB-45B7-915D-E7DD1FFDA3B8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EB0B3-8CEF-4FEA-87CD-6FE299D222D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EB0B3-8CEF-4FEA-87CD-6FE299D222D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80276" cy="5786478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4900" i="1" dirty="0" smtClean="0"/>
              <a:t>       МОУ «</a:t>
            </a:r>
            <a:r>
              <a:rPr lang="ru-RU" sz="4900" i="1" dirty="0" err="1" smtClean="0"/>
              <a:t>Фатежская</a:t>
            </a:r>
            <a:r>
              <a:rPr lang="ru-RU" sz="4900" i="1" dirty="0" smtClean="0"/>
              <a:t> СОШ №1» </a:t>
            </a:r>
            <a:r>
              <a:rPr lang="ru-RU" sz="4400" i="1" dirty="0" err="1" smtClean="0"/>
              <a:t>Фатежского</a:t>
            </a:r>
            <a:r>
              <a:rPr lang="ru-RU" sz="4400" i="1" dirty="0" smtClean="0"/>
              <a:t> района   </a:t>
            </a:r>
            <a:br>
              <a:rPr lang="ru-RU" sz="4400" i="1" dirty="0" smtClean="0"/>
            </a:br>
            <a:r>
              <a:rPr lang="ru-RU" sz="4400" i="1" dirty="0" smtClean="0"/>
              <a:t> Курской области</a:t>
            </a:r>
            <a:br>
              <a:rPr lang="ru-RU" sz="4400" i="1" dirty="0" smtClean="0"/>
            </a:b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4900" i="1" dirty="0" smtClean="0"/>
              <a:t>Автор презентации:</a:t>
            </a: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6600" i="1" dirty="0" smtClean="0"/>
              <a:t>Крюкова Наталия Владимировна</a:t>
            </a:r>
            <a:endParaRPr lang="ru-RU" sz="6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b="1" i="1" dirty="0" smtClean="0"/>
              <a:t>Что за жесты?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5213403-the-boy-of-7-years-is-engaged-in-a-children-s-room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725037" y="2786058"/>
            <a:ext cx="3143272" cy="2357454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4" name="Picture 2" descr="C:\Users\Настя\Desktop\докум. по школе мама\5213420-the-boy-of-7-years-is-engaged-in-a-children-s-roo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897" y="2786058"/>
            <a:ext cx="3048021" cy="228601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5" name="Picture 3" descr="C:\Users\Настя\Desktop\докум. по школе мама\5252028-the-boy-of-7-years-is-engaged-in-a-children-s-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357562"/>
            <a:ext cx="2482455" cy="330993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???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стя\Desktop\докум. по школе мама\5252047-the-boy-of-7-years-is-engaged-in-a-children-s-room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2428892" cy="182166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099" name="Picture 3" descr="C:\Users\Настя\Desktop\докум. по школе мама\6227518-the-boy-of-2-years-is-engaged-in-a-children-s-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643182"/>
            <a:ext cx="2500331" cy="187524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100" name="Picture 4" descr="C:\Users\Настя\Desktop\докум. по школе мама\9163938-portrait-of-several-kids-raising-arms-during-lesson-in-classroo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506" y="4643446"/>
            <a:ext cx="2604642" cy="17519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102" name="Picture 6" descr="C:\Users\Настя\Desktop\докум. по школе мама\рррара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285992"/>
            <a:ext cx="1957390" cy="24525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103" name="Picture 7" descr="C:\Users\Настя\Desktop\докум. по школе мама\5251995-the-boy-of-7-years-is-engaged-in-a-children-s-ro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538840"/>
            <a:ext cx="2214578" cy="181911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Настя\Desktop\докум. по школе мама\раап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2434607" cy="257176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124" name="Picture 4" descr="C:\Users\Настя\Desktop\докум. по школе мама\600x600,fs-REDKIN-02,24,Red-24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571876"/>
            <a:ext cx="3071814" cy="30001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71678"/>
            <a:ext cx="2857500" cy="286702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 smtClean="0"/>
              <a:t>             </a:t>
            </a:r>
            <a:r>
              <a:rPr lang="en-US" sz="4000" dirty="0" smtClean="0"/>
              <a:t>  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Настя\Desktop\докум. по школе мама\88cbcb08f9ab03f0-origina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71744"/>
            <a:ext cx="4040188" cy="378621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147" name="Picture 3" descr="C:\Users\Настя\Desktop\докум. по школе мама\оаоаоао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246" y="2643182"/>
            <a:ext cx="4492571" cy="350046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b="1" i="1" dirty="0" smtClean="0"/>
              <a:t>Сказка К.И. Чуковского</a:t>
            </a:r>
            <a:br>
              <a:rPr lang="ru-RU" b="1" i="1" dirty="0" smtClean="0"/>
            </a:br>
            <a:r>
              <a:rPr lang="ru-RU" b="1" i="1" dirty="0" smtClean="0"/>
              <a:t>                  «Цыплёнок»</a:t>
            </a:r>
            <a:endParaRPr lang="ru-RU" b="1" i="1" dirty="0"/>
          </a:p>
        </p:txBody>
      </p:sp>
      <p:pic>
        <p:nvPicPr>
          <p:cNvPr id="8" name="Содержимое 7" descr="0_5349e_f78e86f5_XL.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Он был маленький. Вот такой:</a:t>
            </a:r>
            <a:endParaRPr lang="ru-RU" b="1" i="1" dirty="0"/>
          </a:p>
        </p:txBody>
      </p:sp>
      <p:pic>
        <p:nvPicPr>
          <p:cNvPr id="6" name="Содержимое 5" descr="0003-003-ZHil-na-svete-tsypljon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 важно задирал голову. Вот так:</a:t>
            </a:r>
            <a:endParaRPr lang="ru-RU" b="1" i="1" dirty="0"/>
          </a:p>
        </p:txBody>
      </p:sp>
      <p:pic>
        <p:nvPicPr>
          <p:cNvPr id="4" name="Содержимое 3" descr="0002-002-TSypljon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23281"/>
            <a:ext cx="6096000" cy="40132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i="1" dirty="0" smtClean="0"/>
              <a:t>Мама была вот такая:</a:t>
            </a:r>
            <a:endParaRPr lang="ru-RU" b="1" i="1" dirty="0"/>
          </a:p>
        </p:txBody>
      </p:sp>
      <p:pic>
        <p:nvPicPr>
          <p:cNvPr id="4" name="Содержимое 3" descr="0004-004-I-byla-u-nego-m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7" y="1791910"/>
            <a:ext cx="3071834" cy="4370989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i="1" dirty="0" smtClean="0"/>
              <a:t>Красивый петух вытянул шею и во всё горло закричал:</a:t>
            </a:r>
            <a:endParaRPr lang="ru-RU" b="1" i="1" dirty="0"/>
          </a:p>
        </p:txBody>
      </p:sp>
      <p:pic>
        <p:nvPicPr>
          <p:cNvPr id="4" name="Содержимое 3" descr="0005-005-TSypljonok-ostalsja-u-zabora-od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28031"/>
            <a:ext cx="6096000" cy="42037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i="1" dirty="0" smtClean="0"/>
              <a:t>И что было силы запищал:</a:t>
            </a:r>
            <a:endParaRPr lang="ru-RU" b="1" i="1" dirty="0"/>
          </a:p>
        </p:txBody>
      </p:sp>
      <p:pic>
        <p:nvPicPr>
          <p:cNvPr id="4" name="Содержимое 3" descr="0006-006-TSypljonku-eto-ochen-ponravi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357166"/>
            <a:ext cx="4786346" cy="1543048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8900" dirty="0" smtClean="0"/>
              <a:t>Риторика</a:t>
            </a:r>
            <a:endParaRPr lang="ru-RU" sz="8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000240"/>
            <a:ext cx="6500858" cy="2071702"/>
          </a:xfrm>
        </p:spPr>
        <p:txBody>
          <a:bodyPr>
            <a:normAutofit fontScale="92500"/>
          </a:bodyPr>
          <a:lstStyle/>
          <a:p>
            <a:r>
              <a:rPr lang="ru-RU" sz="5400" i="1" dirty="0" smtClean="0"/>
              <a:t>               2 класс	 		   </a:t>
            </a:r>
          </a:p>
          <a:p>
            <a:r>
              <a:rPr lang="ru-RU" sz="5400" i="1" dirty="0" smtClean="0"/>
              <a:t> </a:t>
            </a:r>
            <a:r>
              <a:rPr lang="ru-RU" sz="6600" i="1" dirty="0" smtClean="0"/>
              <a:t>Мимика и жесты</a:t>
            </a:r>
          </a:p>
          <a:p>
            <a:endParaRPr lang="ru-RU" sz="6600" i="1" dirty="0"/>
          </a:p>
        </p:txBody>
      </p:sp>
      <p:pic>
        <p:nvPicPr>
          <p:cNvPr id="1027" name="Picture 3" descr="C:\Users\Настя\Desktop\докум. по школе мама\risunok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857628"/>
            <a:ext cx="2938161" cy="280617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i="1" dirty="0" smtClean="0"/>
              <a:t>В луже сидела лягушка:</a:t>
            </a:r>
            <a:endParaRPr lang="ru-RU" b="1" i="1" dirty="0"/>
          </a:p>
        </p:txBody>
      </p:sp>
      <p:pic>
        <p:nvPicPr>
          <p:cNvPr id="1026" name="Picture 2" descr="C:\Users\Настя\Desktop\докум. по школе мама\0007-007-V-luzhe-sidela-ljagus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404" y="1935163"/>
            <a:ext cx="6523191" cy="4389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  Мама пожалела и приласкала</a:t>
            </a:r>
            <a:endParaRPr lang="ru-RU" b="1" i="1" dirty="0"/>
          </a:p>
        </p:txBody>
      </p:sp>
      <p:pic>
        <p:nvPicPr>
          <p:cNvPr id="4" name="Содержимое 3" descr="0008-008-Tut-k-tsypljonku-podbezhala-ma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8104" y="1935163"/>
            <a:ext cx="5927791" cy="4389437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i="1" dirty="0" smtClean="0"/>
              <a:t>С.Я.Маршак «Теремок»</a:t>
            </a:r>
            <a:endParaRPr lang="ru-RU" b="1" i="1" dirty="0"/>
          </a:p>
        </p:txBody>
      </p:sp>
      <p:pic>
        <p:nvPicPr>
          <p:cNvPr id="4" name="Содержимое 3" descr="image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928802"/>
            <a:ext cx="4379204" cy="465209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Лишние жесты и мимика</a:t>
            </a:r>
            <a:endParaRPr lang="ru-RU" b="1" i="1" dirty="0"/>
          </a:p>
        </p:txBody>
      </p:sp>
      <p:pic>
        <p:nvPicPr>
          <p:cNvPr id="4" name="Содержимое 3" descr="839688d55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3934946" cy="4357718"/>
          </a:xfrm>
          <a:ln>
            <a:solidFill>
              <a:schemeClr val="accent1"/>
            </a:solidFill>
          </a:ln>
        </p:spPr>
      </p:pic>
      <p:pic>
        <p:nvPicPr>
          <p:cNvPr id="2050" name="Picture 2" descr="C:\Users\Настя\Desktop\докум. по школе мама\0_43af5_ea1f72b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3906829" cy="43577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500042"/>
            <a:ext cx="7772400" cy="5786478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Пусть удача сопутствует Вас в дороге за знаниями!!!</a:t>
            </a:r>
          </a:p>
        </p:txBody>
      </p:sp>
      <p:pic>
        <p:nvPicPr>
          <p:cNvPr id="3074" name="Picture 2" descr="C:\Users\Настя\Desktop\докум. по школе мама\ucheniki.jp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928934"/>
            <a:ext cx="6115050" cy="3676650"/>
          </a:xfrm>
          <a:prstGeom prst="rect">
            <a:avLst/>
          </a:prstGeom>
          <a:noFill/>
          <a:ln w="12700">
            <a:solidFill>
              <a:schemeClr val="accent3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b="1" i="1" dirty="0" smtClean="0"/>
              <a:t>Каким ты видишь своего     </a:t>
            </a:r>
            <a:br>
              <a:rPr lang="ru-RU" b="1" i="1" dirty="0" smtClean="0"/>
            </a:br>
            <a:r>
              <a:rPr lang="ru-RU" b="1" i="1" dirty="0" smtClean="0"/>
              <a:t>                   учителя?</a:t>
            </a:r>
            <a:endParaRPr lang="ru-RU" b="1" i="1" dirty="0"/>
          </a:p>
        </p:txBody>
      </p:sp>
      <p:pic>
        <p:nvPicPr>
          <p:cNvPr id="4" name="Содержимое 3" descr="Insegnante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3911476" cy="4389437"/>
          </a:xfrm>
        </p:spPr>
      </p:pic>
      <p:pic>
        <p:nvPicPr>
          <p:cNvPr id="2050" name="Picture 2" descr="C:\Users\Настя\Desktop\докум. по школе мама\18eda7f7802ee27dd308ae5a8037c766_N8B06038E6B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643050"/>
            <a:ext cx="485778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i="1" dirty="0" smtClean="0"/>
              <a:t>Или таким?</a:t>
            </a:r>
            <a:endParaRPr lang="ru-RU" b="1" i="1" dirty="0"/>
          </a:p>
        </p:txBody>
      </p:sp>
      <p:pic>
        <p:nvPicPr>
          <p:cNvPr id="4" name="Содержимое 3" descr="0_9f05a_67634df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912401"/>
            <a:ext cx="6208450" cy="4588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b="1" i="1" dirty="0" smtClean="0"/>
              <a:t>Мимика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i="1" dirty="0" smtClean="0"/>
              <a:t> Ликование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i="1" dirty="0" smtClean="0"/>
              <a:t>Радость</a:t>
            </a:r>
            <a:endParaRPr lang="ru-RU" i="1" dirty="0"/>
          </a:p>
        </p:txBody>
      </p:sp>
      <p:pic>
        <p:nvPicPr>
          <p:cNvPr id="12" name="Содержимое 11" descr="542117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25406" y="2928934"/>
            <a:ext cx="2269992" cy="2428892"/>
          </a:xfrm>
        </p:spPr>
      </p:pic>
      <p:pic>
        <p:nvPicPr>
          <p:cNvPr id="3075" name="Picture 3" descr="C:\Users\Настя\Desktop\докум. по школе мама\chicken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71744"/>
            <a:ext cx="2391078" cy="2928958"/>
          </a:xfrm>
          <a:prstGeom prst="rect">
            <a:avLst/>
          </a:prstGeom>
          <a:noFill/>
        </p:spPr>
      </p:pic>
      <p:pic>
        <p:nvPicPr>
          <p:cNvPr id="3076" name="Picture 4" descr="C:\Users\Настя\Desktop\докум. по школе мама\10003646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6"/>
            <a:ext cx="2294093" cy="2286016"/>
          </a:xfrm>
          <a:prstGeom prst="rect">
            <a:avLst/>
          </a:prstGeom>
          <a:noFill/>
        </p:spPr>
      </p:pic>
      <p:pic>
        <p:nvPicPr>
          <p:cNvPr id="3078" name="Picture 6" descr="C:\Users\Настя\Desktop\докум. по школе мама\animashki-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786058"/>
            <a:ext cx="2057985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i="1" dirty="0" smtClean="0"/>
              <a:t> </a:t>
            </a:r>
            <a:r>
              <a:rPr lang="ru-RU" sz="3600" i="1" dirty="0" smtClean="0"/>
              <a:t>Удивление</a:t>
            </a:r>
            <a:endParaRPr lang="ru-RU" sz="36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sz="3600" i="1" dirty="0" smtClean="0"/>
              <a:t> Грусть</a:t>
            </a:r>
            <a:endParaRPr lang="ru-RU" sz="3600" i="1" dirty="0"/>
          </a:p>
        </p:txBody>
      </p:sp>
      <p:pic>
        <p:nvPicPr>
          <p:cNvPr id="7" name="Содержимое 6" descr="6a00d834204f4c53ef00e54f654fe58833-800w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2643182"/>
            <a:ext cx="3447425" cy="3714776"/>
          </a:xfrm>
        </p:spPr>
      </p:pic>
      <p:pic>
        <p:nvPicPr>
          <p:cNvPr id="8" name="Содержимое 7" descr="librar8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47487" y="2514600"/>
            <a:ext cx="2036850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6600" i="1" dirty="0" smtClean="0"/>
              <a:t> </a:t>
            </a:r>
            <a:r>
              <a:rPr lang="ru-RU" sz="4800" i="1" dirty="0" smtClean="0"/>
              <a:t>?</a:t>
            </a:r>
            <a:endParaRPr lang="ru-RU" sz="480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>                                        </a:t>
            </a:r>
            <a:r>
              <a:rPr lang="ru-RU" sz="13900" i="1" dirty="0" smtClean="0"/>
              <a:t>      ?</a:t>
            </a:r>
            <a:endParaRPr lang="ru-RU" sz="13900" i="1" dirty="0"/>
          </a:p>
        </p:txBody>
      </p:sp>
      <p:pic>
        <p:nvPicPr>
          <p:cNvPr id="7" name="Содержимое 6" descr="0_8df49_4fdfe352_XL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80529" y="2514600"/>
            <a:ext cx="2793530" cy="3846513"/>
          </a:xfrm>
        </p:spPr>
      </p:pic>
      <p:pic>
        <p:nvPicPr>
          <p:cNvPr id="10" name="Содержимое 9" descr="788901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99025" y="2718594"/>
            <a:ext cx="3533775" cy="343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                       </a:t>
            </a:r>
            <a:r>
              <a:rPr lang="ru-RU" sz="4800" dirty="0" smtClean="0"/>
              <a:t>?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     </a:t>
            </a:r>
            <a:r>
              <a:rPr lang="ru-RU" sz="4800" dirty="0" smtClean="0"/>
              <a:t>?</a:t>
            </a:r>
            <a:endParaRPr lang="ru-RU" dirty="0"/>
          </a:p>
        </p:txBody>
      </p:sp>
      <p:pic>
        <p:nvPicPr>
          <p:cNvPr id="7" name="Содержимое 6" descr="128143496777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49923" y="2514600"/>
            <a:ext cx="3254742" cy="3846513"/>
          </a:xfrm>
        </p:spPr>
      </p:pic>
      <p:pic>
        <p:nvPicPr>
          <p:cNvPr id="8" name="Содержимое 7" descr="kinopoiskru-masha-i-medved-124715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08448" y="2514600"/>
            <a:ext cx="3914929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/>
              <a:t>                      </a:t>
            </a:r>
            <a:r>
              <a:rPr lang="ru-RU" b="1" i="1" dirty="0" smtClean="0"/>
              <a:t>Жесты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пптотп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2786082" cy="1965147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050" name="Picture 2" descr="C:\Users\Настя\Desktop\докум. по школе мама\аат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00306"/>
            <a:ext cx="2857520" cy="20002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051" name="Picture 3" descr="C:\Users\Настя\Desktop\докум. по школе мама\аттаат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9" y="4572008"/>
            <a:ext cx="2428892" cy="201074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052" name="Picture 4" descr="C:\Users\Настя\Desktop\докум. по школе мама\iааптап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572008"/>
            <a:ext cx="2648701" cy="200026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131</Words>
  <Application>Microsoft Office PowerPoint</Application>
  <PresentationFormat>Экран (4:3)</PresentationFormat>
  <Paragraphs>35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     МОУ «Фатежская СОШ №1» Фатежского района     Курской области  Автор презентации: Крюкова Наталия Владимировна</vt:lpstr>
      <vt:lpstr> Риторика</vt:lpstr>
      <vt:lpstr>     Каким ты видишь своего                         учителя?</vt:lpstr>
      <vt:lpstr>                 Или таким?</vt:lpstr>
      <vt:lpstr>                     Мимика</vt:lpstr>
      <vt:lpstr>                     </vt:lpstr>
      <vt:lpstr>Слайд 7</vt:lpstr>
      <vt:lpstr>Слайд 8</vt:lpstr>
      <vt:lpstr>                      Жесты</vt:lpstr>
      <vt:lpstr>                Что за жесты?</vt:lpstr>
      <vt:lpstr>                          ???</vt:lpstr>
      <vt:lpstr>                     </vt:lpstr>
      <vt:lpstr>                    </vt:lpstr>
      <vt:lpstr>         Сказка К.И. Чуковского                   «Цыплёнок»</vt:lpstr>
      <vt:lpstr>Он был маленький. Вот такой:</vt:lpstr>
      <vt:lpstr>И важно задирал голову. Вот так:</vt:lpstr>
      <vt:lpstr>      Мама была вот такая:</vt:lpstr>
      <vt:lpstr> Красивый петух вытянул шею и во всё горло закричал:</vt:lpstr>
      <vt:lpstr>    И что было силы запищал:</vt:lpstr>
      <vt:lpstr>      В луже сидела лягушка:</vt:lpstr>
      <vt:lpstr>   Мама пожалела и приласкала</vt:lpstr>
      <vt:lpstr>        С.Я.Маршак «Теремок»</vt:lpstr>
      <vt:lpstr>    Лишние жесты и мимика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Риторика</dc:title>
  <dc:creator>Настя</dc:creator>
  <cp:lastModifiedBy>Дарёна</cp:lastModifiedBy>
  <cp:revision>30</cp:revision>
  <dcterms:created xsi:type="dcterms:W3CDTF">2011-10-13T13:15:58Z</dcterms:created>
  <dcterms:modified xsi:type="dcterms:W3CDTF">2012-01-14T11:38:07Z</dcterms:modified>
</cp:coreProperties>
</file>