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4" r:id="rId5"/>
    <p:sldId id="260" r:id="rId6"/>
    <p:sldId id="265" r:id="rId7"/>
    <p:sldId id="257" r:id="rId8"/>
    <p:sldId id="261" r:id="rId9"/>
    <p:sldId id="262" r:id="rId10"/>
    <p:sldId id="269" r:id="rId11"/>
    <p:sldId id="267" r:id="rId12"/>
    <p:sldId id="270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C56E2-92F8-4D50-A461-4C599CD7802A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80383-5249-4681-8701-0686922EB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80383-5249-4681-8701-0686922EB6B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B78374-11A8-4C02-B9B0-0FC199035E4D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44B9FE-E212-4A64-9D57-BC1E6B4FD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78374-11A8-4C02-B9B0-0FC199035E4D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B9FE-E212-4A64-9D57-BC1E6B4FD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78374-11A8-4C02-B9B0-0FC199035E4D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B9FE-E212-4A64-9D57-BC1E6B4FD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78374-11A8-4C02-B9B0-0FC199035E4D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B9FE-E212-4A64-9D57-BC1E6B4FD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78374-11A8-4C02-B9B0-0FC199035E4D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B9FE-E212-4A64-9D57-BC1E6B4FD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78374-11A8-4C02-B9B0-0FC199035E4D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B9FE-E212-4A64-9D57-BC1E6B4FD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78374-11A8-4C02-B9B0-0FC199035E4D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B9FE-E212-4A64-9D57-BC1E6B4FD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78374-11A8-4C02-B9B0-0FC199035E4D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B9FE-E212-4A64-9D57-BC1E6B4FD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78374-11A8-4C02-B9B0-0FC199035E4D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B9FE-E212-4A64-9D57-BC1E6B4FD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B78374-11A8-4C02-B9B0-0FC199035E4D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4B9FE-E212-4A64-9D57-BC1E6B4FD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B78374-11A8-4C02-B9B0-0FC199035E4D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44B9FE-E212-4A64-9D57-BC1E6B4FD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B78374-11A8-4C02-B9B0-0FC199035E4D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44B9FE-E212-4A64-9D57-BC1E6B4FD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 природы в искусстве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2000240"/>
            <a:ext cx="5143536" cy="26432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«Ничто по музыкальности не может сравниться с закатом солнца»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К.Дебюсси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00174"/>
            <a:ext cx="2788116" cy="348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3"/>
          <p:cNvSpPr>
            <a:spLocks noGrp="1"/>
          </p:cNvSpPr>
          <p:nvPr>
            <p:ph idx="4294967295"/>
          </p:nvPr>
        </p:nvSpPr>
        <p:spPr>
          <a:xfrm>
            <a:off x="428625" y="357188"/>
            <a:ext cx="8715375" cy="614362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Задание 1 группе: </a:t>
            </a:r>
          </a:p>
          <a:p>
            <a:pPr>
              <a:buNone/>
            </a:pPr>
            <a:r>
              <a:rPr lang="ru-RU" b="1" dirty="0" smtClean="0"/>
              <a:t>  Как звучит музыка? Какой у неё характер? Запишите  прилагательные к этой музыке.  </a:t>
            </a:r>
          </a:p>
          <a:p>
            <a:endParaRPr lang="ru-RU" b="1" dirty="0" smtClean="0"/>
          </a:p>
          <a:p>
            <a:r>
              <a:rPr lang="ru-RU" b="1" dirty="0" smtClean="0"/>
              <a:t>Задание 2 группе: </a:t>
            </a:r>
          </a:p>
          <a:p>
            <a:pPr>
              <a:buNone/>
            </a:pPr>
            <a:r>
              <a:rPr lang="ru-RU" b="1" dirty="0" smtClean="0"/>
              <a:t>  Какими бы красками вы нарисовали эту музыку:  светлыми, тёмными, тёплыми или холодными, какими цветами? Почему?</a:t>
            </a:r>
          </a:p>
          <a:p>
            <a:endParaRPr lang="ru-RU" b="1" dirty="0" smtClean="0"/>
          </a:p>
          <a:p>
            <a:r>
              <a:rPr lang="ru-RU" b="1" dirty="0" smtClean="0"/>
              <a:t> Задание 3 группе:</a:t>
            </a:r>
          </a:p>
          <a:p>
            <a:pPr>
              <a:buNone/>
            </a:pPr>
            <a:r>
              <a:rPr lang="ru-RU" b="1" dirty="0" smtClean="0"/>
              <a:t>  Что представили, слушая музыку, какие картины?</a:t>
            </a:r>
          </a:p>
          <a:p>
            <a:endParaRPr lang="ru-RU" b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Б. Т. Литвинов «Подснежники»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571613"/>
            <a:ext cx="5756696" cy="454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Создание коллективной работы: «Улыбка весны»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50" y="1357313"/>
            <a:ext cx="8501063" cy="5357812"/>
          </a:xfrm>
        </p:spPr>
        <p:txBody>
          <a:bodyPr rtlCol="0">
            <a:normAutofit/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Первая группа: выбрать пары слов, составить предложения с этими парами, найти рифмы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(весна, подснежник, природа, свежесть, жизнь, радость )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ru-RU" sz="2000" b="1" dirty="0" smtClean="0">
              <a:latin typeface="Arial" pitchFamily="34" charset="0"/>
            </a:endParaRP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Вторая группа:  в цветными карандашами на ватмане, изобразить Весенний лес.</a:t>
            </a: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ru-RU" sz="2000" b="1" dirty="0" smtClean="0">
              <a:latin typeface="Arial" pitchFamily="34" charset="0"/>
            </a:endParaRP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Третья группа: вырезать из цветной бумаги весенние цветы, какие  представили, слушая музыку</a:t>
            </a:r>
            <a:endParaRPr lang="ru-RU" sz="4400" b="1" dirty="0" smtClean="0">
              <a:latin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Коллективная работа 5 «а» класса: «Улыбка весны»</a:t>
            </a:r>
            <a:endParaRPr lang="ru-RU" dirty="0"/>
          </a:p>
        </p:txBody>
      </p:sp>
      <p:pic>
        <p:nvPicPr>
          <p:cNvPr id="1026" name="Picture 2" descr="C:\Documents and Settings\Admin\Рабочий стол\Мамина работа\Мои работы\Открытый урок\1 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40" y="1595401"/>
            <a:ext cx="6500894" cy="43339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857364"/>
            <a:ext cx="8186766" cy="42928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«В природе есть чудесная пора,</a:t>
            </a:r>
          </a:p>
          <a:p>
            <a:pPr>
              <a:buNone/>
            </a:pPr>
            <a:r>
              <a:rPr lang="ru-RU" dirty="0" smtClean="0"/>
              <a:t>Пора любви и красоты,</a:t>
            </a:r>
          </a:p>
          <a:p>
            <a:pPr>
              <a:buNone/>
            </a:pPr>
            <a:r>
              <a:rPr lang="ru-RU" dirty="0" smtClean="0"/>
              <a:t>И первые цветы таинственной красы</a:t>
            </a:r>
          </a:p>
          <a:p>
            <a:pPr>
              <a:buNone/>
            </a:pPr>
            <a:r>
              <a:rPr lang="ru-RU" dirty="0" smtClean="0"/>
              <a:t>Душисто пахнут радугой весны.»</a:t>
            </a:r>
          </a:p>
          <a:p>
            <a:pPr>
              <a:buNone/>
            </a:pPr>
            <a:r>
              <a:rPr lang="ru-RU" dirty="0" smtClean="0"/>
              <a:t>                                            5 «а» класс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Гимн весне.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В.Борисов-Мусатов «Весна»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П.Уткин «Крымский этюд»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6698" y="1481138"/>
            <a:ext cx="5508589" cy="47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71736" y="1357298"/>
            <a:ext cx="6572264" cy="5143536"/>
          </a:xfrm>
        </p:spPr>
        <p:txBody>
          <a:bodyPr numCol="2">
            <a:normAutofit fontScale="77500" lnSpcReduction="20000"/>
          </a:bodyPr>
          <a:lstStyle/>
          <a:p>
            <a:r>
              <a:rPr lang="ru-RU" dirty="0" smtClean="0"/>
              <a:t>Черёмуха душистая</a:t>
            </a:r>
            <a:br>
              <a:rPr lang="ru-RU" dirty="0" smtClean="0"/>
            </a:br>
            <a:r>
              <a:rPr lang="ru-RU" dirty="0" smtClean="0"/>
              <a:t>С весною расцвела</a:t>
            </a:r>
            <a:br>
              <a:rPr lang="ru-RU" dirty="0" smtClean="0"/>
            </a:br>
            <a:r>
              <a:rPr lang="ru-RU" dirty="0" smtClean="0"/>
              <a:t>И ветки золотистые,</a:t>
            </a:r>
            <a:br>
              <a:rPr lang="ru-RU" dirty="0" smtClean="0"/>
            </a:br>
            <a:r>
              <a:rPr lang="ru-RU" dirty="0" smtClean="0"/>
              <a:t>Что кудри, завила.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Кругом роса медвяная</a:t>
            </a:r>
            <a:br>
              <a:rPr lang="ru-RU" dirty="0" smtClean="0"/>
            </a:br>
            <a:r>
              <a:rPr lang="ru-RU" dirty="0" smtClean="0"/>
              <a:t>Сползает по коре,</a:t>
            </a:r>
            <a:br>
              <a:rPr lang="ru-RU" dirty="0" smtClean="0"/>
            </a:br>
            <a:r>
              <a:rPr lang="ru-RU" dirty="0" smtClean="0"/>
              <a:t>Под нею зелень пряная</a:t>
            </a:r>
            <a:br>
              <a:rPr lang="ru-RU" dirty="0" smtClean="0"/>
            </a:br>
            <a:r>
              <a:rPr lang="ru-RU" dirty="0" smtClean="0"/>
              <a:t>Сияет в серебре.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рядом, у проталинки,</a:t>
            </a:r>
            <a:br>
              <a:rPr lang="ru-RU" dirty="0" smtClean="0"/>
            </a:br>
            <a:r>
              <a:rPr lang="ru-RU" dirty="0" smtClean="0"/>
              <a:t>В траве, между корней,</a:t>
            </a:r>
            <a:br>
              <a:rPr lang="ru-RU" dirty="0" smtClean="0"/>
            </a:br>
            <a:r>
              <a:rPr lang="ru-RU" dirty="0" smtClean="0"/>
              <a:t>Бежит, струится маленький</a:t>
            </a:r>
            <a:br>
              <a:rPr lang="ru-RU" dirty="0" smtClean="0"/>
            </a:br>
            <a:r>
              <a:rPr lang="ru-RU" dirty="0" smtClean="0"/>
              <a:t>Серебряный ручей.</a:t>
            </a:r>
            <a:br>
              <a:rPr lang="ru-RU" dirty="0" smtClean="0"/>
            </a:br>
            <a:r>
              <a:rPr lang="ru-RU" dirty="0" smtClean="0"/>
              <a:t>Черёмуха душистая,</a:t>
            </a:r>
            <a:br>
              <a:rPr lang="ru-RU" dirty="0" smtClean="0"/>
            </a:br>
            <a:r>
              <a:rPr lang="ru-RU" dirty="0" smtClean="0"/>
              <a:t>Развесившись, стоит,</a:t>
            </a:r>
            <a:br>
              <a:rPr lang="ru-RU" dirty="0" smtClean="0"/>
            </a:br>
            <a:r>
              <a:rPr lang="ru-RU" dirty="0" smtClean="0"/>
              <a:t>А зелень золотистая</a:t>
            </a:r>
            <a:br>
              <a:rPr lang="ru-RU" dirty="0" smtClean="0"/>
            </a:br>
            <a:r>
              <a:rPr lang="ru-RU" dirty="0" smtClean="0"/>
              <a:t>На солнышке горит.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Ручей волной гремучею</a:t>
            </a:r>
            <a:br>
              <a:rPr lang="ru-RU" dirty="0" smtClean="0"/>
            </a:br>
            <a:r>
              <a:rPr lang="ru-RU" dirty="0" smtClean="0"/>
              <a:t>Все ветки обдает</a:t>
            </a:r>
            <a:br>
              <a:rPr lang="ru-RU" dirty="0" smtClean="0"/>
            </a:br>
            <a:r>
              <a:rPr lang="ru-RU" dirty="0" smtClean="0"/>
              <a:t>И вкрадчиво под кручею</a:t>
            </a:r>
            <a:br>
              <a:rPr lang="ru-RU" dirty="0" smtClean="0"/>
            </a:br>
            <a:r>
              <a:rPr lang="ru-RU" dirty="0" smtClean="0"/>
              <a:t>Ей песенки поет.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Сергей Есенин </a:t>
            </a:r>
            <a:br>
              <a:rPr lang="ru-RU" dirty="0" smtClean="0"/>
            </a:br>
            <a:r>
              <a:rPr lang="ru-RU" dirty="0" smtClean="0"/>
              <a:t>  «Черёмуха»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2571736" cy="21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0"/>
            <a:ext cx="6500858" cy="13572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Исаак</a:t>
            </a:r>
            <a:r>
              <a:rPr lang="en-US" dirty="0" smtClean="0"/>
              <a:t> </a:t>
            </a:r>
            <a:r>
              <a:rPr lang="ru-RU" dirty="0" smtClean="0"/>
              <a:t>Ильич Левитан </a:t>
            </a:r>
            <a:br>
              <a:rPr lang="ru-RU" dirty="0" smtClean="0"/>
            </a:br>
            <a:r>
              <a:rPr lang="ru-RU" dirty="0" smtClean="0"/>
              <a:t>«Черёмуха»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571613"/>
            <a:ext cx="6503593" cy="459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75259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Исаак Левитан</a:t>
            </a:r>
            <a:br>
              <a:rPr lang="ru-RU" dirty="0" smtClean="0"/>
            </a:br>
            <a:r>
              <a:rPr lang="ru-RU" dirty="0" smtClean="0"/>
              <a:t> «Весна. Большая вода»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5196" y="1638872"/>
            <a:ext cx="3942754" cy="464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Исаак Левитан</a:t>
            </a:r>
            <a:br>
              <a:rPr lang="ru-RU" dirty="0" smtClean="0"/>
            </a:br>
            <a:r>
              <a:rPr lang="ru-RU" dirty="0" smtClean="0"/>
              <a:t> «Цветущие яблони»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909" y="1547839"/>
            <a:ext cx="6349991" cy="459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912657" y="2105689"/>
            <a:ext cx="2873525" cy="382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Пётр Ильич Чайковский «Времена года» Подснежник.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945376"/>
            <a:ext cx="3571900" cy="467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r>
              <a:rPr lang="ru-RU" dirty="0" smtClean="0"/>
              <a:t>Голубенький, чистый</a:t>
            </a:r>
          </a:p>
          <a:p>
            <a:pPr>
              <a:buNone/>
            </a:pPr>
            <a:r>
              <a:rPr lang="ru-RU" dirty="0" smtClean="0"/>
              <a:t>Подснежник- цветок</a:t>
            </a:r>
          </a:p>
          <a:p>
            <a:pPr>
              <a:buNone/>
            </a:pPr>
            <a:r>
              <a:rPr lang="ru-RU" dirty="0" smtClean="0"/>
              <a:t>А подле сквозистый</a:t>
            </a:r>
          </a:p>
          <a:p>
            <a:pPr>
              <a:buNone/>
            </a:pPr>
            <a:r>
              <a:rPr lang="ru-RU" dirty="0" smtClean="0"/>
              <a:t>Последний снежок.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Последние грёзы</a:t>
            </a:r>
          </a:p>
          <a:p>
            <a:pPr>
              <a:buNone/>
            </a:pPr>
            <a:r>
              <a:rPr lang="ru-RU" dirty="0" smtClean="0"/>
              <a:t>  О горе былом</a:t>
            </a:r>
          </a:p>
          <a:p>
            <a:pPr>
              <a:buNone/>
            </a:pPr>
            <a:r>
              <a:rPr lang="ru-RU" dirty="0" smtClean="0"/>
              <a:t>  И первые грёзы </a:t>
            </a:r>
          </a:p>
          <a:p>
            <a:pPr>
              <a:buNone/>
            </a:pPr>
            <a:r>
              <a:rPr lang="ru-RU" dirty="0" smtClean="0"/>
              <a:t>  О счастье ином…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А.Майков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3571876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209</TotalTime>
  <Words>254</Words>
  <Application>Microsoft Office PowerPoint</Application>
  <PresentationFormat>Экран 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Образ природы в искусстве</vt:lpstr>
      <vt:lpstr>В.Борисов-Мусатов «Весна»</vt:lpstr>
      <vt:lpstr>П.Уткин «Крымский этюд»</vt:lpstr>
      <vt:lpstr>Сергей Есенин    «Черёмуха» </vt:lpstr>
      <vt:lpstr>Исаак Ильич Левитан  «Черёмуха»</vt:lpstr>
      <vt:lpstr>Исаак Левитан  «Весна. Большая вода»</vt:lpstr>
      <vt:lpstr>Исаак Левитан  «Цветущие яблони»</vt:lpstr>
      <vt:lpstr>Пётр Ильич Чайковский «Времена года» Подснежник.</vt:lpstr>
      <vt:lpstr>А.Майков</vt:lpstr>
      <vt:lpstr>Слайд 10</vt:lpstr>
      <vt:lpstr>Б. Т. Литвинов «Подснежники»</vt:lpstr>
      <vt:lpstr>Создание коллективной работы: «Улыбка весны»</vt:lpstr>
      <vt:lpstr>Коллективная работа 5 «а» класса: «Улыбка весны»</vt:lpstr>
      <vt:lpstr>Гимн весне.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природы в искусстве</dc:title>
  <dc:creator>Admin</dc:creator>
  <cp:lastModifiedBy>Дарёна</cp:lastModifiedBy>
  <cp:revision>28</cp:revision>
  <dcterms:created xsi:type="dcterms:W3CDTF">2011-03-13T16:01:33Z</dcterms:created>
  <dcterms:modified xsi:type="dcterms:W3CDTF">2012-01-14T11:47:50Z</dcterms:modified>
</cp:coreProperties>
</file>