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8" r:id="rId3"/>
    <p:sldId id="269" r:id="rId4"/>
    <p:sldId id="270" r:id="rId5"/>
    <p:sldId id="261" r:id="rId6"/>
    <p:sldId id="262" r:id="rId7"/>
    <p:sldId id="267" r:id="rId8"/>
    <p:sldId id="260" r:id="rId9"/>
    <p:sldId id="284" r:id="rId10"/>
    <p:sldId id="257" r:id="rId11"/>
    <p:sldId id="296" r:id="rId12"/>
    <p:sldId id="273" r:id="rId13"/>
    <p:sldId id="292" r:id="rId14"/>
    <p:sldId id="293" r:id="rId15"/>
    <p:sldId id="294" r:id="rId16"/>
    <p:sldId id="295" r:id="rId17"/>
    <p:sldId id="288" r:id="rId18"/>
    <p:sldId id="289" r:id="rId19"/>
    <p:sldId id="290" r:id="rId20"/>
    <p:sldId id="272" r:id="rId21"/>
    <p:sldId id="275" r:id="rId22"/>
    <p:sldId id="274" r:id="rId23"/>
    <p:sldId id="276" r:id="rId24"/>
    <p:sldId id="282" r:id="rId25"/>
    <p:sldId id="258" r:id="rId26"/>
    <p:sldId id="286" r:id="rId27"/>
    <p:sldId id="283" r:id="rId28"/>
    <p:sldId id="285" r:id="rId29"/>
    <p:sldId id="280" r:id="rId30"/>
    <p:sldId id="279" r:id="rId31"/>
    <p:sldId id="291" r:id="rId32"/>
    <p:sldId id="299" r:id="rId33"/>
    <p:sldId id="300" r:id="rId34"/>
    <p:sldId id="264" r:id="rId35"/>
    <p:sldId id="265" r:id="rId36"/>
    <p:sldId id="278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666699"/>
    <a:srgbClr val="FFCC99"/>
    <a:srgbClr val="FF505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4E91325-C861-437C-800F-5ACB22D59C38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ADB7AA2-607B-4A7A-87BE-0C6A8CAED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F1B3EE-3ADF-41F1-BB45-B6020B5AA11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D7271D-F18B-474B-AA54-C3E21E6521E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014ACA-C5B5-47F1-BB13-4073597514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A1A234-B49C-4B8C-858E-E1F8C288CB0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B1C71C-EB8B-4168-AE77-AD56F387B93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D2B11F-EACA-4738-BD83-753D915738B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CC8471-D605-4773-8DF3-7A750F7D751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633445-ED0E-478F-9947-A36CBFE2764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36B80F-DD2D-45D4-A68C-6CBC891E17F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512122-CA99-45C9-A083-D692A9746D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B84D70-3863-41EB-95DE-987F5FBA95F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9CB449-CF85-4077-A130-9068AD02CEA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ED9F6E-468E-48B5-A491-479DE9E456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CEA2B5-0337-4F7F-9408-5054FE3FE31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B0906-DB37-452F-9603-18FC4A2B9A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F1EE62-636E-44F5-B7E1-F93D112360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05180A-71C0-4D6B-9606-DC97069483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5089FC-4542-46F0-949A-DF7DA04F27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116209-D642-483B-85EE-CE94FC7368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1F9620-CBB5-4F40-92D3-28587F3427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06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909176-BCD0-4A52-92C3-15DFA8C7432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F01819-D8B5-46D7-8562-A3AF64DDA73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64E6F6-FF2F-486A-B680-2A494B09C0A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F44E11-334A-4876-9F65-C37CE4D7DC9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1EC0B9-A49F-452D-8776-ADAED6AA3D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C12115-BD64-42AD-9619-154065FC30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EF374B-401D-4EAD-BC97-815D6CDDC56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9F28C3-CFE7-4710-ABC0-1D1106D3D12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619E9C-6E2B-4208-A2F6-8771D39923E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70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A1E5AF-C777-41C9-9C79-62FC40336DB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AC6392-4F68-4CCB-9643-F75C8440AB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B2FA84-44D8-4D25-9B40-89C9554F42F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E442376-354B-4EEB-9221-0F6C53ACB0B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00CDE7-3F6E-4AB3-857A-78704AF307A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933A94-DD8F-4C68-BB63-EC7B4A3A0D1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986E90-1D9A-4ACC-A5E7-D0EDAEC0D5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D1D6-EBA9-416D-82F6-89359E55993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FE92C-F784-497B-9C75-1D220BA29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9F2E2-B0A7-4370-8CC4-D1B454BA85C9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17983-F636-4817-B8B1-6353DBC93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65E6-E846-4D93-A211-71E451BB8D03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606DB-948F-4FAB-9F0C-76D0F2CC5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C0F1D-FFF5-49B8-A249-C9E111CA2DC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05818-A120-40A5-97BF-C0B2493ED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F512D-B88E-469C-B7FD-FF3F44B7CA42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5AE88-3154-4D6C-BA89-0CAE690DE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244FF-2F52-4E21-97F3-C4E12CD88D70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B424B-29BB-4400-B521-8C39C5D0B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A399-CB14-4E3E-BB58-5288B47990AE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78CA9-1E1C-43FF-97FA-0DCD7DBB0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55574-64BC-446A-911B-89D8173A6085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CEC67-C4D2-4A79-89A9-F672628EA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88A1D-BD3C-406A-A523-6B8662066F1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639F1-5D25-4130-A581-D85053C97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86CBE-9CBD-4A61-A797-DDCAE2710C29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42B0-5F00-46BC-90AE-388A036FD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2895C-18F4-4BCC-B7F7-45722B549CF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77BE-8E51-4E63-A08C-EDE104BDA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8A7D25-C422-456A-9005-9E7EE57FBA50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5391DD-5856-4CA7-A66C-BCA238C06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 advTm="65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voenne_pesni_-_marsh_zashitnikov_moskv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6.jpe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&#1048;&#1079;_&#1082;&#1080;&#1085;&#1086;&#1092;&#1080;&#1083;&#1100;&#1084;&#1072;_9_-&#1072;&#1103;_&#1088;&#1086;&#1090;&#1072;_-_&#1052;&#1091;&#1079;&#1099;&#1082;&#1072;&#1083;&#1100;&#1085;&#1072;&#1103;_&#1090;&#1077;&#1084;&#1072;_&#1082;_&#1092;&#1080;&#1083;&#1100;&#1084;&#1091;_(musicostrov.ru).mp3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9/96/StalingradRus.jp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&#1055;&#1077;&#1089;&#1085;&#1080;_&#1080;&#1079;_&#1082;&#1080;&#1085;&#1086;&#1092;&#1080;&#1083;&#1100;&#1084;&#1086;&#1074;_-_&#1042;&#1086;&#1079;&#1074;&#1088;&#1072;&#1097;&#1077;&#1085;&#1080;&#1077;_(&#1080;&#1079;_&#1082;.&#1092;._9_&#1056;&#1086;&#1090;&#1072;)_(musicostrov.ru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voenne_pesni_-_katiusha.mp3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17" Type="http://schemas.openxmlformats.org/officeDocument/2006/relationships/image" Target="../media/image6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7.jpeg"/><Relationship Id="rId1" Type="http://schemas.openxmlformats.org/officeDocument/2006/relationships/audio" Target="file:///F:\&#1086;&#1085;&#1080;%20&#1089;&#1088;&#1072;&#1078;&#1072;&#1083;&#1080;&#1089;&#1100;%20&#1079;&#1072;%20&#1056;&#1086;&#1076;&#1080;&#1085;&#1091;\ansambl_aleksandrova_-_eh%252C_dorogi.mp3" TargetMode="Externa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10" Type="http://schemas.openxmlformats.org/officeDocument/2006/relationships/image" Target="../media/image61.jpeg"/><Relationship Id="rId4" Type="http://schemas.openxmlformats.org/officeDocument/2006/relationships/image" Target="../media/image19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7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Na_bezymjannoj_vysote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&#1055;&#1077;&#1089;&#1085;&#1080;_&#1080;&#1079;_&#1082;&#1080;&#1085;&#1086;&#1092;&#1080;&#1083;&#1100;&#1084;&#1086;&#1074;_-_&#1042;&#1086;&#1079;&#1074;&#1088;&#1072;&#1097;&#1077;&#1085;&#1080;&#1077;_(&#1080;&#1079;_&#1082;.&#1092;._9_&#1056;&#1086;&#1090;&#1072;)_(musicostrov.ru).mp3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&#1043;&#1086;&#1083;&#1086;&#1089;%20&#1051;&#1077;&#1074;&#1080;&#1090;&#1072;&#1085;&#1072;%20(&#1095;&#1080;&#1089;&#1090;&#1099;&#1081;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6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6;&#1085;&#1080;%20&#1089;&#1088;&#1072;&#1078;&#1072;&#1083;&#1080;&#1089;&#1100;%20&#1079;&#1072;%20&#1056;&#1086;&#1076;&#1080;&#1085;&#1091;\begin_war.avi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audio" Target="file:///F:\&#1086;&#1085;&#1080;%20&#1089;&#1088;&#1072;&#1078;&#1072;&#1083;&#1080;&#1089;&#1100;%20&#1079;&#1072;%20&#1056;&#1086;&#1076;&#1080;&#1085;&#1091;\voennie_pesni_-_svyashennaya_voyna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0.jpeg"/><Relationship Id="rId10" Type="http://schemas.openxmlformats.org/officeDocument/2006/relationships/image" Target="../media/image16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85;&#1080;%20&#1089;&#1088;&#1072;&#1078;&#1072;&#1083;&#1080;&#1089;&#1100;%20&#1079;&#1072;%20&#1056;&#1086;&#1076;&#1080;&#1085;&#1091;\Gte_to_daleko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Мои документы\Мои рисунки\Открытки к 9 мая\65961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0"/>
            <a:ext cx="9120187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50"/>
            <a:ext cx="9144000" cy="29289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en-US" b="1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en-US" b="1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7300" b="1" dirty="0" smtClean="0">
                <a:solidFill>
                  <a:srgbClr val="FFFF00"/>
                </a:solidFill>
                <a:latin typeface="Book Antiqua" pitchFamily="18" charset="0"/>
              </a:rPr>
              <a:t>«Они сражались </a:t>
            </a:r>
            <a:r>
              <a:rPr lang="en-US" sz="7300" b="1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en-US" sz="7300" b="1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7300" b="1" dirty="0" smtClean="0">
                <a:solidFill>
                  <a:srgbClr val="FFFF00"/>
                </a:solidFill>
                <a:latin typeface="Book Antiqua" pitchFamily="18" charset="0"/>
              </a:rPr>
              <a:t>за Родину»</a:t>
            </a:r>
            <a:endParaRPr lang="ru-RU" sz="7300" b="1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7563"/>
            <a:ext cx="9144000" cy="3500437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4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4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atin typeface="Book Antiqua" pitchFamily="18" charset="0"/>
              </a:rPr>
              <a:t>внеклассное мероприятие ,  посвящённое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atin typeface="Book Antiqua" pitchFamily="18" charset="0"/>
              </a:rPr>
              <a:t>68 </a:t>
            </a:r>
            <a:r>
              <a:rPr lang="ru-RU" sz="4400" b="1" dirty="0">
                <a:latin typeface="Book Antiqua" pitchFamily="18" charset="0"/>
              </a:rPr>
              <a:t>– </a:t>
            </a:r>
            <a:r>
              <a:rPr lang="ru-RU" sz="4400" b="1" dirty="0" err="1">
                <a:latin typeface="Book Antiqua" pitchFamily="18" charset="0"/>
              </a:rPr>
              <a:t>й</a:t>
            </a:r>
            <a:r>
              <a:rPr lang="ru-RU" sz="4400" b="1" dirty="0">
                <a:latin typeface="Book Antiqua" pitchFamily="18" charset="0"/>
              </a:rPr>
              <a:t> </a:t>
            </a:r>
            <a:r>
              <a:rPr lang="ru-RU" sz="4400" b="1" dirty="0" smtClean="0">
                <a:latin typeface="Book Antiqua" pitchFamily="18" charset="0"/>
              </a:rPr>
              <a:t> годовщине </a:t>
            </a:r>
            <a:r>
              <a:rPr lang="ru-RU" sz="4400" b="1" dirty="0">
                <a:latin typeface="Book Antiqua" pitchFamily="18" charset="0"/>
              </a:rPr>
              <a:t>освобождения </a:t>
            </a:r>
            <a:endParaRPr lang="ru-RU" sz="4400" b="1" dirty="0" smtClean="0"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atin typeface="Book Antiqua" pitchFamily="18" charset="0"/>
              </a:rPr>
              <a:t>Тахтамукайского </a:t>
            </a:r>
            <a:r>
              <a:rPr lang="ru-RU" sz="4400" b="1" dirty="0">
                <a:latin typeface="Book Antiqua" pitchFamily="18" charset="0"/>
              </a:rPr>
              <a:t>района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>
                <a:latin typeface="Book Antiqua" pitchFamily="18" charset="0"/>
              </a:rPr>
              <a:t>от немецко-фашистских захватчиков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400" b="1" dirty="0"/>
          </a:p>
        </p:txBody>
      </p:sp>
    </p:spTree>
  </p:cSld>
  <p:clrMapOvr>
    <a:masterClrMapping/>
  </p:clrMapOvr>
  <p:transition spd="slow" advClick="0" advTm="6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D:\Мои документы\16524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9637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 descr="1269333339_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Парад в Москве 7 ноября 1941 г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1785938"/>
            <a:ext cx="6346825" cy="442753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000125" y="500063"/>
            <a:ext cx="7215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Военный парад  7 ноября 1941 года</a:t>
            </a:r>
          </a:p>
        </p:txBody>
      </p:sp>
      <p:pic>
        <p:nvPicPr>
          <p:cNvPr id="5" name="Рисунок 4" descr="парад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1571625"/>
            <a:ext cx="7334250" cy="49149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Рисунок 6" descr="военный парад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38" y="1357313"/>
            <a:ext cx="7585075" cy="48958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7" descr="парад ноябрь 1941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3063" y="1500188"/>
            <a:ext cx="6519862" cy="489585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64C8F13A-8A75-4D5D-A18E-E194011BFCA0}" type="slidenum">
              <a:rPr lang="ru-RU"/>
              <a:pPr algn="ctr">
                <a:defRPr/>
              </a:pPr>
              <a:t>11</a:t>
            </a:fld>
            <a:endParaRPr lang="ru-RU"/>
          </a:p>
        </p:txBody>
      </p:sp>
      <p:pic>
        <p:nvPicPr>
          <p:cNvPr id="10" name="voenne_pesni_-_marsh_zashitnikov_mosk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2" descr="9may-star-sm.jpg"/>
          <p:cNvPicPr>
            <a:picLocks noChangeAspect="1"/>
          </p:cNvPicPr>
          <p:nvPr/>
        </p:nvPicPr>
        <p:blipFill>
          <a:blip r:embed="rId4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3" descr="D:\Мои документы\Мои рисунки\My Pictures\My Pictures\рисунки\фото о войне\фотографии войны\8.jpg"/>
          <p:cNvPicPr>
            <a:picLocks noChangeAspect="1" noChangeArrowheads="1"/>
          </p:cNvPicPr>
          <p:nvPr/>
        </p:nvPicPr>
        <p:blipFill>
          <a:blip r:embed="rId5"/>
          <a:srcRect t="1601"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Из_кинофильма_9_-ая_рота_-_Музыкальная_тема_к_фильму_(musicostrov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4393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ris_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1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5" descr="1269333339_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90000"/>
                  </a:schemeClr>
                </a:solidFill>
                <a:latin typeface="Book Antiqua" pitchFamily="18" charset="0"/>
              </a:rPr>
              <a:t>Дом </a:t>
            </a:r>
            <a:r>
              <a:rPr lang="en-US" b="1" dirty="0" smtClean="0">
                <a:solidFill>
                  <a:schemeClr val="tx2">
                    <a:lumMod val="90000"/>
                  </a:schemeClr>
                </a:solidFill>
                <a:latin typeface="Book Antiqua" pitchFamily="18" charset="0"/>
              </a:rPr>
              <a:t>    </a:t>
            </a:r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Book Antiqua" pitchFamily="18" charset="0"/>
              </a:rPr>
              <a:t>Павлова</a:t>
            </a:r>
            <a:endParaRPr lang="ru-RU" b="1" dirty="0">
              <a:solidFill>
                <a:schemeClr val="tx2">
                  <a:lumMod val="9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30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85813" y="2071688"/>
            <a:ext cx="8159750" cy="4319587"/>
          </a:xfrm>
        </p:spPr>
      </p:pic>
      <p:pic>
        <p:nvPicPr>
          <p:cNvPr id="43012" name="Picture 4" descr="pavlo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1428750"/>
            <a:ext cx="4194175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0" grpId="1"/>
      <p:bldP spid="48130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Файл:StalingradRus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21788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D:\Мои документы\фото\IMG_21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38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Book Antiqua" pitchFamily="18" charset="0"/>
              </a:rPr>
              <a:t>Партизанский  отряд  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«За Родину</a:t>
            </a:r>
            <a:r>
              <a:rPr lang="ru-RU" sz="3200" b="1">
                <a:solidFill>
                  <a:srgbClr val="FF0000"/>
                </a:solidFill>
                <a:latin typeface="Book Antiqua" pitchFamily="18" charset="0"/>
              </a:rPr>
              <a:t>»</a:t>
            </a:r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D:\Мои документы\фото\IMG_2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88"/>
            <a:ext cx="91440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3" descr="D:\Мои документы\фото\IMG_21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99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D:\Мои документы\Мои рисунки\Открытки к 9 мая\ex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0"/>
            <a:ext cx="5795962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D:\Мои документы\Мои рисунки\Открытки к 9 мая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63" y="17463"/>
            <a:ext cx="5570537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0" y="4357688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b="1">
              <a:latin typeface="Book Antiqua" pitchFamily="18" charset="0"/>
            </a:endParaRPr>
          </a:p>
          <a:p>
            <a:pPr algn="ctr"/>
            <a:endParaRPr lang="ru-RU" sz="4800" b="1">
              <a:latin typeface="Book Antiqua" pitchFamily="18" charset="0"/>
            </a:endParaRPr>
          </a:p>
          <a:p>
            <a:pPr algn="ctr"/>
            <a:r>
              <a:rPr lang="ru-RU" sz="4800" b="1">
                <a:solidFill>
                  <a:srgbClr val="FF0000"/>
                </a:solidFill>
                <a:latin typeface="Book Antiqua" pitchFamily="18" charset="0"/>
              </a:rPr>
              <a:t>Антуан    де Сент-Экзюпери </a:t>
            </a:r>
          </a:p>
        </p:txBody>
      </p:sp>
      <p:pic>
        <p:nvPicPr>
          <p:cNvPr id="7" name="Песни_из_кинофильмов_-_Возвращение_(из_к.ф._9_Рота)_(musicostrov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725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1" descr="color_03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3088" y="0"/>
            <a:ext cx="9717088" cy="684053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Рисунок 3" descr="color_00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71500" y="0"/>
            <a:ext cx="97155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:\Мои документы\Мои рисунки\My Pictures\My Pictures\рисунки\фото о войне\фотографии войны\028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11188" y="-214313"/>
            <a:ext cx="9755188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Мои документы\Мои рисунки\My Pictures\My Pictures\рисунки\фото о войне\фотографии войны\28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57188" y="-285750"/>
            <a:ext cx="9251951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D:\Мои документы\Мои рисунки\My Pictures\My Pictures\рисунки\фото о войне\фотографии войны\color_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6" descr="D:\Мои документы\Мои рисунки\My Pictures\My Pictures\рисунки\фото о войне\фотографии войны\color_03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voenne_pesni_-_katiush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43875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17" descr="1269332939_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ris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1500188"/>
            <a:ext cx="5435600" cy="452437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-285750"/>
            <a:ext cx="8158162" cy="142557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</a:rPr>
              <a:t>Фронтовые дороги</a:t>
            </a:r>
          </a:p>
        </p:txBody>
      </p:sp>
      <p:pic>
        <p:nvPicPr>
          <p:cNvPr id="79875" name="Picture 3" descr="Дорога на Берлин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916238" y="1412875"/>
            <a:ext cx="3336925" cy="4767263"/>
          </a:xfrm>
          <a:ln w="38100">
            <a:solidFill>
              <a:srgbClr val="CC6600"/>
            </a:solidFill>
          </a:ln>
        </p:spPr>
      </p:pic>
      <p:pic>
        <p:nvPicPr>
          <p:cNvPr id="79876" name="Picture 4" descr="126_bi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412875"/>
            <a:ext cx="7334250" cy="458152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79877" name="Picture 5" descr="137_bi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0113" y="1341438"/>
            <a:ext cx="7334250" cy="473392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79878" name="Picture 6" descr="321_bi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31913" y="1341438"/>
            <a:ext cx="6624637" cy="482600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79879" name="Picture 7" descr="p23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47813" y="1341438"/>
            <a:ext cx="6191250" cy="4649787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79880" name="Picture 8" descr="320_bi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58888" y="1484313"/>
            <a:ext cx="6619875" cy="4367212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" name="ansambl_aleksandrova_-_eh%2C_dorog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88392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oto6b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43063" y="1500188"/>
            <a:ext cx="6119812" cy="446722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3" name="Рисунок 12" descr="ussr_56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063" y="1428750"/>
            <a:ext cx="8362950" cy="457200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4" name="Picture 4" descr="026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571625" y="1571625"/>
            <a:ext cx="6240463" cy="467995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5" name="Рисунок 14" descr="002b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71500" y="1000125"/>
            <a:ext cx="7872413" cy="529272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6" name="Рисунок 15" descr="image_1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500188" y="1214438"/>
            <a:ext cx="6432550" cy="4824412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7" name="Рисунок 16" descr="012b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071688" y="857250"/>
            <a:ext cx="5362575" cy="57594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9557EA5B-9059-45B4-BBC9-04C34DCDB87A}" type="slidenum">
              <a:rPr lang="ru-RU"/>
              <a:pPr algn="ctr"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spd="slow"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1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3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0"/>
                            </p:stCondLst>
                            <p:childTnLst>
                              <p:par>
                                <p:cTn id="56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000"/>
                            </p:stCondLst>
                            <p:childTnLst>
                              <p:par>
                                <p:cTn id="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0"/>
                            </p:stCondLst>
                            <p:childTnLst>
                              <p:par>
                                <p:cTn id="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000"/>
                            </p:stCondLst>
                            <p:childTnLst>
                              <p:par>
                                <p:cTn id="8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0"/>
                            </p:stCondLst>
                            <p:childTnLst>
                              <p:par>
                                <p:cTn id="8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0"/>
                            </p:stCondLst>
                            <p:childTnLst>
                              <p:par>
                                <p:cTn id="9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0"/>
                            </p:stCondLst>
                            <p:childTnLst>
                              <p:par>
                                <p:cTn id="9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0"/>
                            </p:stCondLst>
                            <p:childTnLst>
                              <p:par>
                                <p:cTn id="10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D:\Мои документы\Мои рисунки\My Pictures\My Pictures\рисунки\фото о войне\фотографии войны\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Мои документы\Мои рисунки\My Pictures\My Pictures\рисунки\фото о войне\фотографии войны\ussr_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875" y="17463"/>
            <a:ext cx="94900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Na_bezymjannoj_vyso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D:\Мои документы\Мои рисунки\My Pictures\My Pictures\рисунки\фото о войне\фотографии войны\color_00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4297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2" descr="9may-star-sm.jpg"/>
          <p:cNvPicPr>
            <a:picLocks noChangeAspect="1"/>
          </p:cNvPicPr>
          <p:nvPr/>
        </p:nvPicPr>
        <p:blipFill>
          <a:blip r:embed="rId4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D:\Мои документы\krasnodar_s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есни_из_кинофильмов_-_Возвращение_(из_к.ф._9_Рота)_(musicostrov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429625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D:\Мои документы\фото\IMG_21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0"/>
            <a:ext cx="9120187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TextBox 2"/>
          <p:cNvSpPr txBox="1">
            <a:spLocks noChangeArrowheads="1"/>
          </p:cNvSpPr>
          <p:nvPr/>
        </p:nvSpPr>
        <p:spPr bwMode="auto">
          <a:xfrm>
            <a:off x="1071563" y="6143625"/>
            <a:ext cx="6929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Book Antiqua" pitchFamily="18" charset="0"/>
              </a:rPr>
              <a:t>Кубанские           плавни</a:t>
            </a:r>
          </a:p>
        </p:txBody>
      </p:sp>
    </p:spTree>
  </p:cSld>
  <p:clrMapOvr>
    <a:masterClrMapping/>
  </p:clrMapOvr>
  <p:transition spd="slow" advClick="0" advTm="2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D:\Мои документы\Мои рисунки\My Pictures\My Pictures\рисунки\фото о войне\фотографии войны\color_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4407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D:\Мои документы\фото\IMG_21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188" y="0"/>
            <a:ext cx="9501188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D:\Мои документы\февраль 1943 года, г Краснода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Box 2"/>
          <p:cNvSpPr txBox="1">
            <a:spLocks noChangeArrowheads="1"/>
          </p:cNvSpPr>
          <p:nvPr/>
        </p:nvSpPr>
        <p:spPr bwMode="auto">
          <a:xfrm>
            <a:off x="500063" y="428625"/>
            <a:ext cx="7572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Book Antiqua" pitchFamily="18" charset="0"/>
              </a:rPr>
              <a:t>г. Краснодар  </a:t>
            </a:r>
          </a:p>
          <a:p>
            <a:pPr algn="ctr"/>
            <a:r>
              <a:rPr lang="ru-RU" sz="3200" b="1">
                <a:solidFill>
                  <a:srgbClr val="FF0000"/>
                </a:solidFill>
                <a:latin typeface="Book Antiqua" pitchFamily="18" charset="0"/>
              </a:rPr>
              <a:t>февраль 1943 года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1269333339_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Голос Левитана (чисты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72500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5" descr="1883.jp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25" y="0"/>
            <a:ext cx="5911850" cy="6983413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713" y="60325"/>
            <a:ext cx="8424862" cy="12446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52579CA2-2BC5-4028-A594-7CB5D2EDCA94}" type="slidenum">
              <a:rPr lang="ru-RU"/>
              <a:pPr algn="ctr"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8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D:\Мои документы\Завод им. Седина после окупац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TextBox 4"/>
          <p:cNvSpPr txBox="1">
            <a:spLocks noChangeArrowheads="1"/>
          </p:cNvSpPr>
          <p:nvPr/>
        </p:nvSpPr>
        <p:spPr bwMode="auto">
          <a:xfrm>
            <a:off x="1143000" y="714375"/>
            <a:ext cx="6858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Завод им.Седина после оккупации 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г. Краснодар 1943 год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D:\Мои документы\Мои рисунки\My Pictures\My Pictures\рисунки\фото о войне\krasnodar_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PICT00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2971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D:\Мои документы\фото\IMG_21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Рисунок 9" descr="1269333339_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D:\Мои документы\Мои результаты сканирования\сканирование0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7463"/>
            <a:ext cx="7396162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TextBox 6"/>
          <p:cNvSpPr txBox="1">
            <a:spLocks noChangeArrowheads="1"/>
          </p:cNvSpPr>
          <p:nvPr/>
        </p:nvSpPr>
        <p:spPr bwMode="auto">
          <a:xfrm>
            <a:off x="2143125" y="6357938"/>
            <a:ext cx="5357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latin typeface="Book Antiqua" pitchFamily="18" charset="0"/>
            </a:endParaRPr>
          </a:p>
        </p:txBody>
      </p:sp>
      <p:sp>
        <p:nvSpPr>
          <p:cNvPr id="79876" name="TextBox 8"/>
          <p:cNvSpPr txBox="1">
            <a:spLocks noChangeArrowheads="1"/>
          </p:cNvSpPr>
          <p:nvPr/>
        </p:nvSpPr>
        <p:spPr bwMode="auto">
          <a:xfrm>
            <a:off x="2000250" y="6286500"/>
            <a:ext cx="671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latin typeface="Book Antiqua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623AF9AD-A744-486B-80B0-7657E64E8DE5}" type="slidenum">
              <a:rPr lang="ru-RU"/>
              <a:pPr algn="ctr">
                <a:defRPr/>
              </a:pPr>
              <a:t>33</a:t>
            </a:fld>
            <a:endParaRPr lang="ru-RU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14438" y="5572125"/>
            <a:ext cx="65008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solidFill>
                <a:schemeClr val="tx2"/>
              </a:solidFill>
              <a:latin typeface="Book Antiqua" pitchFamily="18" charset="0"/>
            </a:endParaRPr>
          </a:p>
          <a:p>
            <a:pPr algn="ctr"/>
            <a:r>
              <a:rPr lang="ru-RU" sz="3200" b="1">
                <a:solidFill>
                  <a:schemeClr val="tx2"/>
                </a:solidFill>
                <a:latin typeface="Book Antiqua" pitchFamily="18" charset="0"/>
              </a:rPr>
              <a:t>Лаюк   Шабан   Муратович </a:t>
            </a:r>
          </a:p>
        </p:txBody>
      </p:sp>
      <p:pic>
        <p:nvPicPr>
          <p:cNvPr id="15" name="Рисунок 14" descr="IMG_044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-53975"/>
            <a:ext cx="5184775" cy="69119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71688" y="6072188"/>
            <a:ext cx="542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Савв  Рашид Ханашкович</a:t>
            </a:r>
          </a:p>
        </p:txBody>
      </p:sp>
      <p:pic>
        <p:nvPicPr>
          <p:cNvPr id="17" name="Рисунок 16" descr="SANY035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88" y="17463"/>
            <a:ext cx="4410075" cy="684053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28750" y="5572125"/>
            <a:ext cx="6572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Черник  Алексей   Михайлович</a:t>
            </a:r>
          </a:p>
        </p:txBody>
      </p:sp>
      <p:pic>
        <p:nvPicPr>
          <p:cNvPr id="19" name="Picture 3" descr="D:\Мои документы\Мои результаты сканирования\сканирование00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338" y="0"/>
            <a:ext cx="9110662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D:\Мои документы\фото\2 класс\9 мая\IMG_065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00112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Рисунок 1" descr="3.11787296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0"/>
            <a:ext cx="9359900" cy="764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TextBox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" y="4516438"/>
            <a:ext cx="8704263" cy="2109787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E1A518AF-982F-40FB-A435-2D04E5BFF787}" type="slidenum">
              <a:rPr lang="ru-RU"/>
              <a:pPr algn="ctr"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ransition spd="slow" advClick="0" advTm="20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6" descr="71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31325" cy="699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4143380"/>
            <a:ext cx="86439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Перед Кремлёвской стеной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Не просто пламя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Жизнь , прекращённая войной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И наша память…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0CD573EE-947C-4A1F-AA9A-82660389FEFD}" type="slidenum">
              <a:rPr lang="ru-RU"/>
              <a:pPr algn="ctr"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ransition spd="slow"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4" descr="D:\Мои документы\9ma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1925" y="0"/>
            <a:ext cx="930592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5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 descr="9may-star-sm.jpg"/>
          <p:cNvPicPr>
            <a:picLocks noChangeAspect="1"/>
          </p:cNvPicPr>
          <p:nvPr/>
        </p:nvPicPr>
        <p:blipFill>
          <a:blip r:embed="rId4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begin_wa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7146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CB8DDCA8-6A5C-4698-B76A-1216954B8611}" type="slidenum">
              <a:rPr lang="ru-RU"/>
              <a:pPr algn="ctr"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 advClick="0"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 descr="9may-star-sm.jpg"/>
          <p:cNvPicPr>
            <a:picLocks noChangeAspect="1"/>
          </p:cNvPicPr>
          <p:nvPr/>
        </p:nvPicPr>
        <p:blipFill>
          <a:blip r:embed="rId5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3800" b="1" smtClean="0">
                <a:latin typeface="Times New Roman" pitchFamily="18" charset="0"/>
              </a:rPr>
              <a:t>Мобилизация военнообязанных</a:t>
            </a:r>
          </a:p>
        </p:txBody>
      </p:sp>
      <p:pic>
        <p:nvPicPr>
          <p:cNvPr id="58372" name="Picture 4" descr="Призывник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4286250" y="2357438"/>
            <a:ext cx="4356100" cy="3276600"/>
          </a:xfrm>
          <a:ln w="38100">
            <a:solidFill>
              <a:srgbClr val="CC6600"/>
            </a:solidFill>
          </a:ln>
        </p:spPr>
      </p:pic>
      <p:pic>
        <p:nvPicPr>
          <p:cNvPr id="58373" name="Picture 5" descr="Mobilizaci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1341438"/>
            <a:ext cx="4902200" cy="32035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58374" name="Picture 6" descr="17_bi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79613" y="2349500"/>
            <a:ext cx="4746625" cy="3125788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58375" name="Picture 7" descr="20_bi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76600" y="3141663"/>
            <a:ext cx="4883150" cy="3240087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58376" name="Picture 8" descr="21_bi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7088" y="2708275"/>
            <a:ext cx="4887912" cy="3455988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58377" name="Picture 9" descr="medium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28938" y="928688"/>
            <a:ext cx="3992562" cy="56165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" name="voennie_pesni_-_svyashennaya_voyn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8643938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1FC35A4A-84D2-4614-A695-4BD2B5ED704C}" type="slidenum">
              <a:rPr lang="ru-RU"/>
              <a:pPr algn="ctr">
                <a:defRPr/>
              </a:pPr>
              <a:t>5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 advClick="0" advTm="4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925" decel="100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925" decel="100000"/>
                                        <p:tgtEl>
                                          <p:spTgt spid="58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925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8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9" descr="1269332939_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85750"/>
            <a:ext cx="8229600" cy="1143000"/>
          </a:xfrm>
        </p:spPr>
        <p:txBody>
          <a:bodyPr/>
          <a:lstStyle/>
          <a:p>
            <a:r>
              <a:rPr lang="ru-RU" sz="3800" b="1" smtClean="0">
                <a:latin typeface="Book Antiqua" pitchFamily="18" charset="0"/>
              </a:rPr>
              <a:t>До свиданья, города и хаты...</a:t>
            </a:r>
          </a:p>
        </p:txBody>
      </p:sp>
      <p:pic>
        <p:nvPicPr>
          <p:cNvPr id="61443" name="Picture 3" descr="x1-boeve-tovarish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628775"/>
            <a:ext cx="4587875" cy="34194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61444" name="Picture 4" descr="x1-MX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1989138"/>
            <a:ext cx="4895850" cy="3808412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61445" name="Picture 5" descr="28_bi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1412875"/>
            <a:ext cx="5656262" cy="36353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61446" name="Picture 6" descr="p3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95513" y="2133600"/>
            <a:ext cx="5561012" cy="4176713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61447" name="Picture 7" descr="Бойцы Красной Армии отправляются на фрон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0113" y="1628775"/>
            <a:ext cx="5705475" cy="4284663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" name="Gte_to_dale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35818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F5C84BEA-1888-40F7-870B-FFBC5730075A}" type="slidenum">
              <a:rPr lang="ru-RU"/>
              <a:pPr algn="ctr"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 advClick="0"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70" decel="100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70" decel="100000"/>
                                        <p:tgtEl>
                                          <p:spTgt spid="614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14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 descr="9may-star-sm.jpg"/>
          <p:cNvPicPr>
            <a:picLocks noChangeAspect="1"/>
          </p:cNvPicPr>
          <p:nvPr/>
        </p:nvPicPr>
        <p:blipFill>
          <a:blip r:embed="rId3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E3A652BE-D5AD-4627-8914-3F003DC2E9E2}" type="slidenum">
              <a:rPr lang="ru-RU"/>
              <a:pPr algn="ctr">
                <a:defRPr/>
              </a:pPr>
              <a:t>7</a:t>
            </a:fld>
            <a:endParaRPr lang="ru-RU"/>
          </a:p>
        </p:txBody>
      </p:sp>
      <p:pic>
        <p:nvPicPr>
          <p:cNvPr id="26627" name="Picture 2" descr="D:\Мои документы\Мои рисунки\Открытки к 9 мая\bres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1071563" y="500063"/>
            <a:ext cx="67151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Book Antiqua" pitchFamily="18" charset="0"/>
              </a:rPr>
              <a:t>Брестская   крепость</a:t>
            </a:r>
          </a:p>
        </p:txBody>
      </p:sp>
      <p:pic>
        <p:nvPicPr>
          <p:cNvPr id="4099" name="Picture 3" descr="D:\Мои документы\Мои рисунки\My Pictures\My Pictures\рисунки\фото о войне\фото памятников\brest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\Руины казармы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1438" y="0"/>
            <a:ext cx="9215438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Мои документы\10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42875" y="17463"/>
            <a:ext cx="92868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 descr="9may-star-sm.jpg"/>
          <p:cNvPicPr>
            <a:picLocks noChangeAspect="1"/>
          </p:cNvPicPr>
          <p:nvPr/>
        </p:nvPicPr>
        <p:blipFill>
          <a:blip r:embed="rId3"/>
          <a:srcRect l="5818" r="5481"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4643438" y="620713"/>
            <a:ext cx="4500562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Rockwell"/>
              </a:rPr>
              <a:t>Александр   Сивачёв</a:t>
            </a:r>
          </a:p>
          <a:p>
            <a:r>
              <a:rPr lang="ru-RU" sz="2400" b="1">
                <a:solidFill>
                  <a:srgbClr val="FF0000"/>
                </a:solidFill>
                <a:latin typeface="Rockwell"/>
              </a:rPr>
              <a:t>   </a:t>
            </a:r>
          </a:p>
          <a:p>
            <a:r>
              <a:rPr lang="ru-RU" sz="2000" b="1">
                <a:latin typeface="Rockwell"/>
              </a:rPr>
              <a:t>Старший лейтенант, </a:t>
            </a:r>
          </a:p>
          <a:p>
            <a:r>
              <a:rPr lang="ru-RU" sz="2000" b="1">
                <a:latin typeface="Rockwell"/>
              </a:rPr>
              <a:t>              командир погранзаставы</a:t>
            </a:r>
            <a:endParaRPr lang="ru-RU" sz="2400" b="1">
              <a:latin typeface="Rockwell"/>
            </a:endParaRPr>
          </a:p>
          <a:p>
            <a:pPr algn="ctr">
              <a:spcBef>
                <a:spcPct val="50000"/>
              </a:spcBef>
            </a:pP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А.Н. Сивачев был посмертно награжден орденом Отечественной войны I степени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>
              <a:latin typeface="Rockwell"/>
            </a:endParaRPr>
          </a:p>
        </p:txBody>
      </p:sp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85750"/>
            <a:ext cx="4038600" cy="576262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28676" name="Рисунок 5" descr="orden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3786188"/>
            <a:ext cx="226853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C4F92114-32AB-4204-8E9C-D34ED6023482}" type="slidenum">
              <a:rPr lang="ru-RU"/>
              <a:pPr algn="ctr"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D:\Мои документы\фото\IMG_21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0"/>
            <a:ext cx="957262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129</Words>
  <Application>Microsoft Office PowerPoint</Application>
  <PresentationFormat>Экран (4:3)</PresentationFormat>
  <Paragraphs>84</Paragraphs>
  <Slides>36</Slides>
  <Notes>36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Calibri</vt:lpstr>
      <vt:lpstr>Arial</vt:lpstr>
      <vt:lpstr>Book Antiqua</vt:lpstr>
      <vt:lpstr>Times New Roman</vt:lpstr>
      <vt:lpstr>Rockwell</vt:lpstr>
      <vt:lpstr>Тема Office</vt:lpstr>
      <vt:lpstr>  «Они сражались  за Родину»</vt:lpstr>
      <vt:lpstr>Слайд 2</vt:lpstr>
      <vt:lpstr>Слайд 3</vt:lpstr>
      <vt:lpstr>Слайд 4</vt:lpstr>
      <vt:lpstr>Мобилизация военнообязанных</vt:lpstr>
      <vt:lpstr>До свиданья, города и хаты...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Дом     Павлова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Фронтовые дороги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69</cp:revision>
  <dcterms:created xsi:type="dcterms:W3CDTF">2011-01-16T15:47:42Z</dcterms:created>
  <dcterms:modified xsi:type="dcterms:W3CDTF">2012-01-09T13:27:52Z</dcterms:modified>
</cp:coreProperties>
</file>