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94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9/20/2023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7690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3468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8715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9/20/2023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78641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49060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505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1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0523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77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515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7255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9/20/2023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3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0D0BE5-026D-9A9C-4D4F-6CAB5B060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5340911" cy="746630"/>
          </a:xfrm>
        </p:spPr>
        <p:txBody>
          <a:bodyPr>
            <a:normAutofit/>
          </a:bodyPr>
          <a:lstStyle/>
          <a:p>
            <a:r>
              <a:rPr lang="en-US" dirty="0"/>
              <a:t>Relationships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CB265A-F264-5695-D1C0-84235E730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1906043"/>
            <a:ext cx="5340911" cy="4313782"/>
          </a:xfrm>
        </p:spPr>
        <p:txBody>
          <a:bodyPr>
            <a:normAutofit/>
          </a:bodyPr>
          <a:lstStyle/>
          <a:p>
            <a:r>
              <a:rPr lang="en-US" dirty="0"/>
              <a:t>Acquaintance-</a:t>
            </a:r>
            <a:r>
              <a:rPr lang="ru-RU" dirty="0"/>
              <a:t>знакомый</a:t>
            </a:r>
          </a:p>
          <a:p>
            <a:r>
              <a:rPr lang="en-US" dirty="0"/>
              <a:t>Nephew </a:t>
            </a:r>
            <a:r>
              <a:rPr lang="ru-RU" dirty="0"/>
              <a:t>племянник</a:t>
            </a:r>
            <a:endParaRPr lang="en-US" dirty="0"/>
          </a:p>
          <a:p>
            <a:r>
              <a:rPr lang="en-US" dirty="0"/>
              <a:t>Niece</a:t>
            </a:r>
            <a:r>
              <a:rPr lang="ru-RU" dirty="0"/>
              <a:t> племянница</a:t>
            </a:r>
            <a:endParaRPr lang="en-US" dirty="0"/>
          </a:p>
          <a:p>
            <a:r>
              <a:rPr lang="en-US" dirty="0"/>
              <a:t>Stepmother </a:t>
            </a:r>
            <a:r>
              <a:rPr lang="ru-RU" dirty="0"/>
              <a:t>мачеха</a:t>
            </a:r>
            <a:endParaRPr lang="en-US" dirty="0"/>
          </a:p>
          <a:p>
            <a:r>
              <a:rPr lang="en-US" dirty="0" err="1"/>
              <a:t>Neighbour</a:t>
            </a:r>
            <a:r>
              <a:rPr lang="ru-RU" dirty="0"/>
              <a:t> сосед</a:t>
            </a:r>
            <a:endParaRPr lang="en-US" dirty="0"/>
          </a:p>
          <a:p>
            <a:r>
              <a:rPr lang="en-US" dirty="0"/>
              <a:t>Aunt</a:t>
            </a:r>
            <a:r>
              <a:rPr lang="ru-RU" dirty="0"/>
              <a:t> тетя</a:t>
            </a:r>
            <a:endParaRPr lang="en-US" dirty="0"/>
          </a:p>
          <a:p>
            <a:r>
              <a:rPr lang="en-US" dirty="0"/>
              <a:t>Colleagues</a:t>
            </a:r>
            <a:r>
              <a:rPr lang="ru-RU" dirty="0"/>
              <a:t> коллеги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F7F2079-504C-499A-A644-58F4DDC76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DBBA0A0D-8F6A-400A-9E49-8C008E2C7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A5DD701E-4BC9-48E3-AF4F-013B52D63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FB658B62-664D-4B3B-BBDA-235666290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B11F9D25-67B1-4BDB-A290-97B93A19D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B9D5C40A-1B1B-4C25-9707-E8F1CF6EEC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2DD0C1D6-FF64-45AB-8775-83AB3C470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15AFBB84-8485-4329-89FC-04663D985B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4" name="Picture 3" descr="A person clasping its hands">
            <a:extLst>
              <a:ext uri="{FF2B5EF4-FFF2-40B4-BE49-F238E27FC236}">
                <a16:creationId xmlns:a16="http://schemas.microsoft.com/office/drawing/2014/main" id="{E7DACEFC-09CC-8B88-5021-958C11B663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39" r="20287"/>
          <a:stretch/>
        </p:blipFill>
        <p:spPr>
          <a:xfrm>
            <a:off x="6535696" y="10"/>
            <a:ext cx="5669280" cy="6857990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D505D40-32E9-4C48-81F8-AD80433BE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6006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507BF36-B92B-4CAC-BCA7-8364B51E1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276237E-3A6D-452F-879C-FB8C77A18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8BC9243-F4BF-48A7-89AE-DFA5B37DE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5DE414EC-F3DF-412E-9B22-5328DAA99C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039C06B1-FDEA-47B1-8222-7D622CD7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B834C8C1-9BD1-4635-8E5B-65815F901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2963D456-B3F4-4EDC-827E-645741F64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3A58845-EFFB-4806-BC6D-47418C15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2800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8D4607-7E22-C433-E2AA-F74031F16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Adverbs of Degree. </a:t>
            </a:r>
            <a:r>
              <a:rPr lang="ru-RU" dirty="0"/>
              <a:t>Наречия степени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FFDAAB-B1A9-909E-070C-AECCC0321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521885"/>
            <a:ext cx="10077557" cy="402964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Very-</a:t>
            </a:r>
            <a:r>
              <a:rPr lang="ru-RU" dirty="0"/>
              <a:t>очень </a:t>
            </a:r>
            <a:r>
              <a:rPr lang="ru-RU" b="1" i="0" dirty="0" err="1">
                <a:solidFill>
                  <a:srgbClr val="4B4F58"/>
                </a:solidFill>
                <a:effectLst/>
                <a:latin typeface="Arsenal"/>
              </a:rPr>
              <a:t>I’m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 </a:t>
            </a:r>
            <a:r>
              <a:rPr lang="ru-RU" b="1" i="0" dirty="0" err="1">
                <a:solidFill>
                  <a:srgbClr val="3366FF"/>
                </a:solidFill>
                <a:effectLst/>
                <a:latin typeface="Arsenal"/>
              </a:rPr>
              <a:t>very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 </a:t>
            </a:r>
            <a:r>
              <a:rPr lang="ru-RU" b="1" i="0" dirty="0" err="1">
                <a:solidFill>
                  <a:srgbClr val="4B4F58"/>
                </a:solidFill>
                <a:effectLst/>
                <a:latin typeface="Arsenal"/>
              </a:rPr>
              <a:t>sorry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.</a:t>
            </a:r>
            <a:r>
              <a:rPr lang="ru-RU" b="0" i="0" dirty="0">
                <a:solidFill>
                  <a:srgbClr val="4B4F58"/>
                </a:solidFill>
                <a:effectLst/>
                <a:latin typeface="Arsenal"/>
              </a:rPr>
              <a:t> — Я очень сожалею.</a:t>
            </a:r>
            <a:endParaRPr lang="en-US" dirty="0"/>
          </a:p>
          <a:p>
            <a:r>
              <a:rPr lang="en-US" dirty="0"/>
              <a:t>Really</a:t>
            </a:r>
            <a:r>
              <a:rPr lang="ru-RU" dirty="0"/>
              <a:t>-в самом деле, действительно     </a:t>
            </a:r>
            <a:r>
              <a:rPr lang="ru-RU" b="1" i="0" dirty="0" err="1">
                <a:solidFill>
                  <a:srgbClr val="4B4F58"/>
                </a:solidFill>
                <a:effectLst/>
                <a:latin typeface="Arsenal"/>
              </a:rPr>
              <a:t>That’s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 </a:t>
            </a:r>
            <a:r>
              <a:rPr lang="ru-RU" b="1" i="0" dirty="0" err="1">
                <a:solidFill>
                  <a:srgbClr val="3366FF"/>
                </a:solidFill>
                <a:effectLst/>
                <a:latin typeface="Arsenal"/>
              </a:rPr>
              <a:t>really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 </a:t>
            </a:r>
            <a:r>
              <a:rPr lang="ru-RU" b="1" i="0" dirty="0" err="1">
                <a:solidFill>
                  <a:srgbClr val="4B4F58"/>
                </a:solidFill>
                <a:effectLst/>
                <a:latin typeface="Arsenal"/>
              </a:rPr>
              <a:t>interesting</a:t>
            </a:r>
            <a:r>
              <a:rPr lang="ru-RU" b="0" i="0" dirty="0">
                <a:solidFill>
                  <a:srgbClr val="4B4F58"/>
                </a:solidFill>
                <a:effectLst/>
                <a:latin typeface="Arsenal"/>
              </a:rPr>
              <a:t>. — Это очень интересно (Это в самом деле интересно).</a:t>
            </a:r>
            <a:endParaRPr lang="ru-RU" dirty="0"/>
          </a:p>
          <a:p>
            <a:r>
              <a:rPr lang="en-US" b="1" i="0" dirty="0">
                <a:solidFill>
                  <a:srgbClr val="030E8E"/>
                </a:solidFill>
                <a:effectLst/>
                <a:latin typeface="Arsenal"/>
              </a:rPr>
              <a:t>Extremely</a:t>
            </a:r>
            <a:r>
              <a:rPr lang="ru-RU" b="1" i="0" dirty="0">
                <a:solidFill>
                  <a:srgbClr val="030E8E"/>
                </a:solidFill>
                <a:effectLst/>
                <a:latin typeface="Arsenal"/>
              </a:rPr>
              <a:t>-чрезвычайно </a:t>
            </a:r>
            <a:r>
              <a:rPr lang="en-US" b="1" i="0" dirty="0">
                <a:solidFill>
                  <a:srgbClr val="4B4F58"/>
                </a:solidFill>
                <a:effectLst/>
                <a:latin typeface="Arsenal"/>
              </a:rPr>
              <a:t>My mobile phone is </a:t>
            </a:r>
            <a:r>
              <a:rPr lang="en-US" b="1" i="0" dirty="0">
                <a:solidFill>
                  <a:srgbClr val="3366FF"/>
                </a:solidFill>
                <a:effectLst/>
                <a:latin typeface="Arsenal"/>
              </a:rPr>
              <a:t>extremely</a:t>
            </a:r>
            <a:r>
              <a:rPr lang="en-US" b="1" i="0" dirty="0">
                <a:solidFill>
                  <a:srgbClr val="4B4F58"/>
                </a:solidFill>
                <a:effectLst/>
                <a:latin typeface="Arsenal"/>
              </a:rPr>
              <a:t> useful.</a:t>
            </a:r>
            <a:r>
              <a:rPr lang="en-US" b="0" i="0" dirty="0">
                <a:solidFill>
                  <a:srgbClr val="4B4F58"/>
                </a:solidFill>
                <a:effectLst/>
                <a:latin typeface="Arsenal"/>
              </a:rPr>
              <a:t> — </a:t>
            </a:r>
            <a:r>
              <a:rPr lang="ru-RU" b="0" i="0" dirty="0">
                <a:solidFill>
                  <a:srgbClr val="4B4F58"/>
                </a:solidFill>
                <a:effectLst/>
                <a:latin typeface="Arsenal"/>
              </a:rPr>
              <a:t>Мой мобильный телефон чрезвычайно полезен.</a:t>
            </a:r>
            <a:endParaRPr lang="en-US" dirty="0"/>
          </a:p>
          <a:p>
            <a:r>
              <a:rPr lang="en-US" dirty="0"/>
              <a:t>Pretty</a:t>
            </a:r>
            <a:r>
              <a:rPr lang="ru-RU" dirty="0"/>
              <a:t>-используется в значении «очень»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 </a:t>
            </a:r>
            <a:r>
              <a:rPr lang="ru-RU" b="1" i="0" dirty="0" err="1">
                <a:solidFill>
                  <a:srgbClr val="4B4F58"/>
                </a:solidFill>
                <a:effectLst/>
                <a:latin typeface="Arsenal"/>
              </a:rPr>
              <a:t>It’s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 </a:t>
            </a:r>
            <a:r>
              <a:rPr lang="ru-RU" b="1" i="0" dirty="0" err="1">
                <a:solidFill>
                  <a:srgbClr val="3366FF"/>
                </a:solidFill>
                <a:effectLst/>
                <a:latin typeface="Arsenal"/>
              </a:rPr>
              <a:t>pretty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 </a:t>
            </a:r>
            <a:r>
              <a:rPr lang="ru-RU" b="1" i="0" dirty="0" err="1">
                <a:solidFill>
                  <a:srgbClr val="4B4F58"/>
                </a:solidFill>
                <a:effectLst/>
                <a:latin typeface="Arsenal"/>
              </a:rPr>
              <a:t>hard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 </a:t>
            </a:r>
            <a:r>
              <a:rPr lang="ru-RU" b="1" i="0" dirty="0" err="1">
                <a:solidFill>
                  <a:srgbClr val="4B4F58"/>
                </a:solidFill>
                <a:effectLst/>
                <a:latin typeface="Arsenal"/>
              </a:rPr>
              <a:t>to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 </a:t>
            </a:r>
            <a:r>
              <a:rPr lang="ru-RU" b="1" i="0" dirty="0" err="1">
                <a:solidFill>
                  <a:srgbClr val="4B4F58"/>
                </a:solidFill>
                <a:effectLst/>
                <a:latin typeface="Arsenal"/>
              </a:rPr>
              <a:t>explain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.</a:t>
            </a:r>
            <a:r>
              <a:rPr lang="ru-RU" b="0" i="0" dirty="0">
                <a:solidFill>
                  <a:srgbClr val="4B4F58"/>
                </a:solidFill>
                <a:effectLst/>
                <a:latin typeface="Arsenal"/>
              </a:rPr>
              <a:t> — Это довольно сложно объяснить.</a:t>
            </a:r>
            <a:r>
              <a:rPr lang="ru-RU" dirty="0"/>
              <a:t> </a:t>
            </a:r>
            <a:endParaRPr lang="en-US" dirty="0"/>
          </a:p>
          <a:p>
            <a:r>
              <a:rPr lang="en-US" dirty="0"/>
              <a:t>Quite</a:t>
            </a:r>
            <a:r>
              <a:rPr lang="ru-RU" dirty="0"/>
              <a:t>-довольно 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It </a:t>
            </a:r>
            <a:r>
              <a:rPr lang="ru-RU" b="1" i="0" dirty="0" err="1">
                <a:solidFill>
                  <a:srgbClr val="4B4F58"/>
                </a:solidFill>
                <a:effectLst/>
                <a:latin typeface="Arsenal"/>
              </a:rPr>
              <a:t>was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 </a:t>
            </a:r>
            <a:r>
              <a:rPr lang="ru-RU" b="1" i="0" dirty="0" err="1">
                <a:solidFill>
                  <a:srgbClr val="3366FF"/>
                </a:solidFill>
                <a:effectLst/>
                <a:latin typeface="Arsenal"/>
              </a:rPr>
              <a:t>quite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 a </a:t>
            </a:r>
            <a:r>
              <a:rPr lang="ru-RU" b="1" i="0" dirty="0" err="1">
                <a:solidFill>
                  <a:srgbClr val="4B4F58"/>
                </a:solidFill>
                <a:effectLst/>
                <a:latin typeface="Arsenal"/>
              </a:rPr>
              <a:t>difficult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 </a:t>
            </a:r>
            <a:r>
              <a:rPr lang="ru-RU" b="1" i="0" dirty="0" err="1">
                <a:solidFill>
                  <a:srgbClr val="4B4F58"/>
                </a:solidFill>
                <a:effectLst/>
                <a:latin typeface="Arsenal"/>
              </a:rPr>
              <a:t>job</a:t>
            </a:r>
            <a:r>
              <a:rPr lang="ru-RU" b="1" i="0" dirty="0">
                <a:solidFill>
                  <a:srgbClr val="4B4F58"/>
                </a:solidFill>
                <a:effectLst/>
                <a:latin typeface="Arsenal"/>
              </a:rPr>
              <a:t>.</a:t>
            </a:r>
            <a:r>
              <a:rPr lang="ru-RU" b="0" i="0" dirty="0">
                <a:solidFill>
                  <a:srgbClr val="4B4F58"/>
                </a:solidFill>
                <a:effectLst/>
                <a:latin typeface="Arsenal"/>
              </a:rPr>
              <a:t> — Это была довольно сложная работа.</a:t>
            </a:r>
            <a:endParaRPr lang="en-US" dirty="0"/>
          </a:p>
          <a:p>
            <a:r>
              <a:rPr lang="en-US" dirty="0"/>
              <a:t>Rather</a:t>
            </a:r>
            <a:r>
              <a:rPr lang="ru-RU" dirty="0"/>
              <a:t> </a:t>
            </a:r>
            <a:r>
              <a:rPr lang="ru-RU" b="0" i="0" dirty="0">
                <a:solidFill>
                  <a:srgbClr val="4B4F58"/>
                </a:solidFill>
                <a:effectLst/>
                <a:latin typeface="Arsenal"/>
              </a:rPr>
              <a:t>скорее, точнее, вернее </a:t>
            </a:r>
            <a:r>
              <a:rPr lang="en-US" b="1" i="0" dirty="0">
                <a:solidFill>
                  <a:srgbClr val="4B4F58"/>
                </a:solidFill>
                <a:effectLst/>
                <a:latin typeface="Arsenal"/>
              </a:rPr>
              <a:t>The instructions were </a:t>
            </a:r>
            <a:r>
              <a:rPr lang="en-US" b="1" i="0" dirty="0">
                <a:solidFill>
                  <a:srgbClr val="3366FF"/>
                </a:solidFill>
                <a:effectLst/>
                <a:latin typeface="Arsenal"/>
              </a:rPr>
              <a:t>rather</a:t>
            </a:r>
            <a:r>
              <a:rPr lang="en-US" b="1" i="0" dirty="0">
                <a:solidFill>
                  <a:srgbClr val="4B4F58"/>
                </a:solidFill>
                <a:effectLst/>
                <a:latin typeface="Arsenal"/>
              </a:rPr>
              <a:t> complicated.</a:t>
            </a:r>
            <a:r>
              <a:rPr lang="en-US" b="0" i="0" dirty="0">
                <a:solidFill>
                  <a:srgbClr val="4B4F58"/>
                </a:solidFill>
                <a:effectLst/>
                <a:latin typeface="Arsenal"/>
              </a:rPr>
              <a:t> — </a:t>
            </a:r>
            <a:r>
              <a:rPr lang="en-US" b="0" i="0" dirty="0" err="1">
                <a:solidFill>
                  <a:srgbClr val="4B4F58"/>
                </a:solidFill>
                <a:effectLst/>
                <a:latin typeface="Arsenal"/>
              </a:rPr>
              <a:t>Инструкции</a:t>
            </a:r>
            <a:r>
              <a:rPr lang="en-US" b="0" i="0" dirty="0">
                <a:solidFill>
                  <a:srgbClr val="4B4F58"/>
                </a:solidFill>
                <a:effectLst/>
                <a:latin typeface="Arsenal"/>
              </a:rPr>
              <a:t> </a:t>
            </a:r>
            <a:r>
              <a:rPr lang="en-US" b="0" i="0" dirty="0" err="1">
                <a:solidFill>
                  <a:srgbClr val="4B4F58"/>
                </a:solidFill>
                <a:effectLst/>
                <a:latin typeface="Arsenal"/>
              </a:rPr>
              <a:t>были</a:t>
            </a:r>
            <a:r>
              <a:rPr lang="en-US" b="0" i="0" dirty="0">
                <a:solidFill>
                  <a:srgbClr val="4B4F58"/>
                </a:solidFill>
                <a:effectLst/>
                <a:latin typeface="Arsenal"/>
              </a:rPr>
              <a:t> </a:t>
            </a:r>
            <a:r>
              <a:rPr lang="en-US" b="0" i="0" dirty="0" err="1">
                <a:solidFill>
                  <a:srgbClr val="4B4F58"/>
                </a:solidFill>
                <a:effectLst/>
                <a:latin typeface="Arsenal"/>
              </a:rPr>
              <a:t>скорее</a:t>
            </a:r>
            <a:r>
              <a:rPr lang="en-US" b="0" i="0" dirty="0">
                <a:solidFill>
                  <a:srgbClr val="4B4F58"/>
                </a:solidFill>
                <a:effectLst/>
                <a:latin typeface="Arsenal"/>
              </a:rPr>
              <a:t> </a:t>
            </a:r>
            <a:r>
              <a:rPr lang="en-US" b="0" i="0" dirty="0" err="1">
                <a:solidFill>
                  <a:srgbClr val="4B4F58"/>
                </a:solidFill>
                <a:effectLst/>
                <a:latin typeface="Arsenal"/>
              </a:rPr>
              <a:t>сложными</a:t>
            </a:r>
            <a:r>
              <a:rPr lang="en-US" b="0" i="0" dirty="0">
                <a:solidFill>
                  <a:srgbClr val="4B4F58"/>
                </a:solidFill>
                <a:effectLst/>
                <a:latin typeface="Arsenal"/>
              </a:rPr>
              <a:t>.</a:t>
            </a:r>
            <a:endParaRPr lang="en-US" dirty="0"/>
          </a:p>
          <a:p>
            <a:r>
              <a:rPr lang="en-US" dirty="0"/>
              <a:t>A bit/a little </a:t>
            </a:r>
            <a:r>
              <a:rPr lang="ru-RU" b="0" i="0" dirty="0">
                <a:solidFill>
                  <a:srgbClr val="4B4F58"/>
                </a:solidFill>
                <a:effectLst/>
                <a:latin typeface="Arsenal"/>
              </a:rPr>
              <a:t>немного </a:t>
            </a:r>
            <a:r>
              <a:rPr lang="en-US" b="1" i="0" dirty="0">
                <a:solidFill>
                  <a:srgbClr val="4B4F58"/>
                </a:solidFill>
                <a:effectLst/>
                <a:latin typeface="Arsenal"/>
              </a:rPr>
              <a:t>He was </a:t>
            </a:r>
            <a:r>
              <a:rPr lang="en-US" b="1" i="0" dirty="0">
                <a:solidFill>
                  <a:srgbClr val="3366FF"/>
                </a:solidFill>
                <a:effectLst/>
                <a:latin typeface="Arsenal"/>
              </a:rPr>
              <a:t>a little</a:t>
            </a:r>
            <a:r>
              <a:rPr lang="en-US" b="1" i="0" dirty="0">
                <a:solidFill>
                  <a:srgbClr val="4B4F58"/>
                </a:solidFill>
                <a:effectLst/>
                <a:latin typeface="Arsenal"/>
              </a:rPr>
              <a:t> surprised at her request.</a:t>
            </a:r>
            <a:r>
              <a:rPr lang="en-US" b="0" i="0" dirty="0">
                <a:solidFill>
                  <a:srgbClr val="4B4F58"/>
                </a:solidFill>
                <a:effectLst/>
                <a:latin typeface="Arsenal"/>
              </a:rPr>
              <a:t> — </a:t>
            </a:r>
            <a:r>
              <a:rPr lang="en-US" b="0" i="0" dirty="0" err="1">
                <a:solidFill>
                  <a:srgbClr val="4B4F58"/>
                </a:solidFill>
                <a:effectLst/>
                <a:latin typeface="Arsenal"/>
              </a:rPr>
              <a:t>Его</a:t>
            </a:r>
            <a:r>
              <a:rPr lang="en-US" b="0" i="0" dirty="0">
                <a:solidFill>
                  <a:srgbClr val="4B4F58"/>
                </a:solidFill>
                <a:effectLst/>
                <a:latin typeface="Arsenal"/>
              </a:rPr>
              <a:t> </a:t>
            </a:r>
            <a:r>
              <a:rPr lang="en-US" b="0" i="0" dirty="0" err="1">
                <a:solidFill>
                  <a:srgbClr val="4B4F58"/>
                </a:solidFill>
                <a:effectLst/>
                <a:latin typeface="Arsenal"/>
              </a:rPr>
              <a:t>немного</a:t>
            </a:r>
            <a:r>
              <a:rPr lang="en-US" b="0" i="0" dirty="0">
                <a:solidFill>
                  <a:srgbClr val="4B4F58"/>
                </a:solidFill>
                <a:effectLst/>
                <a:latin typeface="Arsenal"/>
              </a:rPr>
              <a:t> </a:t>
            </a:r>
            <a:r>
              <a:rPr lang="en-US" b="0" i="0" dirty="0" err="1">
                <a:solidFill>
                  <a:srgbClr val="4B4F58"/>
                </a:solidFill>
                <a:effectLst/>
                <a:latin typeface="Arsenal"/>
              </a:rPr>
              <a:t>удивила</a:t>
            </a:r>
            <a:r>
              <a:rPr lang="en-US" b="0" i="0" dirty="0">
                <a:solidFill>
                  <a:srgbClr val="4B4F58"/>
                </a:solidFill>
                <a:effectLst/>
                <a:latin typeface="Arsenal"/>
              </a:rPr>
              <a:t> </a:t>
            </a:r>
            <a:r>
              <a:rPr lang="en-US" b="0" i="0" dirty="0" err="1">
                <a:solidFill>
                  <a:srgbClr val="4B4F58"/>
                </a:solidFill>
                <a:effectLst/>
                <a:latin typeface="Arsenal"/>
              </a:rPr>
              <a:t>ее</a:t>
            </a:r>
            <a:r>
              <a:rPr lang="en-US" b="0" i="0" dirty="0">
                <a:solidFill>
                  <a:srgbClr val="4B4F58"/>
                </a:solidFill>
                <a:effectLst/>
                <a:latin typeface="Arsenal"/>
              </a:rPr>
              <a:t> </a:t>
            </a:r>
            <a:r>
              <a:rPr lang="en-US" b="0" i="0" dirty="0" err="1">
                <a:solidFill>
                  <a:srgbClr val="4B4F58"/>
                </a:solidFill>
                <a:effectLst/>
                <a:latin typeface="Arsenal"/>
              </a:rPr>
              <a:t>просьба</a:t>
            </a:r>
            <a:r>
              <a:rPr lang="en-US" b="0" i="0" dirty="0">
                <a:solidFill>
                  <a:srgbClr val="4B4F58"/>
                </a:solidFill>
                <a:effectLst/>
                <a:latin typeface="Arsenal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1562801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144</Words>
  <Application>Microsoft Office PowerPoint</Application>
  <PresentationFormat>Широкоэкранный</PresentationFormat>
  <Paragraphs>16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Arsenal</vt:lpstr>
      <vt:lpstr>Avenir Next LT Pro</vt:lpstr>
      <vt:lpstr>Avenir Next LT Pro Light</vt:lpstr>
      <vt:lpstr>Georgia Pro Semibold</vt:lpstr>
      <vt:lpstr>RocaVTI</vt:lpstr>
      <vt:lpstr>Relationships</vt:lpstr>
      <vt:lpstr>Adverbs of Degree. Наречия степени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</dc:title>
  <dc:creator>Ольга Банных</dc:creator>
  <cp:lastModifiedBy>Ольга Банных</cp:lastModifiedBy>
  <cp:revision>1</cp:revision>
  <dcterms:created xsi:type="dcterms:W3CDTF">2023-09-20T19:41:12Z</dcterms:created>
  <dcterms:modified xsi:type="dcterms:W3CDTF">2023-09-20T20:00:35Z</dcterms:modified>
</cp:coreProperties>
</file>