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64" r:id="rId2"/>
    <p:sldId id="257" r:id="rId3"/>
    <p:sldId id="256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0066FF"/>
    <a:srgbClr val="FF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6B06B05-535C-4397-A802-946AC28017A8}" type="datetimeFigureOut">
              <a:rPr lang="ru-RU"/>
              <a:pPr>
                <a:defRPr/>
              </a:pPr>
              <a:t>20.01.2012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3D3B652-5AA7-4A40-B847-7E46653402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F432F2-B214-405D-84AB-095E98205D7C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57364"/>
            <a:ext cx="7772400" cy="1470025"/>
          </a:xfrm>
        </p:spPr>
        <p:txBody>
          <a:bodyPr/>
          <a:lstStyle>
            <a:lvl1pPr algn="r">
              <a:defRPr>
                <a:gradFill flip="none" rotWithShape="1">
                  <a:gsLst>
                    <a:gs pos="0">
                      <a:schemeClr val="accent2"/>
                    </a:gs>
                    <a:gs pos="45000">
                      <a:schemeClr val="accent2">
                        <a:tint val="60000"/>
                      </a:schemeClr>
                    </a:gs>
                    <a:gs pos="90000">
                      <a:schemeClr val="accent2">
                        <a:tint val="40000"/>
                      </a:schemeClr>
                    </a:gs>
                    <a:gs pos="100000">
                      <a:schemeClr val="accent2">
                        <a:tint val="20000"/>
                      </a:schemeClr>
                    </a:gs>
                  </a:gsLst>
                  <a:lin ang="16200000" scaled="1"/>
                  <a:tileRect/>
                </a:gra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62792" y="3357562"/>
            <a:ext cx="6400800" cy="1752600"/>
          </a:xfrm>
        </p:spPr>
        <p:txBody>
          <a:bodyPr/>
          <a:lstStyle>
            <a:lvl1pPr marL="0" indent="0" algn="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D3640-7B32-4B51-A932-8D3744F28DDC}" type="datetimeFigureOut">
              <a:rPr lang="ru-RU"/>
              <a:pPr>
                <a:defRPr/>
              </a:pPr>
              <a:t>20.01.2012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2B972-E424-495B-BD23-3C30D34BB6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2208213" y="1331913"/>
            <a:ext cx="6481762" cy="144462"/>
            <a:chOff x="2214546" y="1427612"/>
            <a:chExt cx="6482858" cy="144000"/>
          </a:xfrm>
        </p:grpSpPr>
        <p:sp>
          <p:nvSpPr>
            <p:cNvPr id="5" name="Chevron 7"/>
            <p:cNvSpPr/>
            <p:nvPr userDrawn="1"/>
          </p:nvSpPr>
          <p:spPr>
            <a:xfrm flipH="1">
              <a:off x="8643420" y="1427612"/>
              <a:ext cx="53984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6" name="Rectangle 8"/>
            <p:cNvSpPr/>
            <p:nvPr userDrawn="1"/>
          </p:nvSpPr>
          <p:spPr>
            <a:xfrm>
              <a:off x="2214546" y="1490909"/>
              <a:ext cx="6428874" cy="1740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82919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89548-E0A6-475F-81F9-9336B6110A95}" type="datetimeFigureOut">
              <a:rPr lang="ru-RU"/>
              <a:pPr>
                <a:defRPr/>
              </a:pPr>
              <a:t>20.01.2012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F127A-6D90-4907-8236-FFECC08E71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154758"/>
          </a:xfrm>
        </p:spPr>
        <p:txBody>
          <a:bodyPr vert="eaVert"/>
          <a:lstStyle>
            <a:lvl1pPr>
              <a:defRPr>
                <a:effectLst>
                  <a:outerShdw blurRad="50800" dist="50800" dir="189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15475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7EE3B-FB6D-4015-9872-11447975F7F6}" type="datetimeFigureOut">
              <a:rPr lang="ru-RU"/>
              <a:pPr>
                <a:defRPr/>
              </a:pPr>
              <a:t>20.01.2012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44101-1FA2-4922-9658-BB6658C636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2208213" y="1331913"/>
            <a:ext cx="6481762" cy="144462"/>
            <a:chOff x="2214546" y="1427612"/>
            <a:chExt cx="6482858" cy="144000"/>
          </a:xfrm>
        </p:grpSpPr>
        <p:sp>
          <p:nvSpPr>
            <p:cNvPr id="5" name="Chevron 9"/>
            <p:cNvSpPr/>
            <p:nvPr userDrawn="1"/>
          </p:nvSpPr>
          <p:spPr>
            <a:xfrm flipH="1">
              <a:off x="8643420" y="1427612"/>
              <a:ext cx="53984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6" name="Rectangle 22"/>
            <p:cNvSpPr/>
            <p:nvPr userDrawn="1"/>
          </p:nvSpPr>
          <p:spPr>
            <a:xfrm>
              <a:off x="2214546" y="1490909"/>
              <a:ext cx="6428874" cy="1740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FA697-5BA9-49CC-860B-DA5B5C8C95F0}" type="datetimeFigureOut">
              <a:rPr lang="ru-RU"/>
              <a:pPr>
                <a:defRPr/>
              </a:pPr>
              <a:t>20.01.2012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83E0F-F23D-4AA8-B0A1-208B03EBFE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286113"/>
            <a:ext cx="7772400" cy="1362075"/>
          </a:xfrm>
        </p:spPr>
        <p:txBody>
          <a:bodyPr anchor="t"/>
          <a:lstStyle>
            <a:lvl1pPr algn="r">
              <a:defRPr sz="4000" b="0" cap="all">
                <a:gradFill flip="none" rotWithShape="1">
                  <a:gsLst>
                    <a:gs pos="0">
                      <a:schemeClr val="accent2"/>
                    </a:gs>
                    <a:gs pos="45000">
                      <a:schemeClr val="accent2">
                        <a:tint val="60000"/>
                      </a:schemeClr>
                    </a:gs>
                    <a:gs pos="90000">
                      <a:schemeClr val="accent2">
                        <a:tint val="40000"/>
                      </a:schemeClr>
                    </a:gs>
                    <a:gs pos="100000">
                      <a:schemeClr val="accent2">
                        <a:tint val="20000"/>
                      </a:schemeClr>
                    </a:gs>
                  </a:gsLst>
                  <a:lin ang="16200000" scaled="1"/>
                  <a:tileRect/>
                </a:gra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785926"/>
            <a:ext cx="7772400" cy="150018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2B92D-B0DE-47DB-A1B2-C39483EA5504}" type="datetimeFigureOut">
              <a:rPr lang="ru-RU"/>
              <a:pPr>
                <a:defRPr/>
              </a:pPr>
              <a:t>20.01.2012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2CA79-BC15-4B9A-B47C-6F08D2B5CB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2208213" y="1331913"/>
            <a:ext cx="6481762" cy="144462"/>
            <a:chOff x="2214546" y="1427612"/>
            <a:chExt cx="6482858" cy="144000"/>
          </a:xfrm>
        </p:grpSpPr>
        <p:sp>
          <p:nvSpPr>
            <p:cNvPr id="6" name="Chevron 8"/>
            <p:cNvSpPr/>
            <p:nvPr userDrawn="1"/>
          </p:nvSpPr>
          <p:spPr>
            <a:xfrm flipH="1">
              <a:off x="8643420" y="1427612"/>
              <a:ext cx="53984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7" name="Rectangle 9"/>
            <p:cNvSpPr/>
            <p:nvPr userDrawn="1"/>
          </p:nvSpPr>
          <p:spPr>
            <a:xfrm>
              <a:off x="2214546" y="1490909"/>
              <a:ext cx="6428874" cy="1740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194BA-7D7A-4947-B266-75AC225FF0D1}" type="datetimeFigureOut">
              <a:rPr lang="ru-RU"/>
              <a:pPr>
                <a:defRPr/>
              </a:pPr>
              <a:t>20.01.2012</a:t>
            </a:fld>
            <a:endParaRPr lang="ru-RU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0ECC2-08DD-4205-BB71-2B44D5C4B0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"/>
          <p:cNvGrpSpPr>
            <a:grpSpLocks/>
          </p:cNvGrpSpPr>
          <p:nvPr/>
        </p:nvGrpSpPr>
        <p:grpSpPr bwMode="auto">
          <a:xfrm>
            <a:off x="2208213" y="1331913"/>
            <a:ext cx="6481762" cy="144462"/>
            <a:chOff x="2214546" y="1427612"/>
            <a:chExt cx="6482858" cy="144000"/>
          </a:xfrm>
        </p:grpSpPr>
        <p:sp>
          <p:nvSpPr>
            <p:cNvPr id="8" name="Chevron 10"/>
            <p:cNvSpPr/>
            <p:nvPr userDrawn="1"/>
          </p:nvSpPr>
          <p:spPr>
            <a:xfrm flipH="1">
              <a:off x="8643420" y="1427612"/>
              <a:ext cx="53984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9" name="Rectangle 11"/>
            <p:cNvSpPr/>
            <p:nvPr userDrawn="1"/>
          </p:nvSpPr>
          <p:spPr>
            <a:xfrm>
              <a:off x="2214546" y="1490909"/>
              <a:ext cx="6428874" cy="1740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5F9FE-F77D-49C4-A5F9-30FD88FEC715}" type="datetimeFigureOut">
              <a:rPr lang="ru-RU"/>
              <a:pPr>
                <a:defRPr/>
              </a:pPr>
              <a:t>20.01.2012</a:t>
            </a:fld>
            <a:endParaRPr lang="ru-RU"/>
          </a:p>
        </p:txBody>
      </p:sp>
      <p:sp>
        <p:nvSpPr>
          <p:cNvPr id="11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7F5D4-CE83-435C-85A7-12F768BF00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2208213" y="1331913"/>
            <a:ext cx="6481762" cy="144462"/>
            <a:chOff x="2214546" y="1427612"/>
            <a:chExt cx="6482858" cy="144000"/>
          </a:xfrm>
        </p:grpSpPr>
        <p:sp>
          <p:nvSpPr>
            <p:cNvPr id="4" name="Chevron 6"/>
            <p:cNvSpPr/>
            <p:nvPr userDrawn="1"/>
          </p:nvSpPr>
          <p:spPr>
            <a:xfrm flipH="1">
              <a:off x="8643420" y="1427612"/>
              <a:ext cx="53984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5" name="Rectangle 7"/>
            <p:cNvSpPr/>
            <p:nvPr userDrawn="1"/>
          </p:nvSpPr>
          <p:spPr>
            <a:xfrm>
              <a:off x="2214546" y="1490909"/>
              <a:ext cx="6428874" cy="1740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B7D1A-AD87-43D5-AAA6-CB1DD963AC7B}" type="datetimeFigureOut">
              <a:rPr lang="ru-RU"/>
              <a:pPr>
                <a:defRPr/>
              </a:pPr>
              <a:t>20.01.2012</a:t>
            </a:fld>
            <a:endParaRPr lang="ru-RU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B35FE-925C-43B7-9B41-95737373D8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F8118-C730-4DE3-9FC8-B65E5284605A}" type="datetimeFigureOut">
              <a:rPr lang="ru-RU"/>
              <a:pPr>
                <a:defRPr/>
              </a:pPr>
              <a:t>20.01.2012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129BD-E767-4542-B04C-B4DE13E486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0745" y="285728"/>
            <a:ext cx="5106055" cy="1162050"/>
          </a:xfrm>
        </p:spPr>
        <p:txBody>
          <a:bodyPr/>
          <a:lstStyle>
            <a:lvl1pPr algn="ctr">
              <a:defRPr sz="3200" b="0" kern="1200" cap="all">
                <a:ln w="11430"/>
                <a:gradFill flip="none" rotWithShape="1">
                  <a:gsLst>
                    <a:gs pos="0">
                      <a:schemeClr val="accent2"/>
                    </a:gs>
                    <a:gs pos="45000">
                      <a:schemeClr val="accent2">
                        <a:tint val="60000"/>
                      </a:schemeClr>
                    </a:gs>
                    <a:gs pos="90000">
                      <a:schemeClr val="accent2">
                        <a:tint val="40000"/>
                      </a:schemeClr>
                    </a:gs>
                    <a:gs pos="100000">
                      <a:schemeClr val="accent2">
                        <a:tint val="20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44450" dist="41910" dir="360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46218"/>
            <a:ext cx="5111750" cy="467967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85729"/>
            <a:ext cx="3008313" cy="5840435"/>
          </a:xfrm>
        </p:spPr>
        <p:txBody>
          <a:bodyPr anchor="b"/>
          <a:lstStyle>
            <a:lvl1pPr marL="0" indent="0">
              <a:spcAft>
                <a:spcPts val="0"/>
              </a:spcAft>
              <a:buNone/>
              <a:defRPr sz="1400"/>
            </a:lvl1pPr>
            <a:lvl2pPr marL="457200" indent="0">
              <a:spcAft>
                <a:spcPts val="0"/>
              </a:spcAft>
              <a:buNone/>
              <a:defRPr sz="1200"/>
            </a:lvl2pPr>
            <a:lvl3pPr marL="914400" indent="0">
              <a:spcAft>
                <a:spcPts val="0"/>
              </a:spcAft>
              <a:buNone/>
              <a:defRPr sz="1000"/>
            </a:lvl3pPr>
            <a:lvl4pPr marL="1371600" indent="0">
              <a:spcAft>
                <a:spcPts val="0"/>
              </a:spcAft>
              <a:buNone/>
              <a:defRPr sz="900"/>
            </a:lvl4pPr>
            <a:lvl5pPr marL="1828800" indent="0">
              <a:spcAft>
                <a:spcPts val="0"/>
              </a:spcAft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27AE2-6256-433D-9454-04B3EABAF164}" type="datetimeFigureOut">
              <a:rPr lang="ru-RU"/>
              <a:pPr>
                <a:defRPr/>
              </a:pPr>
              <a:t>20.01.2012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F7A36-7674-4FC0-BC7C-7E50E75D61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72" y="615868"/>
            <a:ext cx="928694" cy="5813528"/>
          </a:xfrm>
        </p:spPr>
        <p:txBody>
          <a:bodyPr vert="eaVert"/>
          <a:lstStyle>
            <a:lvl1pPr algn="l">
              <a:defRPr sz="2800" b="0" kern="1200" cap="all">
                <a:ln w="11430"/>
                <a:gradFill flip="none" rotWithShape="1">
                  <a:gsLst>
                    <a:gs pos="0">
                      <a:schemeClr val="accent2"/>
                    </a:gs>
                    <a:gs pos="45000">
                      <a:schemeClr val="accent2">
                        <a:tint val="60000"/>
                      </a:schemeClr>
                    </a:gs>
                    <a:gs pos="90000">
                      <a:schemeClr val="accent2">
                        <a:tint val="40000"/>
                      </a:schemeClr>
                    </a:gs>
                    <a:gs pos="100000">
                      <a:schemeClr val="accent2">
                        <a:tint val="20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44450" dist="41910" dir="1860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4348" y="612777"/>
            <a:ext cx="6858048" cy="4745051"/>
          </a:xfrm>
          <a:ln w="38100" cap="flat" cmpd="sng" algn="ctr">
            <a:gradFill flip="none" rotWithShape="1"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path path="rect">
                <a:fillToRect l="100000" t="100000"/>
              </a:path>
              <a:tileRect r="-100000" b="-100000"/>
            </a:gradFill>
            <a:prstDash val="solid"/>
          </a:ln>
          <a:effectLst>
            <a:outerShdw blurRad="38100" dist="50800" dir="5400000" algn="tl" rotWithShape="0">
              <a:srgbClr val="000000">
                <a:alpha val="50000"/>
              </a:srgb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4348" y="5500702"/>
            <a:ext cx="6858048" cy="9286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CDC50-51B5-4792-9404-230F1A734572}" type="datetimeFigureOut">
              <a:rPr lang="ru-RU"/>
              <a:pPr>
                <a:defRPr/>
              </a:pPr>
              <a:t>20.01.2012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00D94-6649-4150-B637-B87B6E3C7F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13" cstate="email">
              <a:alphaModFix amt="30000"/>
              <a:duotone>
                <a:schemeClr val="accent1"/>
                <a:srgbClr val="FFFFFF"/>
              </a:duotone>
            </a:blip>
            <a:tile tx="0" ty="0" sx="100000" sy="100000" flip="none" algn="tl"/>
          </a:blipFill>
          <a:ln w="25400" cap="flat" cmpd="sng" algn="ctr">
            <a:noFill/>
            <a:prstDash val="solid"/>
          </a:ln>
          <a:effectLst/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grpSp>
        <p:nvGrpSpPr>
          <p:cNvPr id="1027" name="Group 17"/>
          <p:cNvGrpSpPr>
            <a:grpSpLocks/>
          </p:cNvGrpSpPr>
          <p:nvPr/>
        </p:nvGrpSpPr>
        <p:grpSpPr bwMode="auto">
          <a:xfrm>
            <a:off x="0" y="6570663"/>
            <a:ext cx="9144000" cy="287337"/>
            <a:chOff x="0" y="6353387"/>
            <a:chExt cx="9144000" cy="361763"/>
          </a:xfrm>
        </p:grpSpPr>
        <p:grpSp>
          <p:nvGrpSpPr>
            <p:cNvPr id="1033" name="Group 16"/>
            <p:cNvGrpSpPr>
              <a:grpSpLocks/>
            </p:cNvGrpSpPr>
            <p:nvPr/>
          </p:nvGrpSpPr>
          <p:grpSpPr bwMode="auto">
            <a:xfrm>
              <a:off x="0" y="6353387"/>
              <a:ext cx="8756597" cy="360000"/>
              <a:chOff x="1" y="6353387"/>
              <a:chExt cx="8756597" cy="360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1" y="6533387"/>
                <a:ext cx="8756597" cy="180000"/>
              </a:xfrm>
              <a:custGeom>
                <a:avLst/>
                <a:gdLst/>
                <a:ahLst/>
                <a:cxnLst/>
                <a:rect l="0" t="0" r="0" b="0"/>
                <a:pathLst>
                  <a:path w="7867650" h="177288">
                    <a:moveTo>
                      <a:pt x="7867650" y="177288"/>
                    </a:moveTo>
                    <a:lnTo>
                      <a:pt x="0" y="171450"/>
                    </a:lnTo>
                    <a:lnTo>
                      <a:pt x="0" y="0"/>
                    </a:lnTo>
                    <a:lnTo>
                      <a:pt x="7753350" y="0"/>
                    </a:lnTo>
                    <a:close/>
                  </a:path>
                </a:pathLst>
              </a:custGeom>
              <a:gradFill flip="none" rotWithShape="1">
                <a:gsLst>
                  <a:gs pos="25000">
                    <a:schemeClr val="accent1">
                      <a:shade val="50000"/>
                      <a:alpha val="75000"/>
                    </a:schemeClr>
                  </a:gs>
                  <a:gs pos="100000">
                    <a:schemeClr val="accent1">
                      <a:tint val="40000"/>
                      <a:alpha val="50000"/>
                    </a:schemeClr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1" name="Freeform 10"/>
              <p:cNvSpPr/>
              <p:nvPr userDrawn="1"/>
            </p:nvSpPr>
            <p:spPr>
              <a:xfrm flipV="1">
                <a:off x="1" y="6353387"/>
                <a:ext cx="8756597" cy="180000"/>
              </a:xfrm>
              <a:custGeom>
                <a:avLst/>
                <a:gdLst/>
                <a:ahLst/>
                <a:cxnLst/>
                <a:rect l="0" t="0" r="0" b="0"/>
                <a:pathLst>
                  <a:path w="7867650" h="177288">
                    <a:moveTo>
                      <a:pt x="7867650" y="177288"/>
                    </a:moveTo>
                    <a:lnTo>
                      <a:pt x="0" y="171450"/>
                    </a:lnTo>
                    <a:lnTo>
                      <a:pt x="0" y="0"/>
                    </a:lnTo>
                    <a:lnTo>
                      <a:pt x="7753350" y="0"/>
                    </a:lnTo>
                    <a:close/>
                  </a:path>
                </a:pathLst>
              </a:custGeom>
              <a:gradFill flip="none" rotWithShape="1">
                <a:gsLst>
                  <a:gs pos="25000">
                    <a:schemeClr val="accent1">
                      <a:shade val="75000"/>
                      <a:alpha val="75000"/>
                    </a:schemeClr>
                  </a:gs>
                  <a:gs pos="100000">
                    <a:schemeClr val="accent1">
                      <a:tint val="40000"/>
                      <a:alpha val="50000"/>
                    </a:schemeClr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1034" name="Group 15"/>
            <p:cNvGrpSpPr>
              <a:grpSpLocks/>
            </p:cNvGrpSpPr>
            <p:nvPr/>
          </p:nvGrpSpPr>
          <p:grpSpPr bwMode="auto">
            <a:xfrm>
              <a:off x="8640700" y="6354583"/>
              <a:ext cx="503300" cy="360567"/>
              <a:chOff x="8640700" y="6354583"/>
              <a:chExt cx="503300" cy="360567"/>
            </a:xfrm>
          </p:grpSpPr>
          <p:sp>
            <p:nvSpPr>
              <p:cNvPr id="12" name="Chevron 11"/>
              <p:cNvSpPr/>
              <p:nvPr userDrawn="1"/>
            </p:nvSpPr>
            <p:spPr>
              <a:xfrm flipH="1">
                <a:off x="8640763" y="6355385"/>
                <a:ext cx="249237" cy="359765"/>
              </a:xfrm>
              <a:prstGeom prst="chevron">
                <a:avLst>
                  <a:gd name="adj" fmla="val 50000"/>
                </a:avLst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100000">
                    <a:schemeClr val="accent1"/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Chevron 12"/>
              <p:cNvSpPr/>
              <p:nvPr userDrawn="1"/>
            </p:nvSpPr>
            <p:spPr>
              <a:xfrm flipH="1">
                <a:off x="8767763" y="6355385"/>
                <a:ext cx="249237" cy="359765"/>
              </a:xfrm>
              <a:prstGeom prst="chevron">
                <a:avLst>
                  <a:gd name="adj" fmla="val 50000"/>
                </a:avLst>
              </a:prstGeom>
              <a:gradFill flip="none" rotWithShape="1">
                <a:gsLst>
                  <a:gs pos="0">
                    <a:schemeClr val="accent1"/>
                  </a:gs>
                  <a:gs pos="100000">
                    <a:schemeClr val="accent1">
                      <a:shade val="75000"/>
                    </a:schemeClr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Chevron 13"/>
              <p:cNvSpPr/>
              <p:nvPr userDrawn="1"/>
            </p:nvSpPr>
            <p:spPr>
              <a:xfrm flipH="1">
                <a:off x="8894763" y="6355385"/>
                <a:ext cx="249237" cy="359765"/>
              </a:xfrm>
              <a:prstGeom prst="chevron">
                <a:avLst>
                  <a:gd name="adj" fmla="val 50000"/>
                </a:avLst>
              </a:prstGeom>
              <a:gradFill flip="none" rotWithShape="1">
                <a:gsLst>
                  <a:gs pos="0">
                    <a:schemeClr val="accent1">
                      <a:shade val="75000"/>
                    </a:schemeClr>
                  </a:gs>
                  <a:gs pos="100000">
                    <a:schemeClr val="accent1">
                      <a:shade val="50000"/>
                      <a:shade val="20000"/>
                    </a:schemeClr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threePt" dir="tl">
                <a:rot lat="0" lon="0" rev="7200000"/>
              </a:lightRig>
            </a:scene3d>
            <a:sp3d contourW="6350">
              <a:contourClr>
                <a:schemeClr val="accent1"/>
              </a:contourClr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570663"/>
            <a:ext cx="1643063" cy="287337"/>
          </a:xfrm>
          <a:prstGeom prst="rect">
            <a:avLst/>
          </a:prstGeom>
        </p:spPr>
        <p:txBody>
          <a:bodyPr vert="horz" rtlCol="0" anchor="ctr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CE438DC-E643-4B11-B75E-7B128D50F2F0}" type="datetimeFigureOut">
              <a:rPr lang="ru-RU"/>
              <a:pPr>
                <a:defRPr/>
              </a:pPr>
              <a:t>20.01.2012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3063" y="6570663"/>
            <a:ext cx="4214812" cy="287337"/>
          </a:xfrm>
          <a:prstGeom prst="rect">
            <a:avLst/>
          </a:prstGeom>
        </p:spPr>
        <p:txBody>
          <a:bodyPr vert="horz" rtlCol="0" anchor="ctr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8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72500" y="6570663"/>
            <a:ext cx="571500" cy="287337"/>
          </a:xfrm>
          <a:prstGeom prst="rect">
            <a:avLst/>
          </a:prstGeom>
        </p:spPr>
        <p:txBody>
          <a:bodyPr vert="horz" rtlCol="0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125F847-F33A-42B7-BC3D-A8B7F221C8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11" r:id="rId7"/>
    <p:sldLayoutId id="2147483712" r:id="rId8"/>
    <p:sldLayoutId id="2147483720" r:id="rId9"/>
    <p:sldLayoutId id="2147483721" r:id="rId10"/>
    <p:sldLayoutId id="214748371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zh-CN" altLang="en-US" sz="4400" b="1" kern="1200" dirty="0">
          <a:ln w="11430"/>
          <a:gradFill flip="none" rotWithShape="1">
            <a:gsLst>
              <a:gs pos="0">
                <a:schemeClr val="accent2"/>
              </a:gs>
              <a:gs pos="45000">
                <a:schemeClr val="accent2">
                  <a:tint val="60000"/>
                </a:schemeClr>
              </a:gs>
              <a:gs pos="90000">
                <a:schemeClr val="accent2">
                  <a:tint val="40000"/>
                </a:schemeClr>
              </a:gs>
              <a:gs pos="100000">
                <a:schemeClr val="accent2">
                  <a:tint val="20000"/>
                </a:schemeClr>
              </a:gs>
            </a:gsLst>
            <a:lin ang="5400000" scaled="1"/>
            <a:tileRect/>
          </a:gradFill>
          <a:effectLst>
            <a:outerShdw blurRad="44450" dist="41910" dir="3600000" algn="tl">
              <a:srgbClr val="000000">
                <a:alpha val="5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Franklin Gothic Medium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Franklin Gothic Medium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Franklin Gothic Medium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Franklin Gothic Medium" pitchFamily="34" charset="0"/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 2" pitchFamily="18" charset="2"/>
        <a:buChar char="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 2" pitchFamily="18" charset="2"/>
        <a:buChar char="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 2" pitchFamily="18" charset="2"/>
        <a:buChar char="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 2" pitchFamily="18" charset="2"/>
        <a:buChar char="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 2" pitchFamily="18" charset="2"/>
        <a:buChar char="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jpeg"/><Relationship Id="rId3" Type="http://schemas.openxmlformats.org/officeDocument/2006/relationships/image" Target="../media/image33.jpeg"/><Relationship Id="rId7" Type="http://schemas.openxmlformats.org/officeDocument/2006/relationships/image" Target="../media/image37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jpeg"/><Relationship Id="rId5" Type="http://schemas.openxmlformats.org/officeDocument/2006/relationships/image" Target="../media/image35.jpeg"/><Relationship Id="rId4" Type="http://schemas.openxmlformats.org/officeDocument/2006/relationships/image" Target="../media/image34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tint val="100000"/>
            <a:shade val="100000"/>
            <a:hueMod val="100000"/>
            <a:satMod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000125" y="714375"/>
            <a:ext cx="7500938" cy="41243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>
                <a:solidFill>
                  <a:srgbClr val="FF3399"/>
                </a:solidFill>
                <a:latin typeface="Franklin Gothic Book" pitchFamily="34" charset="0"/>
              </a:rPr>
              <a:t>К</a:t>
            </a:r>
            <a:r>
              <a:rPr lang="ru-RU" sz="8800">
                <a:solidFill>
                  <a:srgbClr val="00B050"/>
                </a:solidFill>
                <a:latin typeface="Franklin Gothic Book" pitchFamily="34" charset="0"/>
              </a:rPr>
              <a:t>В</a:t>
            </a:r>
            <a:r>
              <a:rPr lang="ru-RU" sz="8800">
                <a:solidFill>
                  <a:srgbClr val="0070C0"/>
                </a:solidFill>
                <a:latin typeface="Franklin Gothic Book" pitchFamily="34" charset="0"/>
              </a:rPr>
              <a:t>Н</a:t>
            </a:r>
          </a:p>
          <a:p>
            <a:pPr algn="ctr"/>
            <a:r>
              <a:rPr lang="ru-RU" sz="5400">
                <a:latin typeface="Franklin Gothic Book" pitchFamily="34" charset="0"/>
              </a:rPr>
              <a:t> </a:t>
            </a:r>
            <a:r>
              <a:rPr lang="ru-RU" sz="4000" i="1">
                <a:latin typeface="Franklin Gothic Book" pitchFamily="34" charset="0"/>
              </a:rPr>
              <a:t>(по сказкам А.С.Пушкина)</a:t>
            </a:r>
          </a:p>
          <a:p>
            <a:pPr algn="ctr"/>
            <a:r>
              <a:rPr lang="ru-RU" sz="6000">
                <a:solidFill>
                  <a:srgbClr val="FF0000"/>
                </a:solidFill>
                <a:latin typeface="Franklin Gothic Book" pitchFamily="34" charset="0"/>
              </a:rPr>
              <a:t>«ЧТО ЗА ПРЕЛЕСТЬ ЭТИ СКАЗКИ!»</a:t>
            </a:r>
          </a:p>
        </p:txBody>
      </p:sp>
      <p:pic>
        <p:nvPicPr>
          <p:cNvPr id="5" name="Рисунок 4" descr="978-5-18-001096-4-500x500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-757413">
            <a:off x="365125" y="349250"/>
            <a:ext cx="1725613" cy="2301875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</p:spPr>
      </p:pic>
      <p:pic>
        <p:nvPicPr>
          <p:cNvPr id="6" name="Рисунок 5" descr="107385_1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-564543">
            <a:off x="404813" y="4216400"/>
            <a:ext cx="1941512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а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rot="460945">
            <a:off x="7170738" y="4687888"/>
            <a:ext cx="1857375" cy="187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imgt393.jpg"/>
          <p:cNvPicPr>
            <a:picLocks noChangeAspect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 rot="778064">
            <a:off x="7004050" y="184150"/>
            <a:ext cx="1903413" cy="232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rgbClr val="00B050"/>
                </a:solidFill>
              </a:rPr>
              <a:t>5 конкурс -  Викторина</a:t>
            </a:r>
            <a:endParaRPr lang="ru-RU">
              <a:solidFill>
                <a:srgbClr val="00B050"/>
              </a:solidFill>
            </a:endParaRPr>
          </a:p>
        </p:txBody>
      </p:sp>
      <p:pic>
        <p:nvPicPr>
          <p:cNvPr id="4" name="Рисунок 3" descr="26596055_1212756189_3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00125" y="1428750"/>
            <a:ext cx="7143750" cy="491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rgbClr val="00B050"/>
                </a:solidFill>
              </a:rPr>
              <a:t>6 конкурс «Из какой сказки волшебный предмет»</a:t>
            </a:r>
            <a:endParaRPr lang="ru-RU">
              <a:solidFill>
                <a:srgbClr val="00B050"/>
              </a:solidFill>
            </a:endParaRPr>
          </a:p>
        </p:txBody>
      </p:sp>
      <p:pic>
        <p:nvPicPr>
          <p:cNvPr id="4" name="Рисунок 3" descr="686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-485145">
            <a:off x="306388" y="1416050"/>
            <a:ext cx="2020887" cy="245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1350_product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86125" y="1500188"/>
            <a:ext cx="19050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1410b740d10e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4313" y="4143375"/>
            <a:ext cx="3048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яблоко.jpe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286250" y="4500563"/>
            <a:ext cx="2138363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1296917886_63b.jpg"/>
          <p:cNvPicPr>
            <a:picLocks noChangeAspect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 rot="1413932">
            <a:off x="6715125" y="1214438"/>
            <a:ext cx="2101850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0FB8E68F.JPG"/>
          <p:cNvPicPr>
            <a:picLocks noChangeAspect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429375" y="3714750"/>
            <a:ext cx="1814513" cy="160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11C89387.JPG"/>
          <p:cNvPicPr>
            <a:picLocks noChangeAspect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7500938" y="4857750"/>
            <a:ext cx="1390650" cy="157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813" y="357188"/>
            <a:ext cx="8358187" cy="714375"/>
          </a:xfrm>
        </p:spPr>
        <p:txBody>
          <a:bodyPr/>
          <a:lstStyle/>
          <a:p>
            <a:pPr marL="514350" indent="-514350" eaLnBrk="1" hangingPunct="1">
              <a:buFont typeface="Wingdings 2" pitchFamily="18" charset="2"/>
              <a:buNone/>
            </a:pPr>
            <a:r>
              <a:rPr lang="ru-RU" sz="3600" smtClean="0"/>
              <a:t>    Кто взял работником Балду?</a:t>
            </a:r>
          </a:p>
          <a:p>
            <a:pPr marL="514350" indent="-514350" eaLnBrk="1" hangingPunct="1">
              <a:buFont typeface="Wingdings 2" pitchFamily="18" charset="2"/>
              <a:buNone/>
            </a:pPr>
            <a:endParaRPr lang="ru-RU" sz="3600" smtClean="0"/>
          </a:p>
          <a:p>
            <a:pPr marL="514350" indent="-514350" eaLnBrk="1" hangingPunct="1">
              <a:buFont typeface="Wingdings 2" pitchFamily="18" charset="2"/>
              <a:buNone/>
            </a:pPr>
            <a:endParaRPr lang="ru-RU" sz="3600" smtClean="0"/>
          </a:p>
          <a:p>
            <a:pPr marL="514350" indent="-514350" eaLnBrk="1" hangingPunct="1">
              <a:buFont typeface="Wingdings 2" pitchFamily="18" charset="2"/>
              <a:buNone/>
            </a:pPr>
            <a:endParaRPr lang="ru-RU" sz="3600" smtClean="0"/>
          </a:p>
          <a:p>
            <a:pPr marL="514350" indent="-514350" eaLnBrk="1" hangingPunct="1">
              <a:buFont typeface="Wingdings 2" pitchFamily="18" charset="2"/>
              <a:buNone/>
            </a:pPr>
            <a:endParaRPr lang="ru-RU" sz="3600" smtClean="0"/>
          </a:p>
          <a:p>
            <a:pPr marL="514350" indent="-514350" eaLnBrk="1" hangingPunct="1">
              <a:buFont typeface="Wingdings 2" pitchFamily="18" charset="2"/>
              <a:buNone/>
            </a:pPr>
            <a:endParaRPr lang="ru-RU" sz="3600" smtClean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85750" y="214313"/>
            <a:ext cx="6429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400" b="1">
                <a:solidFill>
                  <a:srgbClr val="C00000"/>
                </a:solidFill>
                <a:latin typeface="Franklin Gothic Book" pitchFamily="34" charset="0"/>
              </a:rPr>
              <a:t>П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85750" y="1357313"/>
            <a:ext cx="6429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400" b="1">
                <a:solidFill>
                  <a:srgbClr val="C00000"/>
                </a:solidFill>
                <a:latin typeface="Franklin Gothic Book" pitchFamily="34" charset="0"/>
              </a:rPr>
              <a:t>У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14313" y="2286000"/>
            <a:ext cx="5715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400" b="1">
                <a:solidFill>
                  <a:srgbClr val="C00000"/>
                </a:solidFill>
                <a:latin typeface="Franklin Gothic Book" pitchFamily="34" charset="0"/>
              </a:rPr>
              <a:t>Ш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57188" y="3143250"/>
            <a:ext cx="50006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400" b="1">
                <a:solidFill>
                  <a:srgbClr val="C00000"/>
                </a:solidFill>
                <a:latin typeface="Franklin Gothic Book" pitchFamily="34" charset="0"/>
              </a:rPr>
              <a:t>К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57188" y="4214813"/>
            <a:ext cx="50006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400" b="1">
                <a:solidFill>
                  <a:srgbClr val="C00000"/>
                </a:solidFill>
                <a:latin typeface="Franklin Gothic Book" pitchFamily="34" charset="0"/>
              </a:rPr>
              <a:t>И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28625" y="5357813"/>
            <a:ext cx="5715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400" b="1">
                <a:solidFill>
                  <a:srgbClr val="C00000"/>
                </a:solidFill>
                <a:latin typeface="Franklin Gothic Book" pitchFamily="34" charset="0"/>
              </a:rPr>
              <a:t>Н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357313" y="5357813"/>
            <a:ext cx="72866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Кем являлась Арина Родионовна Пушкину?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357313" y="4071938"/>
            <a:ext cx="69294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Из чего были ядра у орехов, которые грызла Белочка?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357313" y="2928938"/>
            <a:ext cx="73580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Кем был Елисей из «Сказки о мёртвой царевне…»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285875" y="2357438"/>
            <a:ext cx="72866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В кого превращался князь Гвидон?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214438" y="1214438"/>
            <a:ext cx="75009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С какой буквы начинается поэма «Руслан и Людмила?»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  <p:bldP spid="8" grpId="0"/>
      <p:bldP spid="9" grpId="0"/>
      <p:bldP spid="10" grpId="0"/>
      <p:bldP spid="14" grpId="0"/>
      <p:bldP spid="15" grpId="0"/>
      <p:bldP spid="16" grpId="0"/>
      <p:bldP spid="17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4064943_df3790bf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0313" y="2214563"/>
            <a:ext cx="4286250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714500" y="571500"/>
            <a:ext cx="58388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600" b="1">
                <a:solidFill>
                  <a:srgbClr val="00B050"/>
                </a:solidFill>
                <a:latin typeface="Franklin Gothic Book" pitchFamily="34" charset="0"/>
              </a:rPr>
              <a:t>Что за прелесть эти сказки? </a:t>
            </a:r>
          </a:p>
          <a:p>
            <a:pPr algn="ctr"/>
            <a:r>
              <a:rPr lang="ru-RU" sz="3600" b="1">
                <a:solidFill>
                  <a:srgbClr val="00B050"/>
                </a:solidFill>
                <a:latin typeface="Franklin Gothic Book" pitchFamily="34" charset="0"/>
              </a:rPr>
              <a:t>Каждая есть поэма!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75000"/>
            </a:schemeClr>
          </a:solidFill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Александр Сергеевич Пушкин</a:t>
            </a:r>
            <a:endParaRPr lang="ru-RU"/>
          </a:p>
        </p:txBody>
      </p:sp>
      <p:pic>
        <p:nvPicPr>
          <p:cNvPr id="4" name="Рисунок 3" descr="is.jpe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5750" y="1714500"/>
            <a:ext cx="2389188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3143250" y="1428750"/>
            <a:ext cx="60007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 pitchFamily="34" charset="0"/>
              </a:rPr>
              <a:t>	Александр Сергеевич Пушкин – пожалуй, самый любимый и почитаемый в нашей стране поэт и писатель. Прошло уже больше 200 лет со дня его рождения, а слава Пушкина ни то, что не угасает, а разгорается все ярче. </a:t>
            </a:r>
          </a:p>
          <a:p>
            <a:endParaRPr lang="ru-RU">
              <a:latin typeface="Franklin Gothic Book" pitchFamily="34" charset="0"/>
            </a:endParaRPr>
          </a:p>
          <a:p>
            <a:r>
              <a:rPr lang="ru-RU">
                <a:latin typeface="Franklin Gothic Book" pitchFamily="34" charset="0"/>
              </a:rPr>
              <a:t>	Магия сказок Пушкина в том, что взрослея, мы не теряем своего интереса к ним. Сказка открывается нам новыми, неизведанными и незамеченными гранями, продолжает  нас волновать. Именно поэтому сказки А. С. Пушкина – это универсальные произведения, которые не оставят равнодушными ни ребенка, ни взрослого.</a:t>
            </a:r>
          </a:p>
          <a:p>
            <a:endParaRPr lang="ru-RU">
              <a:latin typeface="Franklin Gothic Book" pitchFamily="34" charset="0"/>
            </a:endParaRPr>
          </a:p>
          <a:p>
            <a:r>
              <a:rPr lang="ru-RU">
                <a:latin typeface="Franklin Gothic Book" pitchFamily="34" charset="0"/>
              </a:rPr>
              <a:t>	Сказки и сказочные поэмы А. С. Пушкин написал на пике своего творческого расцвета. И хотя изначально эти сказки не были написаны для детей, но практически сразу вошли в детскую литературу.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3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243918" cy="4286280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00B050"/>
                </a:solidFill>
              </a:rPr>
              <a:t>1 команда – «Золотая рыбка»  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/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00B050"/>
                </a:solidFill>
              </a:rPr>
              <a:t>2 команда – «33 богатыря»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00B050"/>
                </a:solidFill>
              </a:rPr>
              <a:t>3 команда – «Лукоморье»</a:t>
            </a: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4" name="Рисунок 3" descr="41039-1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072313" y="571500"/>
            <a:ext cx="1500187" cy="141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images_88918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786563" y="2357438"/>
            <a:ext cx="180975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a8cfee4fb500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500688" y="4429125"/>
            <a:ext cx="2046287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rgbClr val="00CC00"/>
                </a:solidFill>
              </a:rPr>
              <a:t>1 конкурс  «Угадай, из какой сказки пришли герои»</a:t>
            </a:r>
            <a:endParaRPr lang="ru-RU">
              <a:solidFill>
                <a:srgbClr val="00CC00"/>
              </a:solidFill>
            </a:endParaRPr>
          </a:p>
        </p:txBody>
      </p:sp>
      <p:pic>
        <p:nvPicPr>
          <p:cNvPr id="4" name="Рисунок 3" descr="original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625" y="1571625"/>
            <a:ext cx="1830388" cy="246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41039-1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62763" y="1714500"/>
            <a:ext cx="2039937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1212741_12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857750" y="1571625"/>
            <a:ext cx="172085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978-5-18-001096-4-500x500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714625" y="1643063"/>
            <a:ext cx="1771650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%D0%A1%D0%BA%D0%B0%D0%B7%D0%BA%D0%B0-%D0%BE-%D1%80%D1%8B%D0%B1%D0%B0%D0%BA%D0%B5-%D0%B8-%D1%80%D1%8B%D0%B1%D0%BA%D0%B5-1950.jpg"/>
          <p:cNvPicPr>
            <a:picLocks noChangeAspect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57188" y="4429125"/>
            <a:ext cx="2625725" cy="21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post-70687-1205644994.jpg"/>
          <p:cNvPicPr>
            <a:picLocks noChangeAspect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643688" y="4357688"/>
            <a:ext cx="2330450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Skazka o pope_enl.jpg"/>
          <p:cNvPicPr>
            <a:picLocks noChangeAspect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3786188" y="4357688"/>
            <a:ext cx="2257425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rgbClr val="00CC00"/>
                </a:solidFill>
              </a:rPr>
              <a:t>2 конкурс «Продолжи сказку»</a:t>
            </a:r>
            <a:endParaRPr lang="ru-RU">
              <a:solidFill>
                <a:srgbClr val="00CC00"/>
              </a:solidFill>
            </a:endParaRPr>
          </a:p>
        </p:txBody>
      </p:sp>
      <p:pic>
        <p:nvPicPr>
          <p:cNvPr id="4" name="Рисунок 3" descr="imgt393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215063" y="2714625"/>
            <a:ext cx="2749550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1242909385_pic_id182129.jpe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00125" y="4214813"/>
            <a:ext cx="3521075" cy="2078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о рыбаке.jpe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214688" y="1500188"/>
            <a:ext cx="1785937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царь салтан.jpe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14313" y="1428750"/>
            <a:ext cx="1660525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rgbClr val="00CC00"/>
                </a:solidFill>
              </a:rPr>
              <a:t>3 конкурс  «Узнай сказку по сказочным предметам»</a:t>
            </a:r>
            <a:endParaRPr lang="ru-RU">
              <a:solidFill>
                <a:srgbClr val="00CC00"/>
              </a:solidFill>
            </a:endParaRPr>
          </a:p>
        </p:txBody>
      </p:sp>
      <p:pic>
        <p:nvPicPr>
          <p:cNvPr id="4" name="Рисунок 3" descr="7752.gif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14625" y="3000375"/>
            <a:ext cx="3595688" cy="297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47686011b000.gif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50" y="1643063"/>
            <a:ext cx="2667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3136615dba9f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143625" y="1571625"/>
            <a:ext cx="268922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14375" y="5500688"/>
            <a:ext cx="7786688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7030A0"/>
                </a:solidFill>
                <a:latin typeface="Franklin Gothic Book" pitchFamily="34" charset="0"/>
              </a:rPr>
              <a:t>«Сказка о мёртвой царевне </a:t>
            </a:r>
          </a:p>
          <a:p>
            <a:pPr algn="ctr"/>
            <a:r>
              <a:rPr lang="ru-RU" sz="3200" b="1">
                <a:solidFill>
                  <a:srgbClr val="7030A0"/>
                </a:solidFill>
                <a:latin typeface="Franklin Gothic Book" pitchFamily="34" charset="0"/>
              </a:rPr>
              <a:t>и семи богатырях»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nqxtgzpyqumxsrmpsoado.pn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714375" y="3143250"/>
            <a:ext cx="2000250" cy="3357563"/>
          </a:xfrm>
        </p:spPr>
      </p:pic>
      <p:pic>
        <p:nvPicPr>
          <p:cNvPr id="5" name="Рисунок 4" descr="1286254393_dbf94af580af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50" y="285750"/>
            <a:ext cx="3813175" cy="288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1212741_12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929313" y="571500"/>
            <a:ext cx="2990850" cy="400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357688" y="5072063"/>
            <a:ext cx="45720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7030A0"/>
                </a:solidFill>
                <a:latin typeface="Franklin Gothic Book" pitchFamily="34" charset="0"/>
              </a:rPr>
              <a:t>«Сказка </a:t>
            </a:r>
          </a:p>
          <a:p>
            <a:pPr algn="ctr"/>
            <a:r>
              <a:rPr lang="ru-RU" sz="3200" b="1">
                <a:solidFill>
                  <a:srgbClr val="7030A0"/>
                </a:solidFill>
                <a:latin typeface="Franklin Gothic Book" pitchFamily="34" charset="0"/>
              </a:rPr>
              <a:t>о Золотом Петушке»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032-111-Skazka-o-tsare-Saltane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313" y="285750"/>
            <a:ext cx="4214812" cy="337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s123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572125" y="428625"/>
            <a:ext cx="3044825" cy="230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Буян.jpe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1500" y="3857625"/>
            <a:ext cx="3106738" cy="2319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786313" y="3357563"/>
            <a:ext cx="3929062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7030A0"/>
                </a:solidFill>
                <a:latin typeface="Franklin Gothic Book" pitchFamily="34" charset="0"/>
              </a:rPr>
              <a:t>«Сказка о царе Салтане о сыне его славном Гвидоне Салтановиче и о прекрасной царевне Лебеди»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351155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rgbClr val="00B050"/>
                </a:solidFill>
              </a:rPr>
              <a:t>4 конкурс </a:t>
            </a:r>
            <a:br>
              <a:rPr lang="ru-RU" smtClean="0">
                <a:solidFill>
                  <a:srgbClr val="00B050"/>
                </a:solidFill>
              </a:rPr>
            </a:br>
            <a:r>
              <a:rPr lang="ru-RU" smtClean="0">
                <a:solidFill>
                  <a:srgbClr val="00B050"/>
                </a:solidFill>
              </a:rPr>
              <a:t>                        </a:t>
            </a:r>
            <a:br>
              <a:rPr lang="ru-RU" smtClean="0">
                <a:solidFill>
                  <a:srgbClr val="00B050"/>
                </a:solidFill>
              </a:rPr>
            </a:br>
            <a:r>
              <a:rPr lang="ru-RU" sz="4800" smtClean="0">
                <a:solidFill>
                  <a:srgbClr val="00B050"/>
                </a:solidFill>
              </a:rPr>
              <a:t>                                     «Собери </a:t>
            </a:r>
            <a:br>
              <a:rPr lang="ru-RU" sz="4800" smtClean="0">
                <a:solidFill>
                  <a:srgbClr val="00B050"/>
                </a:solidFill>
              </a:rPr>
            </a:br>
            <a:r>
              <a:rPr lang="ru-RU" sz="4800" smtClean="0">
                <a:solidFill>
                  <a:srgbClr val="00B050"/>
                </a:solidFill>
              </a:rPr>
              <a:t>                                      строки из </a:t>
            </a:r>
            <a:br>
              <a:rPr lang="ru-RU" sz="4800" smtClean="0">
                <a:solidFill>
                  <a:srgbClr val="00B050"/>
                </a:solidFill>
              </a:rPr>
            </a:br>
            <a:r>
              <a:rPr lang="ru-RU" sz="4800" smtClean="0">
                <a:solidFill>
                  <a:srgbClr val="00B050"/>
                </a:solidFill>
              </a:rPr>
              <a:t>                                   сказки» </a:t>
            </a:r>
            <a:endParaRPr lang="ru-RU" sz="4800">
              <a:solidFill>
                <a:srgbClr val="00B050"/>
              </a:solidFill>
            </a:endParaRPr>
          </a:p>
        </p:txBody>
      </p:sp>
      <p:pic>
        <p:nvPicPr>
          <p:cNvPr id="5" name="Рисунок 4" descr="107385_1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625" y="1143000"/>
            <a:ext cx="4229100" cy="544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elcome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Welcome">
      <a:fillStyleLst>
        <a:solidFill>
          <a:schemeClr val="phClr">
            <a:tint val="100000"/>
            <a:shade val="100000"/>
            <a:hueMod val="100000"/>
            <a:satMod val="150000"/>
          </a:schemeClr>
        </a:solidFill>
        <a:gradFill rotWithShape="1">
          <a:gsLst>
            <a:gs pos="0">
              <a:schemeClr val="phClr">
                <a:tint val="10000"/>
                <a:shade val="100000"/>
                <a:hueMod val="100000"/>
                <a:satMod val="10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300000"/>
              </a:schemeClr>
            </a:gs>
          </a:gsLst>
          <a:lin ang="16200000" scaled="1"/>
        </a:gradFill>
        <a:gradFill flip="none" rotWithShape="1">
          <a:gsLst>
            <a:gs pos="0">
              <a:schemeClr val="phClr">
                <a:tint val="70000"/>
              </a:schemeClr>
            </a:gs>
            <a:gs pos="30000">
              <a:schemeClr val="phClr">
                <a:tint val="90000"/>
              </a:schemeClr>
            </a:gs>
            <a:gs pos="88000">
              <a:schemeClr val="phClr">
                <a:shade val="30000"/>
              </a:schemeClr>
            </a:gs>
            <a:gs pos="100000">
              <a:schemeClr val="phClr">
                <a:shade val="20000"/>
              </a:schemeClr>
            </a:gs>
          </a:gsLst>
          <a:lin ang="5400000" scaled="1"/>
          <a:tileRect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outerShdw blurRad="39000" dist="25400" dir="5400000">
              <a:srgbClr val="000000">
                <a:alpha val="40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52400"/>
            <a:contourClr>
              <a:schemeClr val="phClr"/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30000"/>
                <a:hueMod val="100000"/>
              </a:schemeClr>
            </a:gs>
            <a:gs pos="20000">
              <a:schemeClr val="phClr">
                <a:tint val="100000"/>
                <a:shade val="100000"/>
                <a:hueMod val="100000"/>
              </a:schemeClr>
            </a:gs>
            <a:gs pos="100000">
              <a:schemeClr val="phClr">
                <a:tint val="90000"/>
                <a:shade val="100000"/>
                <a:hueMod val="100000"/>
                <a:satMod val="16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30000"/>
                <a:hueMod val="100000"/>
                <a:satMod val="1600000"/>
              </a:schemeClr>
            </a:gs>
            <a:gs pos="20000">
              <a:schemeClr val="phClr">
                <a:tint val="100000"/>
                <a:shade val="100000"/>
                <a:hueMod val="100000"/>
                <a:satMod val="500000"/>
              </a:schemeClr>
            </a:gs>
            <a:gs pos="100000">
              <a:schemeClr val="phClr">
                <a:tint val="90000"/>
                <a:shade val="100000"/>
                <a:hueMod val="100000"/>
                <a:satMod val="160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Welcome</Template>
  <TotalTime>123</TotalTime>
  <Words>163</Words>
  <Application>Microsoft Office PowerPoint</Application>
  <PresentationFormat>Экран (4:3)</PresentationFormat>
  <Paragraphs>39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Franklin Gothic Medium</vt:lpstr>
      <vt:lpstr>Franklin Gothic Book</vt:lpstr>
      <vt:lpstr>Wingdings 2</vt:lpstr>
      <vt:lpstr>Calibri</vt:lpstr>
      <vt:lpstr>华文楷体</vt:lpstr>
      <vt:lpstr>Welcome</vt:lpstr>
      <vt:lpstr>Слайд 1</vt:lpstr>
      <vt:lpstr>Александр Сергеевич Пушкин</vt:lpstr>
      <vt:lpstr>1 команда – «Золотая рыбка»     2 команда – «33 богатыря»   3 команда – «Лукоморье»</vt:lpstr>
      <vt:lpstr>1 конкурс  «Угадай, из какой сказки пришли герои»</vt:lpstr>
      <vt:lpstr>2 конкурс «Продолжи сказку»</vt:lpstr>
      <vt:lpstr>3 конкурс  «Узнай сказку по сказочным предметам»</vt:lpstr>
      <vt:lpstr>Слайд 7</vt:lpstr>
      <vt:lpstr>Слайд 8</vt:lpstr>
      <vt:lpstr>4 конкурс                                                                «Собери                                        строки из                                     сказки» </vt:lpstr>
      <vt:lpstr>5 конкурс -  Викторина</vt:lpstr>
      <vt:lpstr>6 конкурс «Из какой сказки волшебный предмет»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Дарёна</cp:lastModifiedBy>
  <cp:revision>15</cp:revision>
  <dcterms:created xsi:type="dcterms:W3CDTF">2011-10-30T11:50:33Z</dcterms:created>
  <dcterms:modified xsi:type="dcterms:W3CDTF">2012-01-20T18:20:25Z</dcterms:modified>
</cp:coreProperties>
</file>