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08" r:id="rId4"/>
    <p:sldMasterId id="2147483732" r:id="rId5"/>
    <p:sldMasterId id="2147483756" r:id="rId6"/>
    <p:sldMasterId id="2147483768" r:id="rId7"/>
    <p:sldMasterId id="2147483886" r:id="rId8"/>
    <p:sldMasterId id="2147483898" r:id="rId9"/>
    <p:sldMasterId id="2147483910" r:id="rId10"/>
    <p:sldMasterId id="2147484076" r:id="rId11"/>
  </p:sldMasterIdLst>
  <p:sldIdLst>
    <p:sldId id="261" r:id="rId12"/>
    <p:sldId id="257" r:id="rId13"/>
    <p:sldId id="295" r:id="rId14"/>
    <p:sldId id="258" r:id="rId15"/>
    <p:sldId id="259" r:id="rId16"/>
    <p:sldId id="260" r:id="rId17"/>
    <p:sldId id="262" r:id="rId18"/>
    <p:sldId id="263" r:id="rId19"/>
    <p:sldId id="264" r:id="rId20"/>
    <p:sldId id="265" r:id="rId21"/>
    <p:sldId id="271" r:id="rId22"/>
    <p:sldId id="272" r:id="rId23"/>
    <p:sldId id="270" r:id="rId24"/>
    <p:sldId id="267" r:id="rId25"/>
    <p:sldId id="268" r:id="rId26"/>
    <p:sldId id="284" r:id="rId27"/>
    <p:sldId id="285" r:id="rId28"/>
    <p:sldId id="286" r:id="rId29"/>
    <p:sldId id="273" r:id="rId30"/>
    <p:sldId id="283" r:id="rId31"/>
    <p:sldId id="274" r:id="rId32"/>
    <p:sldId id="275" r:id="rId33"/>
    <p:sldId id="289" r:id="rId34"/>
    <p:sldId id="276" r:id="rId35"/>
    <p:sldId id="290" r:id="rId36"/>
    <p:sldId id="288" r:id="rId37"/>
    <p:sldId id="277" r:id="rId38"/>
    <p:sldId id="278" r:id="rId39"/>
    <p:sldId id="279" r:id="rId40"/>
    <p:sldId id="287" r:id="rId41"/>
    <p:sldId id="291" r:id="rId42"/>
    <p:sldId id="294" r:id="rId43"/>
    <p:sldId id="292" r:id="rId44"/>
    <p:sldId id="280" r:id="rId45"/>
    <p:sldId id="281" r:id="rId46"/>
    <p:sldId id="282" r:id="rId4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C5B56D45-1183-411E-AF27-F6EEE3DAA18D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E85A5A0-BA8E-41F5-B882-FDF6744803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A50A2-1E47-47FC-8689-036E1A05E572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25633-A2B7-4843-A7E2-5B0153896C3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CB3F8-70A8-4C5C-A00F-EE2D9DB52640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6FCB675-A2E2-411B-8FAF-CB2C2DDB2A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B6FD9-CF8F-4D7F-A315-998DED5FF4CD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7003A-7A76-409A-A24E-7DA4EE2C20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117CA-81FF-4624-A7A7-854D49DB3590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9F94D-83E9-4D27-8FB8-65472D3516A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F87DE-C0CF-42F4-904B-11D154BB4903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2DFE4-2054-4820-BBFC-EB59D8702DF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8C60320-5A5A-46D8-A0E8-BA2FA1785C19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4611546-75FA-4D93-8EB7-A71449C19E9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1E157-0C32-409C-908A-79C468CC6BE9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76C37-A872-49DE-9981-9EE7C60C6C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D0240-CA9D-4A48-9D01-9478FC852315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C1856-54B3-4885-856F-3398141CEF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90816-627C-4C64-AC26-CF1179FA8394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36085-99C6-425E-AC11-AE1C3C07FE9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1925E-2E0D-4044-9337-5CF816488EFB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2467A-DD0E-44B0-A2B4-9BF46A83B1F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74311-2F3D-423A-BF14-6A83AF0A5E02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FADA7-DB71-4864-94E9-89FF5454B58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80132-9EB8-4977-AF06-692529764E44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ABDB5-97D0-4054-82ED-8313C75563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CCE2A-BED0-4D42-B03E-46F64F830B11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A6947-5472-4AE2-AEDB-43833C9B55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CC198-D823-4A93-AED4-BBD1D4D6A097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DF7E6-E664-49F2-A0FD-F3CA02B279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103B0-CD69-4699-B58F-FF75F71E8229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F09A9-3F31-496E-B4C5-6BC3FCC2D4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9CB71-68CD-48D7-BC6A-D11121AAED99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9F9F1-9974-46FB-8406-12EC90F808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BE6C1-FCF7-4479-8752-25CC8A486AE7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17ED5-D8E4-41AF-9378-D647E24911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2A65E-6AF1-4F4F-814A-0F42545CEAE8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3563B-469E-4F79-BE07-12F249249C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1F193-ED93-444D-9854-1DC9FBBC89E1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FF20B-745B-4620-8109-5E074347E83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33CDD-C75B-4898-993C-FC369B18729F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24570-C9D7-466D-A3AC-30005C899F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FAF2F-F8B8-44A7-8D0D-D0F74113B8EA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752D3-2CA6-4FF6-8027-B02837B1A4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B0F26-2AB0-4C65-8E97-B2178D9FB12F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95CC9-A4B5-40DB-BA1B-EF117CA6A47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4FEDC-AD4D-4C28-A789-F7A42D5FB586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EEF0A-390F-4D28-A5F0-70B7F97462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79163-261C-4B3C-8B46-B22E718FD67D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8B175-E2A7-44AB-B75C-011DC10956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052B9-A8E5-438F-A34B-F27F6132F7AE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0A956-FCA3-4C22-A491-F55C56B77B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BB027-BE1A-4506-A75B-E2ACEEB16D13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3E0B7-9142-44FA-95F3-996300F8DC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C2198-582A-4632-8212-56E18B64BEB3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F281B-4A3C-4504-AD4C-52CD22CCD5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ED1D5-5A2F-4C20-AFC2-FA57E7DC903C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1B392-F812-43F8-95F3-D69F71FA40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6A116-723A-40DB-883D-37425F000017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79797-844F-4F1E-AFBF-2AC15AFBCE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A79B6-CAE8-41D7-A447-13ACFCA9FE60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EA010-94F1-4CCC-81BC-A2E56057CA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C0A55-2C95-4F18-8865-2282039EB502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AF274-8328-4372-A7F1-A787B899B0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CC2B7-2606-442F-AEFE-F2ACB51F9593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0C0B7-8F6C-4C6D-8CE0-1AE750A95A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19BB3-AAB7-4CAE-8437-8A58D04C550F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70F30-9F49-4940-B5E2-EDF47F79C4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D1730-EEFF-4B34-A564-E2BB48B1ED16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985B8-A995-44BC-8839-4B047FA86E1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A5EC3-6887-4574-BF15-508E50BD2C82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042A9-178B-4770-92F3-A3BBDE5645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5E29F-E08A-406A-8DEB-73C1A78D33C3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87458-CAC1-476B-BADC-D6436D5A46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8CDA168-C2CF-4B2F-B3A3-003623FDF624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72CBCAB-2F0E-4E5C-A46F-9262B69DCD5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28D84-3F80-4A5D-8114-B5E6E4246396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44A6A-6B7A-4406-B72E-E8D20FE953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26A0547-C274-4CD0-82EE-08E85F36AE59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372C962-EA4F-4A98-95B5-C64CAB72B0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04AB2-B49B-4DC1-9412-05ADFA9E4AE1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9B6C2-0104-45A4-B284-AE87E2BDCF8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A32943F-9E09-4767-ADCA-E5A7523B4C4B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4FA3352-5720-48B8-BD12-4ADF5B3ECA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22BA1-060A-433D-B2F9-902C78DE99C3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C96DC-FC80-4F6E-BE25-AC82B4051FC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A9BDFF2-E1D8-429D-8C94-E9CEDF2AD78B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9B8E8F7-BEE4-4283-ABAA-5831A8F820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97F75-4D4C-4F63-8A19-0C42EEA57D7B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7973C-4D09-4140-9C9B-E763C775402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6CBB96-53AA-4043-9762-E6304CF123B5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009187D-A0F8-4460-B3CF-8978AB9CB5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D5A5233-3370-4D6A-BABF-620322860428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43A3DEC-F3F6-44EB-AD73-1BA8BE6562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75B57-F03F-474B-A423-19CB2E33E48D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F6C1B-B592-4B74-89B0-C8F8A5B01C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00E17-CEE5-4D3F-B7A6-1B446CF667C6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94A24-A773-45C6-944D-48CE59A2D6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2673A-DBFC-4DEE-949E-FB6BCE90F4A1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7A25C-4C43-4644-AF55-5A1F17FBC51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B2D3D-0097-49E8-BF92-30FBAE8BA352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9DD8B-1981-4DB5-97A7-EEB55FC377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397BC-BFAC-4D28-866B-E4872F6640B9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72D47-F9C9-4076-A0C6-D8BE210431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BEA98-47C4-4C1A-98B4-D403DE2299A9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0A812-82CC-44EC-9EB0-5FBE7AF8768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CC6DA-6CDF-41F1-8ABC-CEFED2480F7E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2F35D-4DF6-4DC0-BD48-881B60096E1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0CC8E-92AA-4E61-B7F3-31FF9B7DF439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A7EAE-1CE4-409B-9CD5-C872FF6E74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43731-3851-4E36-AADA-5BCAD8A243A4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12102-0C7D-461E-909F-3CDD4843A9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C96E1-779F-4A57-8C9D-A28FFFD536CF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8EB29-5D80-475B-B870-F0B4EB259E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3CB62-EF20-4F8E-8419-729684956A12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014DC-6A29-4F41-BD5C-33D5BE8169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AC15C-BD5E-458F-B19F-33E8190538B6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96E61-DD8F-4831-A263-BE8985D92C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30A86-8241-408C-A8EB-39CB7D8C4EB7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6EE48-87B3-4439-8E96-D9C33B5397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F4636-972E-4189-B5A7-0D312D287B99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72ECF-C485-4C0D-93F8-4CF5511EDF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C446B-33FA-4056-A386-06BCF132C6DC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E770A-FF7D-48A8-93DC-0494DE009E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676A8-C4D7-4CFB-A4A5-CE5662A71E35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54716-3386-4B50-9B62-19A267569D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EFA7B-0541-4B1D-B163-6C42D1974405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C50C7-96F1-4FA6-A446-247B71DEA85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CEC54-993E-4889-804D-62B0FC3A5330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45326-B81A-4956-B4F5-3E5998B6FA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AECDE-D91A-46F0-A4E5-B2FFE5DDAC20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8AF3F-2310-447C-A133-208BA1D1487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B672F-32A6-4BD7-B77F-87724B10E025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848B505-5473-48BF-9E00-44B428E9AB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C78C8-92F9-4DE4-8298-D5E98CE5B0B2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5E960-8DD8-4635-A3A5-B9758B8961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5535F-B9CE-46F7-B19D-B0BC61FA59F7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4EFFC-806E-42D7-98BA-38CD1A8576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DA9FF-0DC9-4656-A254-C40E1B7D7D9E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37DCC-72A6-404C-8F13-2F00BFC1708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69B97-438E-4D00-A9EC-979E15E34BDA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D2A96-7FE3-458F-BFF7-A4A7AF60C94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EF21A-56B2-4C24-BD9F-76D31F6455C8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A43BE-0DA4-474C-9977-9B4CDC6DA3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D4D33-0180-421D-B113-18030218D328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0A7C2-020F-4203-8EBF-233B8204D25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C2360-8DD1-49FE-ACCE-CC1E476950D8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095BF-9B72-45C2-97AE-E30EF136BDA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B7A51-D2C8-4B7C-9330-5294A8617792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59BCD-4891-4135-8AE4-891C2620E6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54755-E77F-42F7-A486-92DBFD29920F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3069B-D14A-4F8F-95C9-68127B0963A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47962-069C-4F90-B1D0-00A4B1250843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C17ED-5F3E-4D4B-BF69-296C0BC8F7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B0B76-03AE-49F6-92F4-21EAAF2291B9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CF89E-B0F8-4620-8D0B-49661A7D03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131E0-8E3C-4E77-8A45-43A6E6F25F2A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D512D-83E4-4F0F-8A39-063E3BBCBE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05DCF-3729-466D-BB07-864B7E44B085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5FFA6-2C00-45E1-BE1E-B26C632C3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0C8EE-0B52-4131-9D4A-23EEF3CEB7DC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48A2F-2B1D-48EF-8845-7D0E1B81D1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89F6D-2B03-4E53-8FBE-FF16440B19C5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7B080-B89C-4C30-B32C-D844A917B0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A8FC9-FCC4-46F3-8F34-53359630AEFA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62EE1-4F08-4D29-A682-4858921631A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3003A-82C2-495B-8921-4807DF5D5C3B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1FE2F-E56B-4B2D-A405-A84547A99E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7E102-C1FA-4294-B758-FFE0703475D4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E9630-6964-413A-95D9-851CA7B472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5752449-FBAF-403F-BFE6-36B83B9CDC22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17456A7-EF92-4257-BE61-BD943D036B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220E0-75E9-4348-9514-182685A5AD44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F0CAF-3090-4C64-862E-E712E60FBE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C075A89-BEE9-45D6-87F3-6D932AD32C32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3C4FB18-CA13-4FEF-BB5F-12FE70C4D9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1EF2B-966C-4773-B39D-04A5D20956A0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2A725-2DDA-4A09-AD32-FAB0869CAFC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DF903-0E0E-4B74-A8E9-D6DE3D7989BA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E8923-D272-4C3E-BB74-29DA962920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2E02A-BCFC-4594-A213-011258521009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3FB5E-B408-453A-A295-B43FFD63C4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F2537-9D49-442F-89C8-4F5722C12487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67A96-EE6F-404C-BC80-3684C35D8F1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61AB467-B5F9-4E4A-8AF4-3C4961B08D62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A19F33B-ABF2-4550-BB17-620A506F49B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E01C8-0486-4436-8D33-702A98A96949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447F5-29EF-4BDD-A213-75FFCC67CC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5C17C5A-711A-4E61-9E1B-38C5E1867B25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86B3CCE-E2D9-4E9A-A927-124B8A1FAD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AAA8D-0C19-41C4-9815-0A3A78F5C48D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A0839-1823-480B-A5F9-F950C241D1B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58F88-828F-4D18-B74C-DA648AA34EC6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9414E-4DFC-4FA2-A7ED-91FAD0180C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BA18784-DCB9-4FCC-AADE-F4C6E2D96643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0BE1B7D-2FA7-408E-858C-CFEDDF11FB8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BCC92-CC74-4E53-BD30-47A8AA06AB51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9E659-18BB-4634-AEE8-B8726304D7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E34E875B-513B-4F62-9CAA-2DA8CAC34AC8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8E724F55-10EB-47CD-90F7-111A5E7073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884FAF-DA91-4F41-9DE7-78E0E468244E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87F1976-4771-40CF-B752-EDDEB03800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D2EDA-6E6B-498E-A51D-0FEE8A8591C5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D20ED-96A6-453E-AC3B-5FC1637E8E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EA37162-EB4E-4B9F-B8AA-650C5905517D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BB9B554-8D1E-41F1-92D5-041FA8FD85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B988B-8403-49A1-94FA-3EB0F07F094D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127D0-1D74-47EE-AB6C-7373185B37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47137-B27F-4D53-AC0E-CD38F7CD5A5A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DF4AD-E06C-4B81-AF03-3D7DE51026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F92531C-D0D6-4AFF-BD2A-D9AB18F210FA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B244062-8176-4284-BBB6-D810EB28F2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251B14D-F6B1-44C6-83E3-AEF14716C700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C7422C1-105C-401A-92AD-D269AAF4988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3D587-3FCB-4D40-9B98-C3E59F59AAF0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D8585-CE06-43F7-85B8-2622DB1D6A5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A4DEA-FDCB-4CA7-B00D-BCC6DEE20F95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F738E-2D79-4451-8582-0CF0E46876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F47FB85A-6320-41A2-8836-0CE385273990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6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3D4C79B5-E334-430C-9854-807BD14B5B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97E94D43-D889-4E4E-97CF-0C4B86845A40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B1661DD9-6B89-4418-A218-36EFFC6B7B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F6CAC45-6086-46B9-88F9-439721412260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EE9831C-C4AC-41AD-83A6-587EDB921C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BDCD63F8-CAB1-4D8F-8F34-FB7778F16FA1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7FEE1FA3-3613-4DD5-BFDF-78892CAEC6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0B4C4E-8684-454F-943B-516D889E019B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4CD97C7-8065-42CB-A794-0E1E810256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840D11E-E280-4D7F-8395-2E282035738A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5F4575-7CFB-43EF-8B05-C326371661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36B9ED4-4585-41D2-8049-51CCC16A323C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7B138F2-67C8-41AA-A9EB-C433E517B12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33071-5FAB-4FE3-B662-73CB6F98D083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3DDBD-5892-41D1-8A19-F3C8FEA608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DB6020FB-0210-47F8-8DC8-1FD7DA982F50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377BB3B0-E47F-4B1A-BF4F-C02EF7E3F1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4424E911-AA3E-4529-ACDA-29326DBFC0A3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F781B3DA-193A-40F6-BE31-19958185BE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FF412-EDE7-4AFB-A88C-1FD070AA2FB0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4AA4F-E6E6-47D7-8B0D-4F81B4615C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BE2FB-98D5-436A-8370-57CAB44BCBE0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FD035-0FC6-4F11-BA5C-99F7C89D98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718C78D5-75A4-446C-847C-EDBEE7303B99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CAB4BF43-6D49-4499-8D70-E70199E272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539" r:id="rId1"/>
    <p:sldLayoutId id="2147484540" r:id="rId2"/>
    <p:sldLayoutId id="2147484541" r:id="rId3"/>
    <p:sldLayoutId id="2147484462" r:id="rId4"/>
    <p:sldLayoutId id="2147484542" r:id="rId5"/>
    <p:sldLayoutId id="2147484463" r:id="rId6"/>
    <p:sldLayoutId id="2147484464" r:id="rId7"/>
    <p:sldLayoutId id="2147484543" r:id="rId8"/>
    <p:sldLayoutId id="2147484544" r:id="rId9"/>
    <p:sldLayoutId id="2147484465" r:id="rId10"/>
    <p:sldLayoutId id="2147484466" r:id="rId11"/>
  </p:sldLayoutIdLst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255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56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7456F0BC-8CC1-4674-BE61-C2424ED71DF6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EDCB75F-6442-4576-A5BE-92004DEC305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0" r:id="rId1"/>
    <p:sldLayoutId id="2147484520" r:id="rId2"/>
    <p:sldLayoutId id="2147484521" r:id="rId3"/>
    <p:sldLayoutId id="2147484522" r:id="rId4"/>
    <p:sldLayoutId id="2147484581" r:id="rId5"/>
    <p:sldLayoutId id="2147484582" r:id="rId6"/>
    <p:sldLayoutId id="2147484523" r:id="rId7"/>
    <p:sldLayoutId id="2147484524" r:id="rId8"/>
    <p:sldLayoutId id="2147484525" r:id="rId9"/>
    <p:sldLayoutId id="2147484526" r:id="rId10"/>
    <p:sldLayoutId id="214748452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2923228-BB72-4379-A9AA-ACCFA4EEF040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C53341C-C8CA-4434-A0A1-D210E86007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8" r:id="rId1"/>
    <p:sldLayoutId id="2147484529" r:id="rId2"/>
    <p:sldLayoutId id="2147484530" r:id="rId3"/>
    <p:sldLayoutId id="2147484531" r:id="rId4"/>
    <p:sldLayoutId id="2147484532" r:id="rId5"/>
    <p:sldLayoutId id="2147484533" r:id="rId6"/>
    <p:sldLayoutId id="2147484534" r:id="rId7"/>
    <p:sldLayoutId id="2147484535" r:id="rId8"/>
    <p:sldLayoutId id="2147484536" r:id="rId9"/>
    <p:sldLayoutId id="2147484537" r:id="rId10"/>
    <p:sldLayoutId id="21474845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052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7E8CE6-8DE9-4261-83E8-DD1F76179A42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F08B7A6-ABC9-4562-852C-9CF1473B60C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545" r:id="rId1"/>
    <p:sldLayoutId id="2147484467" r:id="rId2"/>
    <p:sldLayoutId id="2147484546" r:id="rId3"/>
    <p:sldLayoutId id="2147484468" r:id="rId4"/>
    <p:sldLayoutId id="2147484547" r:id="rId5"/>
    <p:sldLayoutId id="2147484469" r:id="rId6"/>
    <p:sldLayoutId id="2147484470" r:id="rId7"/>
    <p:sldLayoutId id="2147484548" r:id="rId8"/>
    <p:sldLayoutId id="2147484549" r:id="rId9"/>
    <p:sldLayoutId id="2147484471" r:id="rId10"/>
    <p:sldLayoutId id="214748447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81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B62DF80E-A04A-4E64-B4C5-CDB67B0A6E4F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EE4EE882-E575-4379-A33E-B2724698A0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0" r:id="rId1"/>
    <p:sldLayoutId id="2147484473" r:id="rId2"/>
    <p:sldLayoutId id="2147484551" r:id="rId3"/>
    <p:sldLayoutId id="2147484474" r:id="rId4"/>
    <p:sldLayoutId id="2147484552" r:id="rId5"/>
    <p:sldLayoutId id="2147484475" r:id="rId6"/>
    <p:sldLayoutId id="2147484553" r:id="rId7"/>
    <p:sldLayoutId id="2147484554" r:id="rId8"/>
    <p:sldLayoutId id="2147484555" r:id="rId9"/>
    <p:sldLayoutId id="2147484476" r:id="rId10"/>
    <p:sldLayoutId id="214748447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C22EA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DE6C36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099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3DD4450-5654-4B32-A94C-018E8D82EB07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550BD8A-D2B9-49E5-9C35-F374A50C5C5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78" r:id="rId1"/>
    <p:sldLayoutId id="2147484479" r:id="rId2"/>
    <p:sldLayoutId id="2147484556" r:id="rId3"/>
    <p:sldLayoutId id="2147484480" r:id="rId4"/>
    <p:sldLayoutId id="2147484481" r:id="rId5"/>
    <p:sldLayoutId id="2147484482" r:id="rId6"/>
    <p:sldLayoutId id="2147484483" r:id="rId7"/>
    <p:sldLayoutId id="2147484484" r:id="rId8"/>
    <p:sldLayoutId id="2147484485" r:id="rId9"/>
    <p:sldLayoutId id="2147484486" r:id="rId10"/>
    <p:sldLayoutId id="21474844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12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E7AFDD4C-7306-4B1B-B52B-1AE2AC441EE3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BD6D429E-2202-46FC-A497-0B41A804E0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7" r:id="rId1"/>
    <p:sldLayoutId id="2147484488" r:id="rId2"/>
    <p:sldLayoutId id="2147484558" r:id="rId3"/>
    <p:sldLayoutId id="2147484489" r:id="rId4"/>
    <p:sldLayoutId id="2147484490" r:id="rId5"/>
    <p:sldLayoutId id="2147484491" r:id="rId6"/>
    <p:sldLayoutId id="2147484559" r:id="rId7"/>
    <p:sldLayoutId id="2147484560" r:id="rId8"/>
    <p:sldLayoutId id="2147484561" r:id="rId9"/>
    <p:sldLayoutId id="2147484492" r:id="rId10"/>
    <p:sldLayoutId id="214748456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FB3A44-F10D-4320-BD23-3E3EDFD9863C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5C3B14D-69FF-416C-8286-1ACA3AA5B06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3" r:id="rId1"/>
    <p:sldLayoutId id="2147484494" r:id="rId2"/>
    <p:sldLayoutId id="2147484495" r:id="rId3"/>
    <p:sldLayoutId id="2147484496" r:id="rId4"/>
    <p:sldLayoutId id="2147484497" r:id="rId5"/>
    <p:sldLayoutId id="2147484498" r:id="rId6"/>
    <p:sldLayoutId id="2147484499" r:id="rId7"/>
    <p:sldLayoutId id="2147484500" r:id="rId8"/>
    <p:sldLayoutId id="2147484501" r:id="rId9"/>
    <p:sldLayoutId id="2147484502" r:id="rId10"/>
    <p:sldLayoutId id="21474845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175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80AD3D59-86A4-4E18-AB36-64E993DC4E62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36723342-0F6E-4730-BC20-CBA192ABE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3" r:id="rId1"/>
    <p:sldLayoutId id="2147484504" r:id="rId2"/>
    <p:sldLayoutId id="2147484564" r:id="rId3"/>
    <p:sldLayoutId id="2147484505" r:id="rId4"/>
    <p:sldLayoutId id="2147484506" r:id="rId5"/>
    <p:sldLayoutId id="2147484507" r:id="rId6"/>
    <p:sldLayoutId id="2147484565" r:id="rId7"/>
    <p:sldLayoutId id="2147484508" r:id="rId8"/>
    <p:sldLayoutId id="2147484566" r:id="rId9"/>
    <p:sldLayoutId id="2147484509" r:id="rId10"/>
    <p:sldLayoutId id="214748451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201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C403778-1BC4-442A-A5FA-2F50BDF7AA13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953373D-6F69-49C3-A8E8-82B9E6493F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7" r:id="rId1"/>
    <p:sldLayoutId id="2147484511" r:id="rId2"/>
    <p:sldLayoutId id="2147484568" r:id="rId3"/>
    <p:sldLayoutId id="2147484512" r:id="rId4"/>
    <p:sldLayoutId id="2147484569" r:id="rId5"/>
    <p:sldLayoutId id="2147484513" r:id="rId6"/>
    <p:sldLayoutId id="2147484514" r:id="rId7"/>
    <p:sldLayoutId id="2147484570" r:id="rId8"/>
    <p:sldLayoutId id="2147484571" r:id="rId9"/>
    <p:sldLayoutId id="2147484515" r:id="rId10"/>
    <p:sldLayoutId id="214748451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fld id="{3AED5CE6-2225-4EC0-A5FC-3A32ECFCF6ED}" type="datetimeFigureOut">
              <a:rPr lang="ru-RU"/>
              <a:pPr>
                <a:defRPr/>
              </a:pPr>
              <a:t>14.01.2012</a:t>
            </a:fld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0E15E868-48B1-44C7-B835-EE89DEEED0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225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572" r:id="rId1"/>
    <p:sldLayoutId id="2147484573" r:id="rId2"/>
    <p:sldLayoutId id="2147484574" r:id="rId3"/>
    <p:sldLayoutId id="2147484575" r:id="rId4"/>
    <p:sldLayoutId id="2147484576" r:id="rId5"/>
    <p:sldLayoutId id="2147484577" r:id="rId6"/>
    <p:sldLayoutId id="2147484517" r:id="rId7"/>
    <p:sldLayoutId id="2147484578" r:id="rId8"/>
    <p:sldLayoutId id="2147484579" r:id="rId9"/>
    <p:sldLayoutId id="2147484518" r:id="rId10"/>
    <p:sldLayoutId id="2147484519" r:id="rId11"/>
  </p:sldLayoutIdLst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F2DCAA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F2DCAA"/>
          </a:solidFill>
          <a:latin typeface="Cambria" pitchFamily="18" charset="0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F2DCAA"/>
          </a:solidFill>
          <a:latin typeface="Cambria" pitchFamily="18" charset="0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F2DCAA"/>
          </a:solidFill>
          <a:latin typeface="Cambria" pitchFamily="18" charset="0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F2DCAA"/>
          </a:solidFill>
          <a:latin typeface="Cambria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F2DCAA"/>
          </a:solidFill>
          <a:latin typeface="Cambria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F2DCAA"/>
          </a:solidFill>
          <a:latin typeface="Cambria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F2DCAA"/>
          </a:solidFill>
          <a:latin typeface="Cambria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F2DCAA"/>
          </a:solidFill>
          <a:latin typeface="Cambria" pitchFamily="18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C32D2E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C32D2E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C32D2E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33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2938464"/>
          </a:xfrm>
        </p:spPr>
        <p:txBody>
          <a:bodyPr>
            <a:noAutofit/>
          </a:bodyPr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ru-RU" sz="72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Нужна ли мне татуировка?</a:t>
            </a:r>
            <a:endParaRPr lang="ru-RU" sz="72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Содержимое 4"/>
          <p:cNvSpPr>
            <a:spLocks noGrp="1"/>
          </p:cNvSpPr>
          <p:nvPr>
            <p:ph idx="1"/>
          </p:nvPr>
        </p:nvSpPr>
        <p:spPr>
          <a:xfrm>
            <a:off x="457200" y="3429000"/>
            <a:ext cx="7829550" cy="1500188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endParaRPr lang="ru-RU" smtClean="0"/>
          </a:p>
          <a:p>
            <a:pPr algn="ctr" eaLnBrk="1" hangingPunct="1">
              <a:buFont typeface="Wingdings 2" pitchFamily="18" charset="2"/>
              <a:buNone/>
            </a:pPr>
            <a:endParaRPr lang="ru-RU" sz="4400" b="1" smtClean="0"/>
          </a:p>
          <a:p>
            <a:pPr algn="ctr" eaLnBrk="1" hangingPunct="1">
              <a:buFont typeface="Wingdings 2" pitchFamily="18" charset="2"/>
              <a:buNone/>
            </a:pPr>
            <a:endParaRPr lang="ru-RU" sz="4400" b="1" smtClean="0"/>
          </a:p>
        </p:txBody>
      </p:sp>
      <p:sp>
        <p:nvSpPr>
          <p:cNvPr id="6" name="Овальная выноска 5"/>
          <p:cNvSpPr/>
          <p:nvPr/>
        </p:nvSpPr>
        <p:spPr>
          <a:xfrm rot="21365165">
            <a:off x="266700" y="277813"/>
            <a:ext cx="6962775" cy="2227262"/>
          </a:xfrm>
          <a:prstGeom prst="wedgeEllipseCallout">
            <a:avLst>
              <a:gd name="adj1" fmla="val -20613"/>
              <a:gd name="adj2" fmla="val 94318"/>
            </a:avLst>
          </a:prstGeom>
          <a:solidFill>
            <a:schemeClr val="accent4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Так стоит ли игра свеч?</a:t>
            </a:r>
          </a:p>
        </p:txBody>
      </p:sp>
      <p:sp>
        <p:nvSpPr>
          <p:cNvPr id="8" name="Овальная выноска 7"/>
          <p:cNvSpPr/>
          <p:nvPr/>
        </p:nvSpPr>
        <p:spPr>
          <a:xfrm rot="891570">
            <a:off x="3035300" y="3136900"/>
            <a:ext cx="5962650" cy="2674938"/>
          </a:xfrm>
          <a:prstGeom prst="wedgeEllipseCallout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Как будет выглядеть твоя тату через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 20 лет?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FF0000"/>
                </a:solidFill>
              </a:rPr>
              <a:t>Девушки, вы будущие мамы! </a:t>
            </a:r>
            <a:br>
              <a:rPr lang="ru-RU" sz="3200" b="1" smtClean="0">
                <a:solidFill>
                  <a:srgbClr val="FF0000"/>
                </a:solidFill>
              </a:rPr>
            </a:br>
            <a:r>
              <a:rPr lang="ru-RU" sz="3200" b="1" smtClean="0">
                <a:solidFill>
                  <a:srgbClr val="FF0000"/>
                </a:solidFill>
              </a:rPr>
              <a:t>Нужна ли Вам татуировка?</a:t>
            </a:r>
          </a:p>
        </p:txBody>
      </p:sp>
      <p:pic>
        <p:nvPicPr>
          <p:cNvPr id="9" name="Picture 3" descr="E:\картинки\фото тату\tattoos (233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96617">
            <a:off x="323850" y="1352550"/>
            <a:ext cx="2773363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E:\картинки\фото тату\tattoos (196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69262">
            <a:off x="6110288" y="1289050"/>
            <a:ext cx="2690812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E:\картинки\фото тату\haberek_k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000375" y="2428875"/>
            <a:ext cx="3429000" cy="3925888"/>
          </a:xfr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684213"/>
          </a:xfrm>
        </p:spPr>
        <p:txBody>
          <a:bodyPr>
            <a:normAutofit fontScale="32500" lnSpcReduction="20000"/>
          </a:bodyPr>
          <a:lstStyle/>
          <a:p>
            <a:pPr marL="265176" indent="-265176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6000" b="1" dirty="0" smtClean="0">
                <a:solidFill>
                  <a:srgbClr val="002060"/>
                </a:solidFill>
              </a:rPr>
              <a:t>Возможно, через 20 лет у тебя изменится фигура.</a:t>
            </a:r>
          </a:p>
          <a:p>
            <a:pPr marL="265176" indent="-265176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6000" b="1" dirty="0" smtClean="0">
                <a:solidFill>
                  <a:srgbClr val="002060"/>
                </a:solidFill>
              </a:rPr>
              <a:t>Как будет выглядеть тату ?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4" name="Picture 5" descr="E:\картинки\фото тату\tattoos (2337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1571625"/>
            <a:ext cx="6958013" cy="399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tx1"/>
                </a:solidFill>
              </a:rPr>
              <a:t>Что ты думаешь о нем?</a:t>
            </a: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6146" name="Picture 2" descr="E:\картинки\фото тату\Фото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 rot="407562">
            <a:off x="3714750" y="1785938"/>
            <a:ext cx="5064125" cy="4708525"/>
          </a:xfrm>
          <a:noFill/>
        </p:spPr>
      </p:pic>
      <p:sp>
        <p:nvSpPr>
          <p:cNvPr id="5" name="Стрелка вниз 4"/>
          <p:cNvSpPr/>
          <p:nvPr/>
        </p:nvSpPr>
        <p:spPr>
          <a:xfrm>
            <a:off x="3857625" y="1000125"/>
            <a:ext cx="1000125" cy="1000125"/>
          </a:xfrm>
          <a:prstGeom prst="downArrow">
            <a:avLst>
              <a:gd name="adj1" fmla="val 50000"/>
              <a:gd name="adj2" fmla="val 69067"/>
            </a:avLst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Picture 6" descr="E:\картинки\фото тату\1233743008_hiop_ru_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470365">
            <a:off x="176213" y="2905125"/>
            <a:ext cx="4041775" cy="28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Задумайся!!!</a:t>
            </a:r>
            <a:endParaRPr lang="ru-RU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70659" name="Picture 2" descr="E:\картинки\жизнь продолжается\f2d9a2c8f955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017588"/>
            <a:ext cx="9144000" cy="5840412"/>
          </a:xfr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Способы удаления татуировок</a:t>
            </a:r>
            <a:r>
              <a:rPr lang="ru-RU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ru-RU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50"/>
            <a:ext cx="9144000" cy="5429250"/>
          </a:xfrm>
          <a:solidFill>
            <a:srgbClr val="002060"/>
          </a:solidFill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8800" b="1" smtClean="0">
                <a:solidFill>
                  <a:srgbClr val="FFC000"/>
                </a:solidFill>
              </a:rPr>
              <a:t>Выжигание кожи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8800" b="1" smtClean="0">
                <a:solidFill>
                  <a:schemeClr val="bg1"/>
                </a:solidFill>
              </a:rPr>
              <a:t>з00 </a:t>
            </a:r>
            <a:r>
              <a:rPr lang="ru-RU" sz="5400" b="1" smtClean="0">
                <a:solidFill>
                  <a:schemeClr val="bg1"/>
                </a:solidFill>
              </a:rPr>
              <a:t>рублей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5400" b="1" smtClean="0">
                <a:solidFill>
                  <a:schemeClr val="bg1"/>
                </a:solidFill>
              </a:rPr>
              <a:t>за квадратный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5400" b="1" smtClean="0">
                <a:solidFill>
                  <a:schemeClr val="bg1"/>
                </a:solidFill>
              </a:rPr>
              <a:t>сантиметр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Способы удаления татуировок</a:t>
            </a:r>
            <a:endParaRPr lang="ru-RU" dirty="0"/>
          </a:p>
        </p:txBody>
      </p:sp>
      <p:sp>
        <p:nvSpPr>
          <p:cNvPr id="72707" name="Содержимое 2"/>
          <p:cNvSpPr>
            <a:spLocks noGrp="1"/>
          </p:cNvSpPr>
          <p:nvPr>
            <p:ph idx="1"/>
          </p:nvPr>
        </p:nvSpPr>
        <p:spPr>
          <a:xfrm>
            <a:off x="0" y="1428750"/>
            <a:ext cx="9144000" cy="5429250"/>
          </a:xfrm>
          <a:solidFill>
            <a:srgbClr val="002060"/>
          </a:solidFill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7200" b="1" smtClean="0">
                <a:solidFill>
                  <a:srgbClr val="FFC000"/>
                </a:solidFill>
              </a:rPr>
              <a:t>Лазерная шлифовка</a:t>
            </a:r>
          </a:p>
          <a:p>
            <a:pPr algn="ctr">
              <a:buFont typeface="Wingdings 2" pitchFamily="18" charset="2"/>
              <a:buNone/>
            </a:pPr>
            <a:r>
              <a:rPr lang="ru-RU" sz="4000" b="1" smtClean="0">
                <a:solidFill>
                  <a:schemeClr val="bg1"/>
                </a:solidFill>
              </a:rPr>
              <a:t>Удаление тату размером с пачку сигарет</a:t>
            </a:r>
          </a:p>
          <a:p>
            <a:pPr algn="ctr">
              <a:buFont typeface="Wingdings 2" pitchFamily="18" charset="2"/>
              <a:buNone/>
            </a:pPr>
            <a:r>
              <a:rPr lang="ru-RU" sz="7200" b="1" smtClean="0">
                <a:solidFill>
                  <a:schemeClr val="bg1"/>
                </a:solidFill>
              </a:rPr>
              <a:t>1200 долларов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>
                <a:solidFill>
                  <a:schemeClr val="bg1"/>
                </a:solidFill>
              </a:rPr>
              <a:t>Способы удаления татуировок</a:t>
            </a:r>
            <a:r>
              <a:rPr lang="ru-RU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ru-RU" dirty="0"/>
          </a:p>
        </p:txBody>
      </p:sp>
      <p:sp>
        <p:nvSpPr>
          <p:cNvPr id="73731" name="Содержимое 2"/>
          <p:cNvSpPr>
            <a:spLocks noGrp="1"/>
          </p:cNvSpPr>
          <p:nvPr>
            <p:ph idx="1"/>
          </p:nvPr>
        </p:nvSpPr>
        <p:spPr>
          <a:xfrm>
            <a:off x="0" y="1428750"/>
            <a:ext cx="9144000" cy="5429250"/>
          </a:xfrm>
          <a:solidFill>
            <a:srgbClr val="002060"/>
          </a:solidFill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6600" b="1" smtClean="0">
                <a:solidFill>
                  <a:srgbClr val="FFC000"/>
                </a:solidFill>
              </a:rPr>
              <a:t>Остаются шрамы!</a:t>
            </a:r>
          </a:p>
          <a:p>
            <a:pPr algn="ctr">
              <a:buFont typeface="Wingdings 2" pitchFamily="18" charset="2"/>
              <a:buNone/>
            </a:pPr>
            <a:endParaRPr lang="ru-RU" sz="6600" b="1" smtClean="0">
              <a:solidFill>
                <a:srgbClr val="FFC000"/>
              </a:solidFill>
            </a:endParaRPr>
          </a:p>
          <a:p>
            <a:pPr algn="ctr">
              <a:buFont typeface="Wingdings 2" pitchFamily="18" charset="2"/>
              <a:buNone/>
            </a:pPr>
            <a:r>
              <a:rPr lang="ru-RU" sz="6600" b="1" smtClean="0">
                <a:solidFill>
                  <a:srgbClr val="FFC000"/>
                </a:solidFill>
              </a:rPr>
              <a:t>Тату побледнеет, но будет заметна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Способы удаления татуировок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  <a:defRPr/>
            </a:pPr>
            <a:r>
              <a:rPr lang="ru-RU" sz="7200" b="1" dirty="0" smtClean="0"/>
              <a:t>Сложнее удалить </a:t>
            </a:r>
            <a:r>
              <a:rPr lang="ru-RU" sz="9600" b="1" dirty="0" smtClean="0">
                <a:solidFill>
                  <a:srgbClr val="FFC000"/>
                </a:solidFill>
              </a:rPr>
              <a:t>ц</a:t>
            </a:r>
            <a:r>
              <a:rPr lang="ru-RU" sz="9600" b="1" dirty="0" smtClean="0">
                <a:solidFill>
                  <a:srgbClr val="FF0000"/>
                </a:solidFill>
              </a:rPr>
              <a:t>в</a:t>
            </a:r>
            <a:r>
              <a:rPr lang="ru-RU" sz="9600" b="1" dirty="0" smtClean="0"/>
              <a:t>е</a:t>
            </a:r>
            <a:r>
              <a:rPr lang="ru-RU" sz="9600" b="1" dirty="0" smtClean="0">
                <a:solidFill>
                  <a:srgbClr val="00B050"/>
                </a:solidFill>
              </a:rPr>
              <a:t>т</a:t>
            </a:r>
            <a:r>
              <a:rPr lang="ru-RU" sz="9600" b="1" dirty="0" smtClean="0">
                <a:solidFill>
                  <a:srgbClr val="7030A0"/>
                </a:solidFill>
              </a:rPr>
              <a:t>н</a:t>
            </a:r>
            <a:r>
              <a:rPr lang="ru-RU" sz="9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ы</a:t>
            </a:r>
            <a:r>
              <a:rPr lang="ru-RU" sz="9600" b="1" dirty="0" smtClean="0">
                <a:solidFill>
                  <a:srgbClr val="00B0F0"/>
                </a:solidFill>
              </a:rPr>
              <a:t>е </a:t>
            </a:r>
            <a:r>
              <a:rPr lang="ru-RU" sz="7200" b="1" dirty="0" smtClean="0"/>
              <a:t>татуировки</a:t>
            </a:r>
            <a:endParaRPr lang="ru-RU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63"/>
            <a:ext cx="8229600" cy="4364037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 smtClean="0"/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4000" dirty="0" err="1" smtClean="0"/>
              <a:t>Пирсинг</a:t>
            </a:r>
            <a:endParaRPr lang="en-US" sz="4000" dirty="0" smtClean="0"/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4000" dirty="0" smtClean="0"/>
              <a:t> (от англ. "</a:t>
            </a:r>
            <a:r>
              <a:rPr lang="en-US" sz="4000" dirty="0" smtClean="0"/>
              <a:t>to pierce</a:t>
            </a:r>
            <a:r>
              <a:rPr lang="ru-RU" sz="4000" dirty="0" smtClean="0"/>
              <a:t>" - </a:t>
            </a: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протыкать</a:t>
            </a:r>
            <a:r>
              <a:rPr lang="ru-RU" sz="4000" dirty="0" smtClean="0"/>
              <a:t>)</a:t>
            </a:r>
            <a:endParaRPr lang="ru-RU" sz="4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sz="53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ПИРСИНГ</a:t>
            </a:r>
            <a:br>
              <a:rPr lang="ru-RU" sz="53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63" cy="1143000"/>
          </a:xfrm>
        </p:spPr>
        <p:txBody>
          <a:bodyPr/>
          <a:lstStyle/>
          <a:p>
            <a:pPr algn="ctr" eaLnBrk="1" hangingPunct="1"/>
            <a:r>
              <a:rPr lang="ru-RU" sz="8000" b="1" smtClean="0">
                <a:solidFill>
                  <a:srgbClr val="FFC000"/>
                </a:solidFill>
                <a:latin typeface="Arial Black" pitchFamily="34" charset="0"/>
              </a:rPr>
              <a:t>Татуировка-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4400" smtClean="0">
                <a:solidFill>
                  <a:srgbClr val="FFFF00"/>
                </a:solidFill>
                <a:latin typeface="Arial Black" pitchFamily="34" charset="0"/>
              </a:rPr>
              <a:t>искусственное нарушение кожного покрова</a:t>
            </a:r>
          </a:p>
          <a:p>
            <a:pPr algn="ctr" eaLnBrk="1" hangingPunct="1">
              <a:buFont typeface="Wingdings 2" pitchFamily="18" charset="2"/>
              <a:buNone/>
            </a:pPr>
            <a:endParaRPr lang="ru-RU" smtClean="0"/>
          </a:p>
          <a:p>
            <a:pPr algn="ctr" eaLnBrk="1" hangingPunct="1">
              <a:buFont typeface="Wingdings 2" pitchFamily="18" charset="2"/>
              <a:buNone/>
            </a:pPr>
            <a:endParaRPr lang="ru-RU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ru-RU" sz="3200" b="1" smtClean="0">
                <a:solidFill>
                  <a:srgbClr val="FFC000"/>
                </a:solidFill>
              </a:rPr>
              <a:t>Тау - рана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pPr eaLnBrk="1" hangingPunct="1"/>
            <a:r>
              <a:rPr lang="ru-RU" smtClean="0"/>
              <a:t>Интимный пирсинг</a:t>
            </a:r>
          </a:p>
        </p:txBody>
      </p:sp>
      <p:sp>
        <p:nvSpPr>
          <p:cNvPr id="76803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ru-RU" sz="4400" smtClean="0"/>
              <a:t>могут передаваться такие болезни, как 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ru-RU" sz="4400" smtClean="0"/>
              <a:t>гепатит </a:t>
            </a:r>
            <a:r>
              <a:rPr lang="ru-RU" sz="4400" b="1" smtClean="0">
                <a:solidFill>
                  <a:srgbClr val="C00000"/>
                </a:solidFill>
              </a:rPr>
              <a:t>В</a:t>
            </a:r>
            <a:r>
              <a:rPr lang="ru-RU" sz="4400" smtClean="0"/>
              <a:t> и </a:t>
            </a:r>
            <a:r>
              <a:rPr lang="ru-RU" sz="4400" b="1" smtClean="0">
                <a:solidFill>
                  <a:srgbClr val="C00000"/>
                </a:solidFill>
              </a:rPr>
              <a:t>С</a:t>
            </a:r>
            <a:r>
              <a:rPr lang="ru-RU" sz="4400" smtClean="0"/>
              <a:t> или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ru-RU" sz="4400" smtClean="0"/>
              <a:t> </a:t>
            </a:r>
            <a:r>
              <a:rPr lang="ru-RU" sz="4400" b="1" smtClean="0">
                <a:solidFill>
                  <a:srgbClr val="C00000"/>
                </a:solidFill>
              </a:rPr>
              <a:t>ВИЧ.</a:t>
            </a:r>
          </a:p>
          <a:p>
            <a:pPr algn="ctr" eaLnBrk="1" hangingPunct="1">
              <a:buFont typeface="Arial" pitchFamily="34" charset="0"/>
              <a:buNone/>
            </a:pPr>
            <a:endParaRPr lang="ru-RU" sz="440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350816"/>
            <a:ext cx="8229600" cy="45719"/>
          </a:xfrm>
        </p:spPr>
        <p:txBody>
          <a:bodyPr>
            <a:normAutofit fontScale="90000"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Опасность прокола пупка</a:t>
            </a:r>
            <a:b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mtClean="0"/>
              <a:t>Во время беременности у многих женщин возникает жуткая проблема: дырочка от прокола некрасиво </a:t>
            </a:r>
            <a:r>
              <a:rPr lang="ru-RU" i="1" smtClean="0"/>
              <a:t>растягивается,</a:t>
            </a:r>
            <a:r>
              <a:rPr lang="ru-RU" smtClean="0"/>
              <a:t> или пупочек... </a:t>
            </a:r>
            <a:r>
              <a:rPr lang="ru-RU" i="1" smtClean="0"/>
              <a:t>рвется.</a:t>
            </a:r>
          </a:p>
        </p:txBody>
      </p:sp>
      <p:pic>
        <p:nvPicPr>
          <p:cNvPr id="131074" name="Picture 2" descr="E:\картинки\ПИРСИНГ\0920b2e683778c4573594783baaffe9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738" y="3759200"/>
            <a:ext cx="2346325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131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1310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Autofit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</a:rPr>
              <a:t>Оральный пирсинг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32098" name="Picture 2" descr="E:\картинки\ПИРСИНГ\Piercin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1714500"/>
            <a:ext cx="7072313" cy="3786188"/>
          </a:xfrm>
          <a:noFill/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6357938" y="5643563"/>
            <a:ext cx="21431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4800" b="1" i="1">
                <a:solidFill>
                  <a:srgbClr val="FF0000"/>
                </a:solidFill>
              </a:rPr>
              <a:t>Боль</a:t>
            </a:r>
            <a:r>
              <a:rPr lang="ru-RU" sz="4800" b="1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b="1" dirty="0" smtClean="0"/>
              <a:t>Тебе нужны проблемы?</a:t>
            </a:r>
            <a:endParaRPr lang="ru-RU" b="1" dirty="0"/>
          </a:p>
        </p:txBody>
      </p:sp>
      <p:pic>
        <p:nvPicPr>
          <p:cNvPr id="208898" name="Picture 2" descr="E:\092da7177622276b53b8f9b4e662e24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00250" y="1785938"/>
            <a:ext cx="5286375" cy="4259262"/>
          </a:xfr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ru-RU" sz="7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Отек</a:t>
            </a:r>
            <a:endParaRPr lang="ru-RU" sz="72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 rot="21144576">
            <a:off x="700881" y="1997164"/>
            <a:ext cx="3435638" cy="3576648"/>
          </a:xfrm>
          <a:effectLst>
            <a:softEdge rad="112500"/>
          </a:effectLst>
        </p:spPr>
      </p:pic>
      <p:sp>
        <p:nvSpPr>
          <p:cNvPr id="80900" name="Rectangle 1"/>
          <p:cNvSpPr>
            <a:spLocks noChangeArrowheads="1"/>
          </p:cNvSpPr>
          <p:nvPr/>
        </p:nvSpPr>
        <p:spPr bwMode="auto">
          <a:xfrm rot="10800000" flipV="1">
            <a:off x="4071938" y="2792413"/>
            <a:ext cx="457200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>
                <a:latin typeface="Calibri" pitchFamily="34" charset="0"/>
                <a:cs typeface="Times New Roman" pitchFamily="18" charset="0"/>
              </a:rPr>
              <a:t>отекший язык </a:t>
            </a:r>
          </a:p>
          <a:p>
            <a:pPr algn="ctr"/>
            <a:r>
              <a:rPr lang="ru-RU" sz="3200">
                <a:latin typeface="Calibri" pitchFamily="34" charset="0"/>
                <a:cs typeface="Times New Roman" pitchFamily="18" charset="0"/>
              </a:rPr>
              <a:t> может фактически перекрыть дыхание и вызвать асфиксию</a:t>
            </a:r>
            <a:endParaRPr lang="ru-RU" sz="3200">
              <a:latin typeface="Century Gothic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ru-RU" sz="8000" b="1" dirty="0" smtClean="0"/>
              <a:t>Гной</a:t>
            </a:r>
            <a:endParaRPr lang="ru-RU" sz="8000" b="1" dirty="0"/>
          </a:p>
        </p:txBody>
      </p:sp>
      <p:pic>
        <p:nvPicPr>
          <p:cNvPr id="81923" name="Picture 2" descr="E:\092db6201769fffe576d5498f00f42e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0" y="1646238"/>
            <a:ext cx="5057775" cy="4854575"/>
          </a:xfr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ru-RU" sz="8800" dirty="0" smtClean="0"/>
              <a:t>Остановись!</a:t>
            </a:r>
            <a:endParaRPr lang="ru-RU" sz="8800" dirty="0"/>
          </a:p>
        </p:txBody>
      </p:sp>
      <p:pic>
        <p:nvPicPr>
          <p:cNvPr id="207874" name="Picture 2" descr="E:\092d0a70b30493035f0160da7021131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57313" y="1646238"/>
            <a:ext cx="6357937" cy="4841875"/>
          </a:xfr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7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329642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ОПАСНОСТИ</a:t>
            </a:r>
            <a:endParaRPr lang="ru-RU" sz="5400" b="1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839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i="1" smtClean="0"/>
              <a:t>Длительное кровотечение</a:t>
            </a:r>
            <a:r>
              <a:rPr lang="ru-RU" smtClean="0"/>
              <a:t>.</a:t>
            </a:r>
          </a:p>
          <a:p>
            <a:pPr eaLnBrk="1" hangingPunct="1"/>
            <a:r>
              <a:rPr lang="ru-RU" i="1" smtClean="0"/>
              <a:t>Повреждение слюнных желез</a:t>
            </a:r>
          </a:p>
          <a:p>
            <a:pPr eaLnBrk="1" hangingPunct="1"/>
            <a:r>
              <a:rPr lang="ru-RU" i="1" smtClean="0"/>
              <a:t>Аспирация </a:t>
            </a:r>
            <a:r>
              <a:rPr lang="ru-RU" sz="2400" i="1" smtClean="0"/>
              <a:t>(раскручивание украшений и попадание в дыхательные пути)</a:t>
            </a:r>
          </a:p>
          <a:p>
            <a:pPr eaLnBrk="1" hangingPunct="1"/>
            <a:r>
              <a:rPr lang="ru-RU" i="1" smtClean="0"/>
              <a:t>Аллергическая реакция</a:t>
            </a:r>
          </a:p>
          <a:p>
            <a:pPr eaLnBrk="1" hangingPunct="1"/>
            <a:r>
              <a:rPr lang="ru-RU" i="1" smtClean="0"/>
              <a:t>Повреждение нервов</a:t>
            </a:r>
          </a:p>
          <a:p>
            <a:pPr eaLnBrk="1" hangingPunct="1"/>
            <a:r>
              <a:rPr lang="ru-RU" i="1" smtClean="0"/>
              <a:t>Инфицирование</a:t>
            </a:r>
            <a:endParaRPr lang="ru-RU" smtClean="0"/>
          </a:p>
        </p:txBody>
      </p:sp>
      <p:pic>
        <p:nvPicPr>
          <p:cNvPr id="238596" name="Picture 4" descr="E:\картинки\ПИРСИНГ\t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44286">
            <a:off x="5548313" y="3603625"/>
            <a:ext cx="2852737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85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85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85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85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6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8596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38596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857256"/>
          </a:xfrm>
        </p:spPr>
        <p:txBody>
          <a:bodyPr>
            <a:normAutofit fontScale="90000"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Повреждение </a:t>
            </a:r>
            <a:br>
              <a:rPr lang="ru-RU" sz="4000" b="1" i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ru-RU" sz="4000" b="1" i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зубов и челюстей</a:t>
            </a:r>
            <a:r>
              <a:rPr lang="ru-RU" sz="4000" i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.</a:t>
            </a:r>
            <a:endParaRPr lang="ru-RU" sz="40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239618" name="Picture 2" descr="E:\картинки\ПИРСИНГ\zub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85875" y="1646238"/>
            <a:ext cx="6357938" cy="4525962"/>
          </a:xfr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9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10808"/>
          </a:xfrm>
        </p:spPr>
        <p:txBody>
          <a:bodyPr>
            <a:normAutofit fontScale="90000"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ru-RU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pitchFamily="34" charset="0"/>
              </a:rPr>
              <a:t>Пирсинг</a:t>
            </a: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pitchFamily="34" charset="0"/>
              </a:rPr>
              <a:t> бровей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mtClean="0"/>
              <a:t>    Если задевается нерв -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mtClean="0"/>
              <a:t>может перекосить все лицо.</a:t>
            </a:r>
          </a:p>
          <a:p>
            <a:pPr algn="ctr" eaLnBrk="1" hangingPunct="1">
              <a:buFont typeface="Wingdings 2" pitchFamily="18" charset="2"/>
              <a:buNone/>
            </a:pPr>
            <a:endParaRPr lang="ru-RU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ru-RU" smtClean="0"/>
              <a:t> Лицо - открытая часть тела, а шрам останется на всю жизнь. 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solidFill>
                  <a:schemeClr val="bg1"/>
                </a:solidFill>
              </a:rPr>
              <a:t>Татуировка у преступников</a:t>
            </a:r>
            <a:r>
              <a:rPr lang="ru-RU" sz="2800" b="1" smtClean="0">
                <a:solidFill>
                  <a:schemeClr val="bg1"/>
                </a:solidFill>
              </a:rPr>
              <a:t>-</a:t>
            </a:r>
            <a:endParaRPr lang="ru-RU" b="1" smtClean="0">
              <a:solidFill>
                <a:schemeClr val="bg1"/>
              </a:solidFill>
            </a:endParaRPr>
          </a:p>
        </p:txBody>
      </p:sp>
      <p:sp>
        <p:nvSpPr>
          <p:cNvPr id="5939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043863" cy="4525963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mtClean="0"/>
              <a:t>проявление </a:t>
            </a:r>
          </a:p>
          <a:p>
            <a:pPr algn="ctr">
              <a:buFont typeface="Wingdings 2" pitchFamily="18" charset="2"/>
              <a:buNone/>
            </a:pPr>
            <a:r>
              <a:rPr lang="ru-RU" sz="6600" smtClean="0"/>
              <a:t>нравственно дефектных</a:t>
            </a:r>
          </a:p>
          <a:p>
            <a:pPr algn="ctr">
              <a:buFont typeface="Wingdings 2" pitchFamily="18" charset="2"/>
              <a:buNone/>
            </a:pPr>
            <a:r>
              <a:rPr lang="ru-RU" sz="6600" smtClean="0"/>
              <a:t> </a:t>
            </a:r>
            <a:r>
              <a:rPr lang="ru-RU" smtClean="0"/>
              <a:t>людей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b="1" dirty="0" smtClean="0"/>
              <a:t>ОПАСНО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206850" name="Picture 2" descr="E:\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57250" y="1427163"/>
            <a:ext cx="7500938" cy="4903787"/>
          </a:xfr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68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/>
              <a:t>Ты к этому готов?</a:t>
            </a:r>
            <a:endParaRPr lang="ru-RU" dirty="0"/>
          </a:p>
        </p:txBody>
      </p:sp>
      <p:pic>
        <p:nvPicPr>
          <p:cNvPr id="88067" name="Picture 3" descr="E:\1212242222_26085548_1212147418_50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75" y="1500188"/>
            <a:ext cx="6000750" cy="505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/>
              <a:t>Последствия моды…</a:t>
            </a:r>
            <a:endParaRPr lang="ru-RU" dirty="0"/>
          </a:p>
        </p:txBody>
      </p:sp>
      <p:pic>
        <p:nvPicPr>
          <p:cNvPr id="5" name="Picture 4" descr="E:\x_90ba21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72063" y="1785938"/>
            <a:ext cx="3214687" cy="4311650"/>
          </a:xfrm>
          <a:noFill/>
        </p:spPr>
      </p:pic>
      <p:pic>
        <p:nvPicPr>
          <p:cNvPr id="6" name="Picture 2" descr="E:\74416_thu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1714500"/>
            <a:ext cx="3357563" cy="438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Последствия сведения тату</a:t>
            </a:r>
            <a:endParaRPr lang="ru-RU" dirty="0"/>
          </a:p>
        </p:txBody>
      </p:sp>
      <p:pic>
        <p:nvPicPr>
          <p:cNvPr id="211970" name="Picture 2" descr="E:\j4716_11909263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14500" y="1643063"/>
            <a:ext cx="6116638" cy="4252912"/>
          </a:xfr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1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63"/>
            <a:ext cx="8229600" cy="5672137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</a:pPr>
            <a:r>
              <a:rPr lang="ru-RU" sz="4400" smtClean="0"/>
              <a:t>С пирсингом не всегда можно </a:t>
            </a:r>
          </a:p>
          <a:p>
            <a:pPr algn="ctr" eaLnBrk="1" hangingPunct="1">
              <a:buFont typeface="Wingdings 3" pitchFamily="18" charset="2"/>
              <a:buNone/>
            </a:pPr>
            <a:r>
              <a:rPr lang="ru-RU" sz="4400" smtClean="0"/>
              <a:t>сделать </a:t>
            </a:r>
          </a:p>
          <a:p>
            <a:pPr algn="ctr" eaLnBrk="1" hangingPunct="1">
              <a:buFont typeface="Wingdings 3" pitchFamily="18" charset="2"/>
              <a:buNone/>
            </a:pPr>
            <a:r>
              <a:rPr lang="ru-RU" sz="9600" smtClean="0"/>
              <a:t>рентген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Не подражай! Подумай!</a:t>
            </a:r>
            <a:endParaRPr lang="ru-RU" dirty="0"/>
          </a:p>
        </p:txBody>
      </p:sp>
      <p:pic>
        <p:nvPicPr>
          <p:cNvPr id="240642" name="Picture 2" descr="E:\картинки\ПИРСИНГ\GoThic_Silenc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929313" y="1143000"/>
            <a:ext cx="2990850" cy="4214813"/>
          </a:xfrm>
          <a:noFill/>
        </p:spPr>
      </p:pic>
      <p:pic>
        <p:nvPicPr>
          <p:cNvPr id="240643" name="Picture 3" descr="E:\картинки\ПИРСИНГ\09302e7a8521d041a31b5e1831ecab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28567">
            <a:off x="3678238" y="3224213"/>
            <a:ext cx="2919412" cy="325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0644" name="Picture 4" descr="E:\картинки\ПИРСИНГ\46920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403065">
            <a:off x="168275" y="1182688"/>
            <a:ext cx="417830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406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406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406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Заголовок 2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3643313"/>
          </a:xfrm>
        </p:spPr>
        <p:txBody>
          <a:bodyPr/>
          <a:lstStyle/>
          <a:p>
            <a:pPr algn="ctr" eaLnBrk="1" hangingPunct="1"/>
            <a:r>
              <a:rPr lang="ru-RU" b="1" smtClean="0"/>
              <a:t>Пирсинг -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это прежде всего бунт против общепринятой морали.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29600" cy="14287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accent3"/>
                </a:solidFill>
              </a:rPr>
              <a:t>Татуировка </a:t>
            </a:r>
            <a:r>
              <a:rPr lang="ru-RU" sz="5400" dirty="0" smtClean="0">
                <a:solidFill>
                  <a:schemeClr val="accent3"/>
                </a:solidFill>
              </a:rPr>
              <a:t>– это мода,</a:t>
            </a:r>
            <a:br>
              <a:rPr lang="ru-RU" sz="5400" dirty="0" smtClean="0">
                <a:solidFill>
                  <a:schemeClr val="accent3"/>
                </a:solidFill>
              </a:rPr>
            </a:br>
            <a:r>
              <a:rPr lang="ru-RU" sz="5400" dirty="0" smtClean="0">
                <a:solidFill>
                  <a:schemeClr val="accent3"/>
                </a:solidFill>
              </a:rPr>
              <a:t>прихоть дня.</a:t>
            </a:r>
            <a:endParaRPr lang="ru-RU" sz="5400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38" y="3000375"/>
            <a:ext cx="7472362" cy="330835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4800" b="1" i="1" smtClean="0">
                <a:solidFill>
                  <a:srgbClr val="C00000"/>
                </a:solidFill>
              </a:rPr>
              <a:t>Не все, что модно- полезно для здоровья!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6000" b="1" smtClean="0">
                <a:solidFill>
                  <a:srgbClr val="FF0000"/>
                </a:solidFill>
              </a:rPr>
              <a:t>Риск для здоровья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13" cy="5257800"/>
          </a:xfrm>
        </p:spPr>
        <p:txBody>
          <a:bodyPr>
            <a:normAutofit fontScale="92500" lnSpcReduction="1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FFC000"/>
                </a:solidFill>
                <a:latin typeface="Arial Black" pitchFamily="34" charset="0"/>
              </a:rPr>
              <a:t>  Аллергия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solidFill>
                <a:srgbClr val="FFC000"/>
              </a:solidFill>
              <a:latin typeface="Arial Black" pitchFamily="34" charset="0"/>
            </a:endParaRP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FFC000"/>
                </a:solidFill>
                <a:latin typeface="Arial Black" pitchFamily="34" charset="0"/>
              </a:rPr>
              <a:t>         Дерматит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solidFill>
                <a:srgbClr val="FFC000"/>
              </a:solidFill>
              <a:latin typeface="Arial Black" pitchFamily="34" charset="0"/>
            </a:endParaRP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FFC000"/>
                </a:solidFill>
                <a:latin typeface="Arial Black" pitchFamily="34" charset="0"/>
              </a:rPr>
              <a:t>             Экзема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solidFill>
                <a:srgbClr val="FFC000"/>
              </a:solidFill>
              <a:latin typeface="Arial Black" pitchFamily="34" charset="0"/>
            </a:endParaRP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FFC000"/>
                </a:solidFill>
                <a:latin typeface="Arial Black" pitchFamily="34" charset="0"/>
              </a:rPr>
              <a:t>                 Столбняк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solidFill>
                <a:srgbClr val="FFC000"/>
              </a:solidFill>
              <a:latin typeface="Arial Black" pitchFamily="34" charset="0"/>
            </a:endParaRP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FFC000"/>
                </a:solidFill>
                <a:latin typeface="Arial Black" pitchFamily="34" charset="0"/>
              </a:rPr>
              <a:t>                        Туберкулез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solidFill>
                <a:srgbClr val="FFC000"/>
              </a:solidFill>
              <a:latin typeface="Arial Black" pitchFamily="34" charset="0"/>
            </a:endParaRP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FFC000"/>
                </a:solidFill>
                <a:latin typeface="Arial Black" pitchFamily="34" charset="0"/>
              </a:rPr>
              <a:t>                                     СПИД</a:t>
            </a:r>
            <a:endParaRPr lang="ru-RU" dirty="0">
              <a:solidFill>
                <a:srgbClr val="FFC000"/>
              </a:solidFill>
              <a:latin typeface="Arial Black" pitchFamily="34" charset="0"/>
            </a:endParaRPr>
          </a:p>
        </p:txBody>
      </p:sp>
      <p:pic>
        <p:nvPicPr>
          <p:cNvPr id="1026" name="Picture 2" descr="E:\картинки\фото тату\chem2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13" y="3000375"/>
            <a:ext cx="20574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Содержимое 2"/>
          <p:cNvSpPr>
            <a:spLocks noGrp="1"/>
          </p:cNvSpPr>
          <p:nvPr>
            <p:ph idx="1"/>
          </p:nvPr>
        </p:nvSpPr>
        <p:spPr>
          <a:xfrm>
            <a:off x="457200" y="857250"/>
            <a:ext cx="8258175" cy="5268913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4000" smtClean="0"/>
              <a:t>Американский Красный Крест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4000" smtClean="0"/>
              <a:t> не принимают кровь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4000" smtClean="0"/>
              <a:t> от доноров,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4000" smtClean="0"/>
              <a:t> сделавших себе татуировки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4000" i="1" smtClean="0">
                <a:solidFill>
                  <a:srgbClr val="FFC000"/>
                </a:solidFill>
              </a:rPr>
              <a:t>менее года назад</a:t>
            </a:r>
            <a:r>
              <a:rPr lang="ru-RU" sz="400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75"/>
            <a:ext cx="8258175" cy="5411788"/>
          </a:xfrm>
        </p:spPr>
        <p:txBody>
          <a:bodyPr>
            <a:normAutofit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6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Прежде чем делать татуировку, </a:t>
            </a:r>
            <a:r>
              <a:rPr lang="ru-RU" sz="9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подумайте!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21444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F0"/>
                </a:solidFill>
                <a:latin typeface="Corbel" pitchFamily="34" charset="0"/>
              </a:rPr>
              <a:t/>
            </a:r>
            <a:br>
              <a:rPr lang="ru-RU" dirty="0" smtClean="0">
                <a:solidFill>
                  <a:srgbClr val="00B0F0"/>
                </a:solidFill>
                <a:latin typeface="Corbel" pitchFamily="34" charset="0"/>
              </a:rPr>
            </a:br>
            <a:r>
              <a:rPr lang="ru-RU" dirty="0" smtClean="0">
                <a:solidFill>
                  <a:srgbClr val="00B0F0"/>
                </a:solidFill>
                <a:latin typeface="Corbel" pitchFamily="34" charset="0"/>
              </a:rPr>
              <a:t>процедура татуажа довольно </a:t>
            </a:r>
            <a:r>
              <a:rPr lang="ru-RU" sz="6000" dirty="0" smtClean="0">
                <a:solidFill>
                  <a:srgbClr val="00B0F0"/>
                </a:solidFill>
                <a:latin typeface="Corbel" pitchFamily="34" charset="0"/>
              </a:rPr>
              <a:t>болезненна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4515" name="Содержимое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02272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4400" smtClean="0"/>
              <a:t>свести нательный рисунок  </a:t>
            </a:r>
            <a:r>
              <a:rPr lang="ru-RU" sz="4400" smtClean="0">
                <a:solidFill>
                  <a:srgbClr val="00B0F0"/>
                </a:solidFill>
              </a:rPr>
              <a:t>непросто</a:t>
            </a:r>
            <a:r>
              <a:rPr lang="ru-RU" sz="4400" smtClean="0"/>
              <a:t>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4400" smtClean="0"/>
              <a:t> остаются раны и шрамы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ПОСЛЕДСТВИЯ ….</a:t>
            </a:r>
            <a:endParaRPr lang="ru-RU" dirty="0"/>
          </a:p>
        </p:txBody>
      </p:sp>
      <p:sp>
        <p:nvSpPr>
          <p:cNvPr id="655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 </a:t>
            </a:r>
          </a:p>
        </p:txBody>
      </p:sp>
      <p:pic>
        <p:nvPicPr>
          <p:cNvPr id="1026" name="Picture 2" descr="E:\картинки\фото тату\24b35136bb6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88" y="1428750"/>
            <a:ext cx="3286125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Солнцестояние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Литей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292</TotalTime>
  <Words>321</Words>
  <Application>Microsoft Office PowerPoint</Application>
  <PresentationFormat>Экран (4:3)</PresentationFormat>
  <Paragraphs>99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18</vt:i4>
      </vt:variant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36</vt:i4>
      </vt:variant>
    </vt:vector>
  </HeadingPairs>
  <TitlesOfParts>
    <vt:vector size="65" baseType="lpstr">
      <vt:lpstr>Arial</vt:lpstr>
      <vt:lpstr>Century Gothic</vt:lpstr>
      <vt:lpstr>Wingdings 2</vt:lpstr>
      <vt:lpstr>Verdana</vt:lpstr>
      <vt:lpstr>Calibri</vt:lpstr>
      <vt:lpstr>Franklin Gothic Book</vt:lpstr>
      <vt:lpstr>Corbel</vt:lpstr>
      <vt:lpstr>Times New Roman</vt:lpstr>
      <vt:lpstr>Wingdings</vt:lpstr>
      <vt:lpstr>Wingdings 3</vt:lpstr>
      <vt:lpstr>Lucida Sans Unicode</vt:lpstr>
      <vt:lpstr>Cambria</vt:lpstr>
      <vt:lpstr>Trebuchet MS</vt:lpstr>
      <vt:lpstr>Georgia</vt:lpstr>
      <vt:lpstr>Gill Sans MT</vt:lpstr>
      <vt:lpstr>Rockwell</vt:lpstr>
      <vt:lpstr>Arial Black</vt:lpstr>
      <vt:lpstr>Arial Unicode MS</vt:lpstr>
      <vt:lpstr>Яркая</vt:lpstr>
      <vt:lpstr>Техническая</vt:lpstr>
      <vt:lpstr>Солнцестояние</vt:lpstr>
      <vt:lpstr>Апекс</vt:lpstr>
      <vt:lpstr>Модульная</vt:lpstr>
      <vt:lpstr>Тема Office</vt:lpstr>
      <vt:lpstr>Аспект</vt:lpstr>
      <vt:lpstr>Открытая</vt:lpstr>
      <vt:lpstr>Литейная</vt:lpstr>
      <vt:lpstr>Городская</vt:lpstr>
      <vt:lpstr>1_Тема Office</vt:lpstr>
      <vt:lpstr>Нужна ли мне татуировка?</vt:lpstr>
      <vt:lpstr>Татуировка-</vt:lpstr>
      <vt:lpstr>Татуировка у преступников-</vt:lpstr>
      <vt:lpstr>Татуировка – это мода, прихоть дня.</vt:lpstr>
      <vt:lpstr>Риск для здоровья</vt:lpstr>
      <vt:lpstr>Слайд 6</vt:lpstr>
      <vt:lpstr>Слайд 7</vt:lpstr>
      <vt:lpstr> процедура татуажа довольно болезненна  </vt:lpstr>
      <vt:lpstr>ПОСЛЕДСТВИЯ ….</vt:lpstr>
      <vt:lpstr>Слайд 10</vt:lpstr>
      <vt:lpstr>Девушки, вы будущие мамы!  Нужна ли Вам татуировка?</vt:lpstr>
      <vt:lpstr>Слайд 12</vt:lpstr>
      <vt:lpstr>Что ты думаешь о нем?</vt:lpstr>
      <vt:lpstr>Задумайся!!!</vt:lpstr>
      <vt:lpstr>Способы удаления татуировок </vt:lpstr>
      <vt:lpstr>Способы удаления татуировок</vt:lpstr>
      <vt:lpstr>Способы удаления татуировок </vt:lpstr>
      <vt:lpstr>Способы удаления татуировок</vt:lpstr>
      <vt:lpstr>  ПИРСИНГ  </vt:lpstr>
      <vt:lpstr>Интимный пирсинг</vt:lpstr>
      <vt:lpstr>             Опасность прокола пупка </vt:lpstr>
      <vt:lpstr>Оральный пирсинг </vt:lpstr>
      <vt:lpstr>Тебе нужны проблемы?</vt:lpstr>
      <vt:lpstr>Отек</vt:lpstr>
      <vt:lpstr>Гной</vt:lpstr>
      <vt:lpstr>Остановись!</vt:lpstr>
      <vt:lpstr>ОПАСНОСТИ</vt:lpstr>
      <vt:lpstr>Повреждение  зубов и челюстей.</vt:lpstr>
      <vt:lpstr>  Пирсинг бровей</vt:lpstr>
      <vt:lpstr>ОПАСНО!</vt:lpstr>
      <vt:lpstr>Ты к этому готов?</vt:lpstr>
      <vt:lpstr>Последствия моды…</vt:lpstr>
      <vt:lpstr>Последствия сведения тату</vt:lpstr>
      <vt:lpstr>Слайд 34</vt:lpstr>
      <vt:lpstr>Не подражай! Подумай!</vt:lpstr>
      <vt:lpstr>Пирсинг - это прежде всего бунт против общепринятой морали.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Нужна ли мне татуировка?</dc:title>
  <dc:creator>Дарёна</dc:creator>
  <cp:lastModifiedBy>Дарёна</cp:lastModifiedBy>
  <cp:revision>35</cp:revision>
  <dcterms:modified xsi:type="dcterms:W3CDTF">2012-01-14T17:36:01Z</dcterms:modified>
</cp:coreProperties>
</file>