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426" autoAdjust="0"/>
    <p:restoredTop sz="94660"/>
  </p:normalViewPr>
  <p:slideViewPr>
    <p:cSldViewPr>
      <p:cViewPr varScale="1">
        <p:scale>
          <a:sx n="69" d="100"/>
          <a:sy n="69" d="100"/>
        </p:scale>
        <p:origin x="-1338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3330C36C-E5EB-4458-8E8E-3ED08B6BAE82}" type="datetimeFigureOut">
              <a:rPr lang="ru-RU" smtClean="0"/>
              <a:pPr/>
              <a:t>02.11.2011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0FC7BFA-5F75-49D0-9967-4126E4A1B8B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0C36C-E5EB-4458-8E8E-3ED08B6BAE82}" type="datetimeFigureOut">
              <a:rPr lang="ru-RU" smtClean="0"/>
              <a:pPr/>
              <a:t>02.11.2011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FC7BFA-5F75-49D0-9967-4126E4A1B8B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3330C36C-E5EB-4458-8E8E-3ED08B6BAE82}" type="datetimeFigureOut">
              <a:rPr lang="ru-RU" smtClean="0"/>
              <a:pPr/>
              <a:t>02.11.2011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E0FC7BFA-5F75-49D0-9967-4126E4A1B8B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0C36C-E5EB-4458-8E8E-3ED08B6BAE82}" type="datetimeFigureOut">
              <a:rPr lang="ru-RU" smtClean="0"/>
              <a:pPr/>
              <a:t>02.11.2011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0FC7BFA-5F75-49D0-9967-4126E4A1B8B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0C36C-E5EB-4458-8E8E-3ED08B6BAE82}" type="datetimeFigureOut">
              <a:rPr lang="ru-RU" smtClean="0"/>
              <a:pPr/>
              <a:t>02.11.2011</a:t>
            </a:fld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E0FC7BFA-5F75-49D0-9967-4126E4A1B8B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330C36C-E5EB-4458-8E8E-3ED08B6BAE82}" type="datetimeFigureOut">
              <a:rPr lang="ru-RU" smtClean="0"/>
              <a:pPr/>
              <a:t>02.11.2011</a:t>
            </a:fld>
            <a:endParaRPr lang="ru-RU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0FC7BFA-5F75-49D0-9967-4126E4A1B8B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330C36C-E5EB-4458-8E8E-3ED08B6BAE82}" type="datetimeFigureOut">
              <a:rPr lang="ru-RU" smtClean="0"/>
              <a:pPr/>
              <a:t>02.11.2011</a:t>
            </a:fld>
            <a:endParaRPr lang="ru-RU" dirty="0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E0FC7BFA-5F75-49D0-9967-4126E4A1B8B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 dirty="0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0C36C-E5EB-4458-8E8E-3ED08B6BAE82}" type="datetimeFigureOut">
              <a:rPr lang="ru-RU" smtClean="0"/>
              <a:pPr/>
              <a:t>02.11.2011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0FC7BFA-5F75-49D0-9967-4126E4A1B8B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0C36C-E5EB-4458-8E8E-3ED08B6BAE82}" type="datetimeFigureOut">
              <a:rPr lang="ru-RU" smtClean="0"/>
              <a:pPr/>
              <a:t>02.11.2011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E0FC7BFA-5F75-49D0-9967-4126E4A1B8B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0C36C-E5EB-4458-8E8E-3ED08B6BAE82}" type="datetimeFigureOut">
              <a:rPr lang="ru-RU" smtClean="0"/>
              <a:pPr/>
              <a:t>02.11.2011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0FC7BFA-5F75-49D0-9967-4126E4A1B8B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3330C36C-E5EB-4458-8E8E-3ED08B6BAE82}" type="datetimeFigureOut">
              <a:rPr lang="ru-RU" smtClean="0"/>
              <a:pPr/>
              <a:t>02.11.2011</a:t>
            </a:fld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E0FC7BFA-5F75-49D0-9967-4126E4A1B8BA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330C36C-E5EB-4458-8E8E-3ED08B6BAE82}" type="datetimeFigureOut">
              <a:rPr lang="ru-RU" smtClean="0"/>
              <a:pPr/>
              <a:t>02.11.2011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0FC7BFA-5F75-49D0-9967-4126E4A1B8BA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img.ria.ua/photos/ria/news/6/610/61027/61027m.jpg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://xygeu.ucoz.ru/_pu/0/14571.jpg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hyperlink" Target="http://irk.aif.ru/application/public/dontknow/540/d191d142307a8316118ede32032a9fee_medium.jp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6.jpeg"/><Relationship Id="rId2" Type="http://schemas.openxmlformats.org/officeDocument/2006/relationships/hyperlink" Target="http://sob.ru/upimg/issue/48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g-fotki.yandex.ru/get/17/artemaj.1b/0_cb3d_87620512_XL" TargetMode="External"/><Relationship Id="rId5" Type="http://schemas.openxmlformats.org/officeDocument/2006/relationships/image" Target="../media/image5.jpeg"/><Relationship Id="rId4" Type="http://schemas.openxmlformats.org/officeDocument/2006/relationships/hyperlink" Target="http://www.pravoslavie.ru/sas/image/100255/25583.b.jp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salsknews.ru/images/stories/sempteber2008/girl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hyperlink" Target="http://www.ruslania.com/pictures/big/4601250250465.jpg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://festival.1september.ru/files/articles/56/5628/562818/img07.jp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salsknews.ru/images/stories/sempteber2008/girl.jpg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salsknews.ru/images/stories/sempteber2008/girl.jpg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://salsknews.ru/images/stories/sempteber2008/girl.jpg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hyperlink" Target="http://content.foto.mail.ru/mail/panasyuk_lyuba/44/i-58.jpg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214290"/>
            <a:ext cx="7786742" cy="2071702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dirty="0" smtClean="0"/>
              <a:t>Разговор о правильном питании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57588" y="2643182"/>
            <a:ext cx="5286412" cy="3214710"/>
          </a:xfrm>
        </p:spPr>
        <p:txBody>
          <a:bodyPr>
            <a:noAutofit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Занятие </a:t>
            </a:r>
            <a:r>
              <a:rPr lang="ru-RU" sz="2800" dirty="0" smtClean="0">
                <a:solidFill>
                  <a:schemeClr val="tx1"/>
                </a:solidFill>
              </a:rPr>
              <a:t>1. </a:t>
            </a:r>
          </a:p>
          <a:p>
            <a:r>
              <a:rPr lang="ru-RU" sz="2800" b="1" i="1" dirty="0" smtClean="0">
                <a:solidFill>
                  <a:schemeClr val="tx1"/>
                </a:solidFill>
              </a:rPr>
              <a:t>Тема: Если хочешь быть </a:t>
            </a:r>
            <a:r>
              <a:rPr lang="ru-RU" sz="2800" b="1" i="1" dirty="0" smtClean="0">
                <a:solidFill>
                  <a:schemeClr val="tx1"/>
                </a:solidFill>
              </a:rPr>
              <a:t>     </a:t>
            </a:r>
          </a:p>
          <a:p>
            <a:r>
              <a:rPr lang="ru-RU" sz="2800" b="1" i="1" dirty="0" smtClean="0">
                <a:solidFill>
                  <a:schemeClr val="tx1"/>
                </a:solidFill>
              </a:rPr>
              <a:t> </a:t>
            </a:r>
            <a:r>
              <a:rPr lang="ru-RU" sz="2800" b="1" i="1" dirty="0" smtClean="0">
                <a:solidFill>
                  <a:schemeClr val="tx1"/>
                </a:solidFill>
              </a:rPr>
              <a:t>           здоровым</a:t>
            </a:r>
          </a:p>
          <a:p>
            <a:endParaRPr lang="ru-RU" sz="2800" dirty="0" smtClean="0">
              <a:solidFill>
                <a:schemeClr val="tx1"/>
              </a:solidFill>
            </a:endParaRPr>
          </a:p>
          <a:p>
            <a:r>
              <a:rPr lang="ru-RU" sz="2400" i="1" dirty="0" smtClean="0">
                <a:solidFill>
                  <a:schemeClr val="tx1"/>
                </a:solidFill>
              </a:rPr>
              <a:t>Автор</a:t>
            </a:r>
            <a:r>
              <a:rPr lang="ru-RU" sz="2400" i="1" dirty="0" smtClean="0">
                <a:solidFill>
                  <a:schemeClr val="tx1"/>
                </a:solidFill>
              </a:rPr>
              <a:t>: </a:t>
            </a:r>
            <a:r>
              <a:rPr lang="ru-RU" sz="2400" i="1" dirty="0" err="1" smtClean="0">
                <a:solidFill>
                  <a:schemeClr val="tx1"/>
                </a:solidFill>
              </a:rPr>
              <a:t>Ячменникова</a:t>
            </a:r>
            <a:r>
              <a:rPr lang="ru-RU" sz="2400" i="1" dirty="0" smtClean="0">
                <a:solidFill>
                  <a:schemeClr val="tx1"/>
                </a:solidFill>
              </a:rPr>
              <a:t> Е. К.,</a:t>
            </a:r>
          </a:p>
          <a:p>
            <a:r>
              <a:rPr lang="ru-RU" sz="2400" i="1" dirty="0" smtClean="0">
                <a:solidFill>
                  <a:schemeClr val="tx1"/>
                </a:solidFill>
              </a:rPr>
              <a:t>учитель </a:t>
            </a:r>
            <a:r>
              <a:rPr lang="ru-RU" sz="2400" i="1" dirty="0" smtClean="0">
                <a:solidFill>
                  <a:schemeClr val="tx1"/>
                </a:solidFill>
              </a:rPr>
              <a:t>«МОУ </a:t>
            </a:r>
            <a:r>
              <a:rPr lang="ru-RU" sz="2400" i="1" dirty="0" smtClean="0">
                <a:solidFill>
                  <a:schemeClr val="tx1"/>
                </a:solidFill>
              </a:rPr>
              <a:t>средней образовательной школы №</a:t>
            </a:r>
            <a:r>
              <a:rPr lang="ru-RU" sz="2400" i="1" dirty="0" smtClean="0">
                <a:solidFill>
                  <a:schemeClr val="tx1"/>
                </a:solidFill>
              </a:rPr>
              <a:t>50» </a:t>
            </a:r>
            <a:endParaRPr lang="ru-RU" sz="2400" i="1" dirty="0" smtClean="0">
              <a:solidFill>
                <a:schemeClr val="tx1"/>
              </a:solidFill>
            </a:endParaRPr>
          </a:p>
          <a:p>
            <a:r>
              <a:rPr lang="ru-RU" sz="2400" i="1" dirty="0" smtClean="0">
                <a:solidFill>
                  <a:schemeClr val="tx1"/>
                </a:solidFill>
              </a:rPr>
              <a:t>г. Саратова </a:t>
            </a:r>
            <a:endParaRPr lang="ru-RU" sz="2400" i="1" dirty="0">
              <a:solidFill>
                <a:schemeClr val="tx1"/>
              </a:solidFill>
            </a:endParaRPr>
          </a:p>
        </p:txBody>
      </p:sp>
      <p:pic>
        <p:nvPicPr>
          <p:cNvPr id="4" name="i-main-pic" descr="Картинка 279 из 51659">
            <a:hlinkClick r:id="rId2" tgtFrame="_blank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500306"/>
            <a:ext cx="3643306" cy="4357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0"/>
                            </p:stCondLst>
                            <p:childTnLst>
                              <p:par>
                                <p:cTn id="23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000"/>
                            </p:stCondLst>
                            <p:childTnLst>
                              <p:par>
                                <p:cTn id="30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9000"/>
                            </p:stCondLst>
                            <p:childTnLst>
                              <p:par>
                                <p:cTn id="37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1000"/>
                            </p:stCondLst>
                            <p:childTnLst>
                              <p:par>
                                <p:cTn id="44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3000"/>
                            </p:stCondLst>
                            <p:childTnLst>
                              <p:par>
                                <p:cTn id="51" presetID="39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Вопросы наших друзей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                                          А что есть полезные и не </a:t>
            </a:r>
          </a:p>
          <a:p>
            <a:pPr>
              <a:buNone/>
            </a:pPr>
            <a:r>
              <a:rPr lang="ru-RU" dirty="0" smtClean="0"/>
              <a:t>                                                   полезные продукты?</a:t>
            </a:r>
            <a:endParaRPr lang="ru-RU" dirty="0"/>
          </a:p>
        </p:txBody>
      </p:sp>
      <p:pic>
        <p:nvPicPr>
          <p:cNvPr id="7" name="i-main-pic" descr="Картинка 8 из 51659">
            <a:hlinkClick r:id="rId2" tgtFrame="_blank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1928802"/>
            <a:ext cx="4143404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img2.russia.ru/7732/m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29190" y="2857496"/>
            <a:ext cx="3963349" cy="37242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5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dirty="0" smtClean="0"/>
              <a:t>Итоги урока.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ru-RU" dirty="0" smtClean="0"/>
              <a:t>Каких докторов здоровья подарила нам природа?</a:t>
            </a:r>
          </a:p>
          <a:p>
            <a:pPr>
              <a:buFont typeface="Wingdings" pitchFamily="2" charset="2"/>
              <a:buChar char="v"/>
            </a:pPr>
            <a:r>
              <a:rPr lang="ru-RU" dirty="0" smtClean="0"/>
              <a:t>Какой первый совет вы получили от доктора Здоровая Пища?</a:t>
            </a:r>
            <a:endParaRPr lang="ru-RU" dirty="0"/>
          </a:p>
        </p:txBody>
      </p:sp>
      <p:pic>
        <p:nvPicPr>
          <p:cNvPr id="4" name="i-main-pic" descr="Картинка 3 из 51659">
            <a:hlinkClick r:id="rId2" tgtFrame="_blank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2976" y="3786166"/>
            <a:ext cx="6715172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714488"/>
            <a:ext cx="8715436" cy="4786346"/>
          </a:xfrm>
        </p:spPr>
        <p:txBody>
          <a:bodyPr/>
          <a:lstStyle/>
          <a:p>
            <a:pPr>
              <a:buNone/>
            </a:pPr>
            <a:endParaRPr lang="ru-RU" dirty="0" smtClean="0"/>
          </a:p>
          <a:p>
            <a:pPr lvl="4">
              <a:buNone/>
            </a:pPr>
            <a:r>
              <a:rPr lang="ru-RU" sz="3200" dirty="0" smtClean="0"/>
              <a:t>                   </a:t>
            </a:r>
            <a:endParaRPr lang="ru-RU" sz="32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 lvl="4"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                       </a:t>
            </a:r>
          </a:p>
          <a:p>
            <a:pPr>
              <a:buNone/>
            </a:pPr>
            <a:r>
              <a:rPr lang="ru-RU" dirty="0" smtClean="0"/>
              <a:t>        </a:t>
            </a:r>
          </a:p>
          <a:p>
            <a:pPr>
              <a:buNone/>
            </a:pPr>
            <a:r>
              <a:rPr lang="ru-RU" dirty="0" smtClean="0"/>
              <a:t>                                 </a:t>
            </a:r>
            <a:endParaRPr lang="ru-RU" sz="32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>
              <a:buNone/>
            </a:pPr>
            <a:endParaRPr lang="ru-RU" dirty="0" smtClean="0"/>
          </a:p>
        </p:txBody>
      </p:sp>
      <p:pic>
        <p:nvPicPr>
          <p:cNvPr id="4" name="i-main-pic" descr="Картинка 30 из 5586">
            <a:hlinkClick r:id="rId2" tgtFrame="_blank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2214554"/>
            <a:ext cx="2357454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-main-pic" descr="Картинка 1 из 1466">
            <a:hlinkClick r:id="rId4" tgtFrame="_blank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429256" y="2285992"/>
            <a:ext cx="3500462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i-main-pic" descr="Картинка 2 из 11099">
            <a:hlinkClick r:id="rId6" tgtFrame="_blank"/>
          </p:cNvPr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571736" y="3786190"/>
            <a:ext cx="2857520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рямоугольник 6"/>
          <p:cNvSpPr/>
          <p:nvPr/>
        </p:nvSpPr>
        <p:spPr>
          <a:xfrm>
            <a:off x="214282" y="1643050"/>
            <a:ext cx="2928958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Доктор воздух</a:t>
            </a:r>
            <a:endParaRPr lang="ru-RU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357422" y="3286124"/>
            <a:ext cx="3143272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Доктор вода</a:t>
            </a:r>
            <a:endParaRPr lang="ru-RU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143504" y="1714488"/>
            <a:ext cx="3786214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28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Доктор  упражнение</a:t>
            </a:r>
            <a:endParaRPr lang="ru-RU" sz="2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714480" y="285728"/>
            <a:ext cx="5429288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Доктора природы</a:t>
            </a:r>
            <a:endParaRPr lang="ru-RU" sz="4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0298" y="214290"/>
            <a:ext cx="3571900" cy="857256"/>
          </a:xfr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dirty="0" smtClean="0"/>
              <a:t> Наши друзья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                                                Катя – ученица 1 класса</a:t>
            </a:r>
            <a:endParaRPr lang="ru-RU" dirty="0"/>
          </a:p>
        </p:txBody>
      </p:sp>
      <p:pic>
        <p:nvPicPr>
          <p:cNvPr id="4" name="i-main-pic" descr="Картинка 210 из 3135">
            <a:hlinkClick r:id="rId2" tgtFrame="_blank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1" y="2214554"/>
            <a:ext cx="3786214" cy="4286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i-main-pic" descr="Картинка 1 из 14">
            <a:hlinkClick r:id="rId4" tgtFrame="_blank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4282" y="1714488"/>
            <a:ext cx="4286280" cy="473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4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1 совет доктора Здоровая Пища.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Font typeface="Wingdings" pitchFamily="2" charset="2"/>
              <a:buChar char="v"/>
            </a:pPr>
            <a:r>
              <a:rPr lang="ru-RU" sz="3600" dirty="0" smtClean="0"/>
              <a:t>Умеренность и разнообразие</a:t>
            </a:r>
            <a:endParaRPr lang="ru-RU" sz="3600" dirty="0"/>
          </a:p>
        </p:txBody>
      </p:sp>
      <p:pic>
        <p:nvPicPr>
          <p:cNvPr id="4" name="i-main-pic" descr="Картинка 86 из 308">
            <a:hlinkClick r:id="rId2" tgtFrame="_blank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2285992"/>
            <a:ext cx="8215370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38" presetClass="entr" presetSubtype="0" accel="5000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4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28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2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78" decel="50000" autoRev="1" fill="hold">
                                          <p:stCondLst>
                                            <p:cond delay="22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8" fill="hold">
                                          <p:stCondLst>
                                            <p:cond delay="43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8250"/>
                            </p:stCondLst>
                            <p:childTnLst>
                              <p:par>
                                <p:cTn id="2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Вопросы наших друзей</a:t>
            </a:r>
            <a:endParaRPr lang="ru-RU" dirty="0"/>
          </a:p>
        </p:txBody>
      </p:sp>
      <p:sp>
        <p:nvSpPr>
          <p:cNvPr id="10" name="Содержимое 9"/>
          <p:cNvSpPr>
            <a:spLocks noGrp="1"/>
          </p:cNvSpPr>
          <p:nvPr>
            <p:ph sz="quarter" idx="1"/>
          </p:nvPr>
        </p:nvSpPr>
        <p:spPr>
          <a:xfrm>
            <a:off x="214282" y="1643050"/>
            <a:ext cx="4067236" cy="4875707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ru-RU" dirty="0" smtClean="0"/>
              <a:t>Что означает умеренность?</a:t>
            </a:r>
            <a:endParaRPr lang="ru-RU" dirty="0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ru-RU" dirty="0" smtClean="0"/>
              <a:t>Да, что это такое?</a:t>
            </a:r>
            <a:endParaRPr lang="ru-RU" dirty="0"/>
          </a:p>
        </p:txBody>
      </p:sp>
      <p:pic>
        <p:nvPicPr>
          <p:cNvPr id="12" name="i-main-pic" descr="Картинка 210 из 3135">
            <a:hlinkClick r:id="rId2" tgtFrame="_blank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2643182"/>
            <a:ext cx="3214710" cy="3857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http://img2.russia.ru/7732/m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00562" y="2643182"/>
            <a:ext cx="4249101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0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build="p"/>
      <p:bldP spid="1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Заголовок 20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dirty="0" smtClean="0"/>
              <a:t>Наши друзья.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ru-RU" dirty="0" smtClean="0"/>
              <a:t>   А почему нужна разнообразная пища?          </a:t>
            </a:r>
            <a:endParaRPr lang="ru-RU" dirty="0"/>
          </a:p>
        </p:txBody>
      </p:sp>
      <p:sp>
        <p:nvSpPr>
          <p:cNvPr id="22" name="Содержимое 21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ru-RU" dirty="0" smtClean="0"/>
              <a:t>Я знаю. Это чтобы было вкуснее.</a:t>
            </a:r>
            <a:endParaRPr lang="ru-RU" dirty="0"/>
          </a:p>
        </p:txBody>
      </p:sp>
      <p:pic>
        <p:nvPicPr>
          <p:cNvPr id="7" name="i-main-pic" descr="Картинка 210 из 3135">
            <a:hlinkClick r:id="rId2" tgtFrame="_blank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3000372"/>
            <a:ext cx="3000396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img2.russia.ru/7732/m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3000372"/>
            <a:ext cx="4177663" cy="34290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500"/>
                            </p:stCondLst>
                            <p:childTnLst>
                              <p:par>
                                <p:cTn id="1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3000"/>
                            </p:stCondLst>
                            <p:childTnLst>
                              <p:par>
                                <p:cTn id="26" presetID="1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6" grpId="0" build="p"/>
      <p:bldP spid="2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dirty="0" smtClean="0"/>
              <a:t>Разнообразие пищи</a:t>
            </a:r>
            <a:endParaRPr lang="ru-RU" dirty="0"/>
          </a:p>
        </p:txBody>
      </p:sp>
      <p:pic>
        <p:nvPicPr>
          <p:cNvPr id="8" name="Рисунок 7" descr="http://s57.radikal.ru/i158/0905/48/e2a4b4de6d4b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690687"/>
            <a:ext cx="8143932" cy="45958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dirty="0" smtClean="0"/>
              <a:t>Наши друзья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4105276" cy="4572000"/>
          </a:xfrm>
        </p:spPr>
        <p:txBody>
          <a:bodyPr/>
          <a:lstStyle/>
          <a:p>
            <a:pPr>
              <a:buFont typeface="Wingdings" pitchFamily="2" charset="2"/>
              <a:buChar char="q"/>
            </a:pPr>
            <a:r>
              <a:rPr lang="ru-RU" dirty="0" smtClean="0"/>
              <a:t>Нужно подумать, что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   на обед лучше съесть</a:t>
            </a:r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ru-RU" dirty="0" smtClean="0"/>
              <a:t>Какая разница что есть.</a:t>
            </a:r>
            <a:endParaRPr lang="ru-RU" dirty="0"/>
          </a:p>
        </p:txBody>
      </p:sp>
      <p:pic>
        <p:nvPicPr>
          <p:cNvPr id="7" name="i-main-pic" descr="Картинка 210 из 3135">
            <a:hlinkClick r:id="rId2" tgtFrame="_blank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2714620"/>
            <a:ext cx="3114675" cy="381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7" descr="http://img2.russia.ru/7732/m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29124" y="2714620"/>
            <a:ext cx="4463415" cy="38671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5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000"/>
                            </p:stCondLst>
                            <p:childTnLst>
                              <p:par>
                                <p:cTn id="22" presetID="5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2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 build="p"/>
      <p:bldP spid="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ru-RU" dirty="0" smtClean="0"/>
              <a:t>«Бабушка и внучка»</a:t>
            </a:r>
            <a:endParaRPr lang="ru-RU" dirty="0"/>
          </a:p>
        </p:txBody>
      </p:sp>
      <p:pic>
        <p:nvPicPr>
          <p:cNvPr id="6" name="i-main-pic" descr="Картинка 16 из 3252">
            <a:hlinkClick r:id="rId2" tgtFrame="_blank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1785926"/>
            <a:ext cx="8072494" cy="44815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371</TotalTime>
  <Words>151</Words>
  <Application>Microsoft Office PowerPoint</Application>
  <PresentationFormat>Экран (4:3)</PresentationFormat>
  <Paragraphs>40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Обычная</vt:lpstr>
      <vt:lpstr>Разговор о правильном питании</vt:lpstr>
      <vt:lpstr>Слайд 2</vt:lpstr>
      <vt:lpstr> Наши друзья</vt:lpstr>
      <vt:lpstr>1 совет доктора Здоровая Пища.</vt:lpstr>
      <vt:lpstr>Вопросы наших друзей</vt:lpstr>
      <vt:lpstr>Наши друзья.</vt:lpstr>
      <vt:lpstr>Разнообразие пищи</vt:lpstr>
      <vt:lpstr>Наши друзья</vt:lpstr>
      <vt:lpstr>«Бабушка и внучка»</vt:lpstr>
      <vt:lpstr>Вопросы наших друзей</vt:lpstr>
      <vt:lpstr>Итоги урока.</vt:lpstr>
    </vt:vector>
  </TitlesOfParts>
  <Company>Функциональность ограничена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Разговор о правильном питании</dc:title>
  <dc:creator>Демонстрационно-бесплатная версия</dc:creator>
  <cp:lastModifiedBy>Демонстрационно-бесплатная версия</cp:lastModifiedBy>
  <cp:revision>55</cp:revision>
  <dcterms:created xsi:type="dcterms:W3CDTF">2010-03-21T19:03:31Z</dcterms:created>
  <dcterms:modified xsi:type="dcterms:W3CDTF">2011-11-02T16:37:39Z</dcterms:modified>
</cp:coreProperties>
</file>