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66" r:id="rId9"/>
    <p:sldId id="265" r:id="rId10"/>
    <p:sldId id="267" r:id="rId11"/>
    <p:sldId id="269" r:id="rId12"/>
    <p:sldId id="268" r:id="rId13"/>
    <p:sldId id="274" r:id="rId14"/>
    <p:sldId id="282" r:id="rId15"/>
    <p:sldId id="283" r:id="rId16"/>
    <p:sldId id="280" r:id="rId17"/>
    <p:sldId id="284" r:id="rId18"/>
    <p:sldId id="281" r:id="rId19"/>
    <p:sldId id="285" r:id="rId20"/>
    <p:sldId id="286" r:id="rId21"/>
    <p:sldId id="287" r:id="rId22"/>
    <p:sldId id="272" r:id="rId23"/>
    <p:sldId id="273" r:id="rId24"/>
    <p:sldId id="271" r:id="rId25"/>
    <p:sldId id="270" r:id="rId26"/>
    <p:sldId id="288" r:id="rId27"/>
    <p:sldId id="289" r:id="rId28"/>
    <p:sldId id="290" r:id="rId29"/>
    <p:sldId id="291" r:id="rId30"/>
    <p:sldId id="294" r:id="rId31"/>
    <p:sldId id="296" r:id="rId32"/>
    <p:sldId id="295" r:id="rId33"/>
    <p:sldId id="297" r:id="rId34"/>
    <p:sldId id="298" r:id="rId35"/>
    <p:sldId id="299" r:id="rId36"/>
    <p:sldId id="300" r:id="rId37"/>
    <p:sldId id="301" r:id="rId38"/>
    <p:sldId id="303" r:id="rId39"/>
    <p:sldId id="30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17A7BB"/>
    <a:srgbClr val="36D1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286" autoAdjust="0"/>
    <p:restoredTop sz="98615" autoAdjust="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16BE3-DA96-4BCB-BB0F-EEF10D2A42FF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D078E-566A-4B2C-9664-80FCC804A0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D078E-566A-4B2C-9664-80FCC804A04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D078E-566A-4B2C-9664-80FCC804A040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E1C2A07-1480-4879-BB22-A66B64373E15}" type="datetimeFigureOut">
              <a:rPr lang="ru-RU" smtClean="0"/>
              <a:pPr/>
              <a:t>01.11.2011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9B13488-22D3-4375-8F38-2A52B5269A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29346140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142852"/>
            <a:ext cx="4643438" cy="3733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422032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Детская </a:t>
            </a:r>
          </a:p>
          <a:p>
            <a:pPr algn="ctr"/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музыкальная </a:t>
            </a:r>
          </a:p>
          <a:p>
            <a:pPr algn="ctr"/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кола №1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929066"/>
            <a:ext cx="60412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им.М.П.Мусоргского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5715016"/>
            <a:ext cx="55721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представляет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4857760"/>
            <a:ext cx="45241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г.Великие Луки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8297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  .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857364"/>
            <a:ext cx="5753100" cy="43148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716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2011 году инструментальный ансамбль стал Лауреатом международного конкурса-фестиваля «Волшебная феерия» в г.Санкт-Петербург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1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3000372"/>
            <a:ext cx="3286148" cy="2646551"/>
          </a:xfrm>
          <a:prstGeom prst="rect">
            <a:avLst/>
          </a:prstGeom>
        </p:spPr>
      </p:pic>
      <p:pic>
        <p:nvPicPr>
          <p:cNvPr id="3" name="Рисунок 2" descr="6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1071546"/>
            <a:ext cx="3286148" cy="2643206"/>
          </a:xfrm>
          <a:prstGeom prst="rect">
            <a:avLst/>
          </a:prstGeom>
        </p:spPr>
      </p:pic>
      <p:pic>
        <p:nvPicPr>
          <p:cNvPr id="4" name="Рисунок 3" descr="6 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3286148" cy="2662876"/>
          </a:xfrm>
          <a:prstGeom prst="rect">
            <a:avLst/>
          </a:prstGeom>
        </p:spPr>
      </p:pic>
      <p:pic>
        <p:nvPicPr>
          <p:cNvPr id="5" name="Рисунок 4" descr="6..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3929066"/>
            <a:ext cx="3286148" cy="26628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43372" y="214290"/>
            <a:ext cx="36433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На конкурсе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амо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728"/>
            <a:ext cx="2500298" cy="3786190"/>
          </a:xfrm>
          <a:prstGeom prst="rect">
            <a:avLst/>
          </a:prstGeom>
        </p:spPr>
      </p:pic>
      <p:pic>
        <p:nvPicPr>
          <p:cNvPr id="4" name="Рисунок 3" descr="Грамота 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785794"/>
            <a:ext cx="2428892" cy="3857652"/>
          </a:xfrm>
          <a:prstGeom prst="rect">
            <a:avLst/>
          </a:prstGeom>
        </p:spPr>
      </p:pic>
      <p:pic>
        <p:nvPicPr>
          <p:cNvPr id="5" name="Рисунок 4" descr="Грамота 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428736"/>
            <a:ext cx="2357454" cy="3714776"/>
          </a:xfrm>
          <a:prstGeom prst="rect">
            <a:avLst/>
          </a:prstGeom>
        </p:spPr>
      </p:pic>
      <p:pic>
        <p:nvPicPr>
          <p:cNvPr id="6" name="Рисунок 5" descr="Грамота 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2571744"/>
            <a:ext cx="2440619" cy="37861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8662" y="5072074"/>
            <a:ext cx="5108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Наши дипломы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5337038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Представляем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1736" y="2714620"/>
            <a:ext cx="42109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участников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4714884"/>
            <a:ext cx="34866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ансамбля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871543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Анна  Доценко (скрипка) –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ауреат  международных  конкурсов,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стипендиат  премии 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«Юные  дарования 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Псковщины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»  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E:\Фото\Презентация\9  а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357430"/>
            <a:ext cx="2500330" cy="3571900"/>
          </a:xfrm>
          <a:prstGeom prst="rect">
            <a:avLst/>
          </a:prstGeom>
          <a:noFill/>
        </p:spPr>
      </p:pic>
      <p:pic>
        <p:nvPicPr>
          <p:cNvPr id="5" name="Picture 2" descr="E:\Фото\Презентация\100_0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357430"/>
            <a:ext cx="4643470" cy="3571900"/>
          </a:xfrm>
          <a:prstGeom prst="rect">
            <a:avLst/>
          </a:prstGeom>
          <a:noFill/>
        </p:spPr>
      </p:pic>
    </p:spTree>
  </p:cSld>
  <p:clrMapOvr>
    <a:masterClrMapping/>
  </p:clrMapOvr>
  <p:transition advTm="11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285728"/>
            <a:ext cx="9144000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Дмитрий  Станкевич (баян) –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дипломант  областных  и  региональных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конкурсов,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лауреат международного конкурса «Волшебная феерия – 2011»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(номинация  ансамбли)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E:\Фото\Презентация\Копия PICT0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43182"/>
            <a:ext cx="2428892" cy="3357586"/>
          </a:xfrm>
          <a:prstGeom prst="rect">
            <a:avLst/>
          </a:prstGeom>
          <a:noFill/>
        </p:spPr>
      </p:pic>
      <p:pic>
        <p:nvPicPr>
          <p:cNvPr id="1026" name="Picture 2" descr="E:\Фото\Презентация\IMGP1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643182"/>
            <a:ext cx="4500594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12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9001156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Мария  Сергеева (фортепиано,  синтезатор) –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дипломант  региональных  конкурсов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пианистов – аккомпаниаторов  и  ансамблистов,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победитель  конкурса «Ученик  года - 2010»,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лауреат международного конкурса «Волшебная феерия-2011»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(номинация – ансамбли)   </a:t>
            </a:r>
          </a:p>
          <a:p>
            <a:pPr algn="ctr"/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E:\Фото\Маша\Бенефис 2010г\Копия PICT1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714620"/>
            <a:ext cx="2286016" cy="3286148"/>
          </a:xfrm>
          <a:prstGeom prst="rect">
            <a:avLst/>
          </a:prstGeom>
          <a:noFill/>
        </p:spPr>
      </p:pic>
      <p:pic>
        <p:nvPicPr>
          <p:cNvPr id="4" name="Picture 5" descr="E:\Фото\Презентация\9   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714620"/>
            <a:ext cx="4500594" cy="3321737"/>
          </a:xfrm>
          <a:prstGeom prst="rect">
            <a:avLst/>
          </a:prstGeom>
          <a:noFill/>
        </p:spPr>
      </p:pic>
    </p:spTree>
  </p:cSld>
  <p:clrMapOvr>
    <a:masterClrMapping/>
  </p:clrMapOvr>
  <p:transition advTm="12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357166"/>
            <a:ext cx="5224507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Борис  Бельков (баян) –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ипломант  областного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конкурса  им. Б.Трояновского,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ауреат международного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конкурса «Волшебная феерия-2011»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(номинация  ансамбли)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E:\Фото\Презентация\PICT0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2643206" cy="3571900"/>
          </a:xfrm>
          <a:prstGeom prst="rect">
            <a:avLst/>
          </a:prstGeom>
          <a:noFill/>
        </p:spPr>
      </p:pic>
      <p:pic>
        <p:nvPicPr>
          <p:cNvPr id="2052" name="Picture 4" descr="E:\Фото\Презентация\100_05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071810"/>
            <a:ext cx="4357718" cy="3214710"/>
          </a:xfrm>
          <a:prstGeom prst="rect">
            <a:avLst/>
          </a:prstGeom>
          <a:noFill/>
        </p:spPr>
      </p:pic>
    </p:spTree>
  </p:cSld>
  <p:clrMapOvr>
    <a:masterClrMapping/>
  </p:clrMapOvr>
  <p:transition advTm="116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484217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Елизавета Демьяненко (домра, синтезатор, вокал) –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ризёр  олимпиады  по  Музыкальному искусству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ЛГУ им. А.С.Пушкина,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ауреат международного конкурса «Волшебная феерия – 2011»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(номинация – ансамбли)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E:\Фото\Усвяты,6.11.11\Копия PICT0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2505075" cy="3471863"/>
          </a:xfrm>
          <a:prstGeom prst="rect">
            <a:avLst/>
          </a:prstGeom>
          <a:noFill/>
        </p:spPr>
      </p:pic>
      <p:pic>
        <p:nvPicPr>
          <p:cNvPr id="2053" name="Picture 5" descr="E:\Фото\Презентация\100_06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500306"/>
            <a:ext cx="4786346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Tm="12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\Презентация\Копия PICT1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2357454" cy="3429025"/>
          </a:xfrm>
          <a:prstGeom prst="rect">
            <a:avLst/>
          </a:prstGeom>
          <a:noFill/>
        </p:spPr>
      </p:pic>
      <p:pic>
        <p:nvPicPr>
          <p:cNvPr id="1027" name="Picture 3" descr="E:\Фото\Презентация\100_0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28604"/>
            <a:ext cx="4857784" cy="34290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" y="4143380"/>
            <a:ext cx="91440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Артемий  Абрамцев (баян) –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ипломант областного  конкурса  ансамблей,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лауреат международного конкурса «Волшебная феерия – 2011»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(номинация  ансамбли) 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571612"/>
            <a:ext cx="6788943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Инструментальный ансамбль выпускников</a:t>
            </a:r>
            <a:endParaRPr lang="ru-RU" sz="4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9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E:\Фото\Презентация\100_06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357562"/>
            <a:ext cx="4214843" cy="3071834"/>
          </a:xfrm>
          <a:prstGeom prst="rect">
            <a:avLst/>
          </a:prstGeom>
          <a:noFill/>
        </p:spPr>
      </p:pic>
      <p:pic>
        <p:nvPicPr>
          <p:cNvPr id="2055" name="Picture 7" descr="E:\Фото\Презентация\100_05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2286015" cy="350046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357554" y="428604"/>
            <a:ext cx="5006627" cy="27392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Кирилл  Сафонов (гитара) –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ипломант  областных конкурсов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им.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Б.Трояновского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«Гитара – соло, гитара – плюс»,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лауреат международного конкурса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«Волшебная феерия – 2011»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(номинация – ансамбли)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1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\Презентация\PICT06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496"/>
            <a:ext cx="2338387" cy="3119437"/>
          </a:xfrm>
          <a:prstGeom prst="rect">
            <a:avLst/>
          </a:prstGeom>
          <a:noFill/>
        </p:spPr>
      </p:pic>
      <p:pic>
        <p:nvPicPr>
          <p:cNvPr id="3075" name="Picture 3" descr="E:\Фото\Презентация\100_06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857496"/>
            <a:ext cx="4572032" cy="314959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85728"/>
            <a:ext cx="9144000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Артём  Гусев (ударные) –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бладатель  специальной  грамоты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«Лучший  барабанщик – 2009»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отдела   по  работе  с  молодёжью  Псковской области,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лауреат международного конкурса «Волшебная феерия – 2011»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(номинация  ансамбли)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643998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Нас  связывает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юбовь  к  музыке  и  творчеству,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настоящая  дружба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Фото\Презентация - отдых\PICT0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000240"/>
            <a:ext cx="4071966" cy="3143272"/>
          </a:xfrm>
          <a:prstGeom prst="rect">
            <a:avLst/>
          </a:prstGeom>
          <a:noFill/>
        </p:spPr>
      </p:pic>
      <p:pic>
        <p:nvPicPr>
          <p:cNvPr id="5" name="Picture 2" descr="E:\Фото\Презентация - отдых\PICT0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643182"/>
            <a:ext cx="4143404" cy="3571900"/>
          </a:xfrm>
          <a:prstGeom prst="rect">
            <a:avLst/>
          </a:prstGeom>
          <a:noFill/>
        </p:spPr>
      </p:pic>
    </p:spTree>
  </p:cSld>
  <p:clrMapOvr>
    <a:masterClrMapping/>
  </p:clrMapOvr>
  <p:transition advTm="10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Фото\Презентация - отдых\x_243e97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14686"/>
            <a:ext cx="3786214" cy="2714644"/>
          </a:xfrm>
          <a:prstGeom prst="rect">
            <a:avLst/>
          </a:prstGeom>
          <a:noFill/>
        </p:spPr>
      </p:pic>
      <p:pic>
        <p:nvPicPr>
          <p:cNvPr id="3076" name="Picture 4" descr="E:\Фото\Презентация - отдых\x_0815d3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181464" cy="3019416"/>
          </a:xfrm>
          <a:prstGeom prst="rect">
            <a:avLst/>
          </a:prstGeom>
          <a:noFill/>
        </p:spPr>
      </p:pic>
      <p:pic>
        <p:nvPicPr>
          <p:cNvPr id="5" name="Picture 3" descr="E:\Фото\Презентация - отдых\x_df55e0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42852"/>
            <a:ext cx="4000528" cy="2928958"/>
          </a:xfrm>
          <a:prstGeom prst="rect">
            <a:avLst/>
          </a:prstGeom>
          <a:noFill/>
        </p:spPr>
      </p:pic>
    </p:spTree>
  </p:cSld>
  <p:clrMapOvr>
    <a:masterClrMapping/>
  </p:clrMapOvr>
  <p:transition advTm="10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Дискография</a:t>
            </a:r>
            <a:b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ансамбля</a:t>
            </a:r>
            <a:endParaRPr lang="ru-RU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5550188_1266860304_98329_141396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42844" y="1285860"/>
            <a:ext cx="3214710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500174"/>
            <a:ext cx="3071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e Mono" pitchFamily="49" charset="0"/>
              </a:rPr>
              <a:t>Концерт  Анны  Доценко  </a:t>
            </a:r>
            <a:endParaRPr lang="ru-RU" sz="160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ndale Mono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1857364"/>
            <a:ext cx="1571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e Mono" pitchFamily="49" charset="0"/>
              </a:rPr>
              <a:t>(скрипка)</a:t>
            </a:r>
            <a:endParaRPr lang="ru-RU" sz="1400" dirty="0">
              <a:ln w="18415" cmpd="sng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929066"/>
            <a:ext cx="19816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e Mono" pitchFamily="49" charset="0"/>
              </a:rPr>
              <a:t>  </a:t>
            </a:r>
            <a:r>
              <a:rPr lang="ru-RU" sz="1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e Mono" pitchFamily="49" charset="0"/>
              </a:rPr>
              <a:t>15 Мая  2009 г.</a:t>
            </a:r>
            <a:endParaRPr lang="ru-RU" sz="14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ndale Mono" pitchFamily="49" charset="0"/>
            </a:endParaRPr>
          </a:p>
        </p:txBody>
      </p:sp>
      <p:pic>
        <p:nvPicPr>
          <p:cNvPr id="10" name="Рисунок 9" descr="Fantasy and Sound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71802" y="2285992"/>
            <a:ext cx="3143272" cy="3014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214678" y="4572008"/>
            <a:ext cx="200026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 марте  2009 г. </a:t>
            </a:r>
            <a:endParaRPr lang="ru-RU" sz="16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2571744"/>
            <a:ext cx="30718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«Питер - Гатчина»</a:t>
            </a:r>
            <a:endParaRPr lang="ru-RU" sz="20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3071810"/>
            <a:ext cx="3286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Музыкальное </a:t>
            </a:r>
          </a:p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путешествие</a:t>
            </a:r>
            <a:endParaRPr lang="ru-RU" sz="16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3857628"/>
            <a:ext cx="47148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Марии</a:t>
            </a:r>
          </a:p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Сергеевой</a:t>
            </a:r>
          </a:p>
        </p:txBody>
      </p:sp>
      <p:pic>
        <p:nvPicPr>
          <p:cNvPr id="16" name="Рисунок 15" descr="Alpine Lake, Gunnison National Forest, Colorado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57884" y="3143248"/>
            <a:ext cx="3143240" cy="30003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5929322" y="3286124"/>
            <a:ext cx="2928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Концерт</a:t>
            </a:r>
            <a:r>
              <a:rPr lang="ru-RU" sz="2400" dirty="0" smtClean="0">
                <a:ln w="1841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</a:t>
            </a:r>
            <a:r>
              <a:rPr lang="ru-RU" sz="2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выпускников</a:t>
            </a:r>
            <a:endParaRPr lang="ru-RU" sz="24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3714752"/>
            <a:ext cx="2571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по   классу  баяна</a:t>
            </a:r>
            <a:endParaRPr lang="ru-RU" sz="24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57884" y="4286256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Станкевича  Дмитрия</a:t>
            </a:r>
            <a:endParaRPr lang="ru-RU" sz="24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29322" y="5286388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Абрамцева  </a:t>
            </a:r>
            <a:r>
              <a:rPr lang="ru-RU" sz="2400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Артемия</a:t>
            </a:r>
            <a:endParaRPr lang="ru-RU" sz="24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86578" y="5786454"/>
            <a:ext cx="15001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4  Мая  2010 г.</a:t>
            </a:r>
            <a:endParaRPr lang="ru-RU" sz="16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43636" y="4857760"/>
            <a:ext cx="278605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Белькова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 Бориса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1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b0598629d9442160829a481c91fadb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715008" y="214290"/>
            <a:ext cx="3286148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580376-48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000364" y="3500438"/>
            <a:ext cx="3286116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D:\Копия с диска С\Мои рисунки\Цветы\flowers\1280x1024\flowers (1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3286148" cy="30718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-571536" y="85723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 rot="19200000">
            <a:off x="5701505" y="874973"/>
            <a:ext cx="2002491" cy="464559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208"/>
              </a:avLst>
            </a:prstTxWarp>
          </a:bodyPr>
          <a:lstStyle/>
          <a:p>
            <a:pPr algn="ctr" rtl="0"/>
            <a:r>
              <a:rPr lang="ru-RU" sz="3200" b="1" kern="10" spc="-16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Monotype Corsiva"/>
              </a:rPr>
              <a:t>Волшебная</a:t>
            </a:r>
            <a:endParaRPr lang="ru-RU" sz="3200" b="1" kern="10" spc="-16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Monotype Corsiva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 rot="19200000">
            <a:off x="7362571" y="1750386"/>
            <a:ext cx="1508955" cy="785461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b="1" kern="10" spc="-18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Monotype Corsiva"/>
              </a:rPr>
              <a:t>феерия</a:t>
            </a:r>
            <a:endParaRPr lang="ru-RU" sz="3600" b="1" kern="10" spc="-18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Monotype Corsiva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3000372"/>
            <a:ext cx="21242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25 марта         2011  год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43042" y="292893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034" y="642918"/>
            <a:ext cx="20002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Бенефис  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57290" y="1714488"/>
            <a:ext cx="264320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Марии  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Сергеевой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6" y="2786058"/>
            <a:ext cx="228601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29 апреля 2010г.</a:t>
            </a:r>
            <a:endParaRPr lang="ru-RU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57488" y="4500570"/>
            <a:ext cx="350043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/>
                <a:solidFill>
                  <a:schemeClr val="accent3"/>
                </a:solidFill>
              </a:rPr>
              <a:t>«Мой  дальний  берег  детства,</a:t>
            </a:r>
            <a:endParaRPr lang="ru-RU" sz="1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43240" y="4786322"/>
            <a:ext cx="316206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/>
                <a:solidFill>
                  <a:schemeClr val="accent3"/>
                </a:solidFill>
              </a:rPr>
              <a:t>    </a:t>
            </a:r>
            <a:r>
              <a:rPr lang="ru-RU" sz="1600" b="1" dirty="0" smtClean="0">
                <a:ln/>
                <a:solidFill>
                  <a:schemeClr val="accent3"/>
                </a:solidFill>
              </a:rPr>
              <a:t>где  звучит  аккордеон...»</a:t>
            </a:r>
            <a:endParaRPr lang="ru-RU" sz="1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534950" y="2967335"/>
            <a:ext cx="18473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14810" y="5143512"/>
            <a:ext cx="835485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Концерт</a:t>
            </a:r>
            <a:endParaRPr lang="ru-RU" sz="11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357554" y="5429264"/>
            <a:ext cx="2738250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инструментального  ансамбля</a:t>
            </a:r>
            <a:endParaRPr lang="ru-RU" sz="11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714744" y="5715016"/>
            <a:ext cx="1963999" cy="2616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Выпускников  ДМШ №1</a:t>
            </a:r>
            <a:endParaRPr lang="ru-RU" sz="11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643306" y="6000768"/>
            <a:ext cx="2143108" cy="2539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5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11  Мая  2011 г.</a:t>
            </a:r>
            <a:endParaRPr lang="ru-RU" sz="105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Tm="12407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Фото\Презентация\статья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3929090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E:\Фото\Презентация\статья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000372"/>
            <a:ext cx="3714776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714876" y="785794"/>
            <a:ext cx="42148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Публикации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 прессе</a:t>
            </a:r>
          </a:p>
        </p:txBody>
      </p:sp>
    </p:spTree>
  </p:cSld>
  <p:clrMapOvr>
    <a:masterClrMapping/>
  </p:clrMapOvr>
  <p:transition advTm="103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Фото\Презентация\статья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500462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E:\Фото\Презентация\статья 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357430"/>
            <a:ext cx="500066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02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Ансамблем  подготовлены 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тематические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онцертные  программы: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307181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«Музыкальные  миниатюры» 2009г.</a:t>
            </a:r>
          </a:p>
          <a:p>
            <a:pPr marL="514350" indent="-514350" algn="ctr"/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929066"/>
            <a:ext cx="771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2. «Вместе  весело  играть» 2010г.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642974" y="4786322"/>
            <a:ext cx="964409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3. «Мой  дальний  берег  детства,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                     г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де  звучит  аккордеон…» 2011г.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19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Фото\Презентация\статья 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428604"/>
            <a:ext cx="4286250" cy="60388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447885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Презентация  концертной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рограммы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«Мой  дальний  берег детства,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де  звучит  аккордеон...»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состоялась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 мае  2011г.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г.Торопец  Тверской  области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2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8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Руководители ансамбля</a:t>
            </a:r>
            <a:endParaRPr lang="ru-RU" sz="4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5429264"/>
            <a:ext cx="4040188" cy="130494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Демьяненко Елена Валерьевна</a:t>
            </a:r>
          </a:p>
          <a:p>
            <a:pPr algn="ctr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Преподаватель фортепиано, синтезатора, концертмейстер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5410200"/>
            <a:ext cx="4357718" cy="130494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Богатырёва  Елена    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Евгеньевна</a:t>
            </a:r>
          </a:p>
          <a:p>
            <a:pPr algn="ctr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Зам.директора по учебно-методической</a:t>
            </a:r>
          </a:p>
          <a:p>
            <a:pPr algn="ctr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работе,  преподаватель  баяна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Богатырева Елена Евгеньевна (зам. дир.)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357818" y="1357298"/>
            <a:ext cx="2627842" cy="3941763"/>
          </a:xfrm>
        </p:spPr>
      </p:pic>
      <p:pic>
        <p:nvPicPr>
          <p:cNvPr id="8" name="Содержимое 7" descr="Демьяненко Елена Валерьевна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1214414" y="1357298"/>
            <a:ext cx="2627842" cy="3941763"/>
          </a:xfrm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857760"/>
            <a:ext cx="8429684" cy="457200"/>
          </a:xfrm>
        </p:spPr>
        <p:txBody>
          <a:bodyPr/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Ведущие   концертной  программы: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596" y="5572140"/>
            <a:ext cx="8037034" cy="914400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Дмитрий  Станкевич,  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Елизавета  Демьяненко,   Артём  Гусев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Содержимое 6" descr="5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16334" b="16334"/>
          <a:stretch>
            <a:fillRect/>
          </a:stretch>
        </p:blipFill>
        <p:spPr>
          <a:xfrm>
            <a:off x="428596" y="285728"/>
            <a:ext cx="8215370" cy="4286280"/>
          </a:xfrm>
        </p:spPr>
      </p:pic>
    </p:spTree>
  </p:cSld>
  <p:clrMapOvr>
    <a:masterClrMapping/>
  </p:clrMapOvr>
  <p:transition advTm="10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ото\Новая папка\лиза-сл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071678"/>
            <a:ext cx="3071834" cy="4429156"/>
          </a:xfrm>
          <a:prstGeom prst="rect">
            <a:avLst/>
          </a:prstGeom>
          <a:noFill/>
        </p:spPr>
      </p:pic>
      <p:pic>
        <p:nvPicPr>
          <p:cNvPr id="2051" name="Picture 3" descr="E:\Фото\Новая папка\рпаапрол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357562"/>
            <a:ext cx="3929090" cy="2643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285728"/>
            <a:ext cx="3714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Перед  концертом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E:\Фото\Новая папка\артем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85728"/>
            <a:ext cx="3929090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Tm="12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39290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Солисты  концерта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E:\Фото\Новая папка\внопртьс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179763" cy="4770437"/>
          </a:xfrm>
          <a:prstGeom prst="rect">
            <a:avLst/>
          </a:prstGeom>
          <a:noFill/>
        </p:spPr>
      </p:pic>
      <p:pic>
        <p:nvPicPr>
          <p:cNvPr id="1030" name="Picture 6" descr="E:\Фото\Новая папка\маш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85728"/>
            <a:ext cx="4286280" cy="2857520"/>
          </a:xfrm>
          <a:prstGeom prst="rect">
            <a:avLst/>
          </a:prstGeom>
          <a:noFill/>
        </p:spPr>
      </p:pic>
      <p:pic>
        <p:nvPicPr>
          <p:cNvPr id="1026" name="Picture 2" descr="E:\Фото\Новая папка\лиза-сол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00438"/>
            <a:ext cx="4286280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Tm="14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\Новая папка\маша-д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28"/>
            <a:ext cx="4000528" cy="29289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5072074"/>
            <a:ext cx="38576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Наши  дуэты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E:\Фото\Новая папка\лиза-бор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3143272" cy="4572032"/>
          </a:xfrm>
          <a:prstGeom prst="rect">
            <a:avLst/>
          </a:prstGeom>
          <a:noFill/>
        </p:spPr>
      </p:pic>
      <p:pic>
        <p:nvPicPr>
          <p:cNvPr id="3075" name="Picture 3" descr="E:\Фото\Новая папка\лиза-артеми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500438"/>
            <a:ext cx="4000528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Tm="14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28660" y="642918"/>
            <a:ext cx="523733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  теперь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квартеты!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E:\Фото\Новая папка\квартет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496"/>
            <a:ext cx="4000528" cy="3006721"/>
          </a:xfrm>
          <a:prstGeom prst="rect">
            <a:avLst/>
          </a:prstGeom>
          <a:noFill/>
        </p:spPr>
      </p:pic>
      <p:pic>
        <p:nvPicPr>
          <p:cNvPr id="3" name="Picture 3" descr="E:\Фото\Новая папка\квартет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000528" cy="3000396"/>
          </a:xfrm>
          <a:prstGeom prst="rect">
            <a:avLst/>
          </a:prstGeom>
          <a:noFill/>
        </p:spPr>
      </p:pic>
      <p:pic>
        <p:nvPicPr>
          <p:cNvPr id="4" name="Picture 4" descr="E:\Фото\Новая папка\квартет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1876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ransition advTm="14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 все  вместе !!!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E:\Фото\Новая папка\квартет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6929486" cy="4643470"/>
          </a:xfrm>
          <a:prstGeom prst="rect">
            <a:avLst/>
          </a:prstGeom>
          <a:noFill/>
        </p:spPr>
      </p:pic>
    </p:spTree>
  </p:cSld>
  <p:clrMapOvr>
    <a:masterClrMapping/>
  </p:clrMapOvr>
  <p:transition advTm="12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Фото\Новая папка\100_0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3665537" cy="54991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4811" y="357166"/>
            <a:ext cx="4929190" cy="56015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Как  жалко, что  уходит  детство! 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 него  нам  не  вернуться  никогда!</a:t>
            </a:r>
          </a:p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 короткий  сарафанчик бы  одеться,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  лужам  пробежаться  бы  с утра,</a:t>
            </a:r>
          </a:p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Испачкаться  в  чернилах бы, как  раньше,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Портфель  бы  от  мальчишек  спрятать  за  углом,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Мелком  измазаться  от  головы  до  пяток,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Макулатуру  сдать,  металлолом….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Пусть  кто-то  скажет,  что  «не  очень»  наша  школа,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  я  по-прежнему  о  ней с  любовью  говорю!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в  будущем, кто знает,  может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Своих  детей  я  в  эти  стены  приведу!»</a:t>
            </a:r>
          </a:p>
          <a:p>
            <a:pPr algn="ctr"/>
            <a:endParaRPr lang="ru-RU" sz="1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2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57166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 финале  программы  звучит песня</a:t>
            </a:r>
          </a:p>
          <a:p>
            <a:pPr algn="ctr"/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Д.Тухманова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 на  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сл.А.Федеева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«Чистые  пруды»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Фото\Новая папка\пруд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143116"/>
            <a:ext cx="5786478" cy="4000528"/>
          </a:xfrm>
          <a:prstGeom prst="rect">
            <a:avLst/>
          </a:prstGeom>
          <a:noFill/>
        </p:spPr>
      </p:pic>
    </p:spTree>
  </p:cSld>
  <p:clrMapOvr>
    <a:masterClrMapping/>
  </p:clrMapOvr>
  <p:transition advTm="10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E:\Фото\Новая папка\100_06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2571737" cy="3643338"/>
          </a:xfrm>
          <a:prstGeom prst="rect">
            <a:avLst/>
          </a:prstGeom>
          <a:noFill/>
        </p:spPr>
      </p:pic>
      <p:pic>
        <p:nvPicPr>
          <p:cNvPr id="9222" name="Picture 6" descr="E:\Фото\Новая папка\100_0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214554"/>
            <a:ext cx="4000528" cy="3643338"/>
          </a:xfrm>
          <a:prstGeom prst="rect">
            <a:avLst/>
          </a:prstGeom>
          <a:noFill/>
        </p:spPr>
      </p:pic>
      <p:pic>
        <p:nvPicPr>
          <p:cNvPr id="9223" name="Picture 7" descr="E:\Фото\Новая папка\100_06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2214554"/>
            <a:ext cx="2571736" cy="36433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85728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Наш  дальний  берег  детства,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де  звучит  аккордеон…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Фото\Новая папка\100_06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1347788"/>
            <a:ext cx="6242050" cy="41624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  новых  встреч!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4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85736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Ансамбль создан в 2008 году.</a:t>
            </a:r>
            <a:b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Объединяет выпускников разных лет и разных отделов школы</a:t>
            </a:r>
            <a:endParaRPr lang="ru-RU" sz="32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5929330"/>
            <a:ext cx="4040188" cy="762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Первое  выступление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0144163" y="5410200"/>
            <a:ext cx="571504" cy="76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5а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928802"/>
            <a:ext cx="5857916" cy="3929090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9786974" y="1444294"/>
            <a:ext cx="500066" cy="39417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10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Использование  инновационных  технологий  позволяет  ансамблю  работать  в  разных  стилях  и  жанрах,  обеспечивает  его  востребованность  на  различных  концертных  площадках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60" y="5929330"/>
            <a:ext cx="4040188" cy="762000"/>
          </a:xfrm>
        </p:spPr>
        <p:txBody>
          <a:bodyPr>
            <a:normAutofit fontScale="85000" lnSpcReduction="1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 празднике  детства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0929981" y="5410200"/>
            <a:ext cx="285752" cy="76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5б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785918" y="2143116"/>
            <a:ext cx="5357849" cy="3714775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9786974" y="1444294"/>
            <a:ext cx="357190" cy="39417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121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CT0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143248"/>
            <a:ext cx="3500462" cy="2717990"/>
          </a:xfrm>
          <a:prstGeom prst="rect">
            <a:avLst/>
          </a:prstGeom>
        </p:spPr>
      </p:pic>
      <p:pic>
        <p:nvPicPr>
          <p:cNvPr id="6" name="Рисунок 5" descr="muz-ur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143248"/>
            <a:ext cx="4429156" cy="3214710"/>
          </a:xfrm>
          <a:prstGeom prst="rect">
            <a:avLst/>
          </a:prstGeom>
        </p:spPr>
      </p:pic>
      <p:pic>
        <p:nvPicPr>
          <p:cNvPr id="7" name="Рисунок 6" descr="7.docenko_an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85728"/>
            <a:ext cx="3509033" cy="25298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00496" y="285728"/>
            <a:ext cx="51435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Участники  ансамбля 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1571612"/>
            <a:ext cx="48577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  школьных  и  городских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2214554"/>
            <a:ext cx="47149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концертных  мероприятиях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928670"/>
            <a:ext cx="200099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выступают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sergeeva.m_potehi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214686"/>
            <a:ext cx="3500462" cy="2643206"/>
          </a:xfrm>
          <a:prstGeom prst="rect">
            <a:avLst/>
          </a:prstGeom>
        </p:spPr>
      </p:pic>
      <p:pic>
        <p:nvPicPr>
          <p:cNvPr id="3" name="Рисунок 2" descr="5  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57166"/>
            <a:ext cx="3500462" cy="2646552"/>
          </a:xfrm>
          <a:prstGeom prst="rect">
            <a:avLst/>
          </a:prstGeom>
        </p:spPr>
      </p:pic>
      <p:pic>
        <p:nvPicPr>
          <p:cNvPr id="4" name="Рисунок 3" descr="5. 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214686"/>
            <a:ext cx="3519492" cy="2643206"/>
          </a:xfrm>
          <a:prstGeom prst="rect">
            <a:avLst/>
          </a:prstGeom>
        </p:spPr>
      </p:pic>
      <p:pic>
        <p:nvPicPr>
          <p:cNvPr id="6" name="Рисунок 5" descr="5.. в.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357166"/>
            <a:ext cx="3500462" cy="2628905"/>
          </a:xfrm>
          <a:prstGeom prst="rect">
            <a:avLst/>
          </a:prstGeom>
        </p:spPr>
      </p:pic>
    </p:spTree>
  </p:cSld>
  <p:clrMapOvr>
    <a:masterClrMapping/>
  </p:clrMapOvr>
  <p:transition advTm="12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.  в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2857520" cy="4071966"/>
          </a:xfrm>
          <a:prstGeom prst="rect">
            <a:avLst/>
          </a:prstGeom>
        </p:spPr>
      </p:pic>
      <p:pic>
        <p:nvPicPr>
          <p:cNvPr id="5" name="Рисунок 4" descr="PICT06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000372"/>
            <a:ext cx="4572032" cy="35004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1868" y="571480"/>
            <a:ext cx="52149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 репертуаре  ансамбля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357298"/>
            <a:ext cx="56436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произведения  современных 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2071678"/>
            <a:ext cx="40719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композиторов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  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3571876"/>
            <a:ext cx="3429024" cy="2571767"/>
          </a:xfrm>
          <a:prstGeom prst="rect">
            <a:avLst/>
          </a:prstGeom>
        </p:spPr>
      </p:pic>
      <p:pic>
        <p:nvPicPr>
          <p:cNvPr id="6" name="Рисунок 5" descr="5 в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3571876"/>
            <a:ext cx="3429024" cy="2571768"/>
          </a:xfrm>
          <a:prstGeom prst="rect">
            <a:avLst/>
          </a:prstGeom>
        </p:spPr>
      </p:pic>
      <p:pic>
        <p:nvPicPr>
          <p:cNvPr id="3" name="Picture 2" descr="E:\Фото\Презентация\Копия PICT1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28"/>
            <a:ext cx="2643207" cy="30003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14678" y="357166"/>
            <a:ext cx="56436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Авторы  аранжировок 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071546"/>
            <a:ext cx="35719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для  ансамбля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1785926"/>
            <a:ext cx="40005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Богатырёва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Е.Е.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8148" y="1785926"/>
            <a:ext cx="404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2500306"/>
            <a:ext cx="33229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Демьяненко Е.В.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1844</TotalTime>
  <Words>649</Words>
  <Application>Microsoft Office PowerPoint</Application>
  <PresentationFormat>Экран (4:3)</PresentationFormat>
  <Paragraphs>160</Paragraphs>
  <Slides>39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Открытая</vt:lpstr>
      <vt:lpstr>Слайд 1</vt:lpstr>
      <vt:lpstr>Инструментальный ансамбль выпускников</vt:lpstr>
      <vt:lpstr>Руководители ансамбля</vt:lpstr>
      <vt:lpstr>Ансамбль создан в 2008 году.  Объединяет выпускников разных лет и разных отделов школы</vt:lpstr>
      <vt:lpstr>Использование  инновационных  технологий  позволяет  ансамблю  работать  в  разных  стилях  и  жанрах,  обеспечивает  его  востребованность  на  различных  концертных  площадках</vt:lpstr>
      <vt:lpstr>Слайд 6</vt:lpstr>
      <vt:lpstr>Слайд 7</vt:lpstr>
      <vt:lpstr>Слайд 8</vt:lpstr>
      <vt:lpstr>Слайд 9</vt:lpstr>
      <vt:lpstr>В 2011 году инструментальный ансамбль стал Лауреатом международного конкурса-фестиваля «Волшебная феерия» в г.Санкт-Петербург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Дискография  ансамбля</vt:lpstr>
      <vt:lpstr>Слайд 25</vt:lpstr>
      <vt:lpstr>Слайд 26</vt:lpstr>
      <vt:lpstr>Слайд 27</vt:lpstr>
      <vt:lpstr>Слайд 28</vt:lpstr>
      <vt:lpstr>Слайд 29</vt:lpstr>
      <vt:lpstr>Ведущие   концертной  программы: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188</cp:revision>
  <dcterms:created xsi:type="dcterms:W3CDTF">2011-10-16T08:41:24Z</dcterms:created>
  <dcterms:modified xsi:type="dcterms:W3CDTF">2011-11-01T13:04:04Z</dcterms:modified>
</cp:coreProperties>
</file>