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Layouts/slideLayout39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slideLayouts/slideLayout86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slideLayouts/slideLayout87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90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7.xml" ContentType="application/vnd.openxmlformats-officedocument.theme+xml"/>
  <Override PartName="/ppt/slideLayouts/slideLayout88.xml" ContentType="application/vnd.openxmlformats-officedocument.presentationml.slide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6.xml" ContentType="application/vnd.openxmlformats-officedocument.presentationml.slideMaster+xml"/>
  <Override PartName="/ppt/slideLayouts/slideLayout89.xml" ContentType="application/vnd.openxmlformats-officedocument.presentationml.slideLayout+xml"/>
  <Override PartName="/ppt/theme/theme8.xml" ContentType="application/vnd.openxmlformats-officedocument.them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Masters/slideMaster7.xml" ContentType="application/vnd.openxmlformats-officedocument.presentationml.slideMaster+xml"/>
  <Override PartName="/ppt/theme/theme9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08" r:id="rId2"/>
    <p:sldMasterId id="2147483723" r:id="rId3"/>
    <p:sldMasterId id="2147483736" r:id="rId4"/>
    <p:sldMasterId id="2147483749" r:id="rId5"/>
    <p:sldMasterId id="2147483828" r:id="rId6"/>
    <p:sldMasterId id="2147483841" r:id="rId7"/>
    <p:sldMasterId id="2147483865" r:id="rId8"/>
  </p:sldMasterIdLst>
  <p:notesMasterIdLst>
    <p:notesMasterId r:id="rId67"/>
  </p:notesMasterIdLst>
  <p:sldIdLst>
    <p:sldId id="275" r:id="rId9"/>
    <p:sldId id="270" r:id="rId10"/>
    <p:sldId id="272" r:id="rId11"/>
    <p:sldId id="271" r:id="rId12"/>
    <p:sldId id="274" r:id="rId13"/>
    <p:sldId id="277" r:id="rId14"/>
    <p:sldId id="278" r:id="rId15"/>
    <p:sldId id="276" r:id="rId16"/>
    <p:sldId id="279" r:id="rId17"/>
    <p:sldId id="322" r:id="rId18"/>
    <p:sldId id="323" r:id="rId19"/>
    <p:sldId id="320" r:id="rId20"/>
    <p:sldId id="281" r:id="rId21"/>
    <p:sldId id="282" r:id="rId22"/>
    <p:sldId id="283" r:id="rId23"/>
    <p:sldId id="321" r:id="rId24"/>
    <p:sldId id="284" r:id="rId25"/>
    <p:sldId id="285" r:id="rId26"/>
    <p:sldId id="286" r:id="rId27"/>
    <p:sldId id="287" r:id="rId28"/>
    <p:sldId id="288" r:id="rId29"/>
    <p:sldId id="289" r:id="rId30"/>
    <p:sldId id="290" r:id="rId31"/>
    <p:sldId id="280" r:id="rId32"/>
    <p:sldId id="258" r:id="rId33"/>
    <p:sldId id="257" r:id="rId34"/>
    <p:sldId id="259" r:id="rId35"/>
    <p:sldId id="260" r:id="rId36"/>
    <p:sldId id="261" r:id="rId37"/>
    <p:sldId id="262" r:id="rId38"/>
    <p:sldId id="263" r:id="rId39"/>
    <p:sldId id="264" r:id="rId40"/>
    <p:sldId id="265" r:id="rId41"/>
    <p:sldId id="267" r:id="rId42"/>
    <p:sldId id="269" r:id="rId43"/>
    <p:sldId id="301" r:id="rId44"/>
    <p:sldId id="300" r:id="rId45"/>
    <p:sldId id="302" r:id="rId46"/>
    <p:sldId id="303" r:id="rId47"/>
    <p:sldId id="304" r:id="rId48"/>
    <p:sldId id="292" r:id="rId49"/>
    <p:sldId id="296" r:id="rId50"/>
    <p:sldId id="294" r:id="rId51"/>
    <p:sldId id="308" r:id="rId52"/>
    <p:sldId id="306" r:id="rId53"/>
    <p:sldId id="305" r:id="rId54"/>
    <p:sldId id="309" r:id="rId55"/>
    <p:sldId id="307" r:id="rId56"/>
    <p:sldId id="298" r:id="rId57"/>
    <p:sldId id="297" r:id="rId58"/>
    <p:sldId id="316" r:id="rId59"/>
    <p:sldId id="310" r:id="rId60"/>
    <p:sldId id="311" r:id="rId61"/>
    <p:sldId id="312" r:id="rId62"/>
    <p:sldId id="313" r:id="rId63"/>
    <p:sldId id="314" r:id="rId64"/>
    <p:sldId id="318" r:id="rId65"/>
    <p:sldId id="315" r:id="rId6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9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09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slide" Target="slides/slide31.xml"/><Relationship Id="rId21" Type="http://schemas.openxmlformats.org/officeDocument/2006/relationships/slide" Target="slides/slide13.xml"/><Relationship Id="rId34" Type="http://schemas.openxmlformats.org/officeDocument/2006/relationships/slide" Target="slides/slide26.xml"/><Relationship Id="rId42" Type="http://schemas.openxmlformats.org/officeDocument/2006/relationships/slide" Target="slides/slide34.xml"/><Relationship Id="rId47" Type="http://schemas.openxmlformats.org/officeDocument/2006/relationships/slide" Target="slides/slide39.xml"/><Relationship Id="rId50" Type="http://schemas.openxmlformats.org/officeDocument/2006/relationships/slide" Target="slides/slide42.xml"/><Relationship Id="rId55" Type="http://schemas.openxmlformats.org/officeDocument/2006/relationships/slide" Target="slides/slide47.xml"/><Relationship Id="rId63" Type="http://schemas.openxmlformats.org/officeDocument/2006/relationships/slide" Target="slides/slide55.xml"/><Relationship Id="rId68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71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9" Type="http://schemas.openxmlformats.org/officeDocument/2006/relationships/slide" Target="slides/slide2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slide" Target="slides/slide29.xml"/><Relationship Id="rId40" Type="http://schemas.openxmlformats.org/officeDocument/2006/relationships/slide" Target="slides/slide32.xml"/><Relationship Id="rId45" Type="http://schemas.openxmlformats.org/officeDocument/2006/relationships/slide" Target="slides/slide37.xml"/><Relationship Id="rId53" Type="http://schemas.openxmlformats.org/officeDocument/2006/relationships/slide" Target="slides/slide45.xml"/><Relationship Id="rId58" Type="http://schemas.openxmlformats.org/officeDocument/2006/relationships/slide" Target="slides/slide50.xml"/><Relationship Id="rId66" Type="http://schemas.openxmlformats.org/officeDocument/2006/relationships/slide" Target="slides/slide58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slide" Target="slides/slide28.xml"/><Relationship Id="rId49" Type="http://schemas.openxmlformats.org/officeDocument/2006/relationships/slide" Target="slides/slide41.xml"/><Relationship Id="rId57" Type="http://schemas.openxmlformats.org/officeDocument/2006/relationships/slide" Target="slides/slide49.xml"/><Relationship Id="rId61" Type="http://schemas.openxmlformats.org/officeDocument/2006/relationships/slide" Target="slides/slide53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4" Type="http://schemas.openxmlformats.org/officeDocument/2006/relationships/slide" Target="slides/slide36.xml"/><Relationship Id="rId52" Type="http://schemas.openxmlformats.org/officeDocument/2006/relationships/slide" Target="slides/slide44.xml"/><Relationship Id="rId60" Type="http://schemas.openxmlformats.org/officeDocument/2006/relationships/slide" Target="slides/slide52.xml"/><Relationship Id="rId65" Type="http://schemas.openxmlformats.org/officeDocument/2006/relationships/slide" Target="slides/slide5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slide" Target="slides/slide27.xml"/><Relationship Id="rId43" Type="http://schemas.openxmlformats.org/officeDocument/2006/relationships/slide" Target="slides/slide35.xml"/><Relationship Id="rId48" Type="http://schemas.openxmlformats.org/officeDocument/2006/relationships/slide" Target="slides/slide40.xml"/><Relationship Id="rId56" Type="http://schemas.openxmlformats.org/officeDocument/2006/relationships/slide" Target="slides/slide48.xml"/><Relationship Id="rId64" Type="http://schemas.openxmlformats.org/officeDocument/2006/relationships/slide" Target="slides/slide56.xml"/><Relationship Id="rId69" Type="http://schemas.openxmlformats.org/officeDocument/2006/relationships/viewProps" Target="viewProps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43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slide" Target="slides/slide30.xml"/><Relationship Id="rId46" Type="http://schemas.openxmlformats.org/officeDocument/2006/relationships/slide" Target="slides/slide38.xml"/><Relationship Id="rId59" Type="http://schemas.openxmlformats.org/officeDocument/2006/relationships/slide" Target="slides/slide51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2.xml"/><Relationship Id="rId41" Type="http://schemas.openxmlformats.org/officeDocument/2006/relationships/slide" Target="slides/slide33.xml"/><Relationship Id="rId54" Type="http://schemas.openxmlformats.org/officeDocument/2006/relationships/slide" Target="slides/slide46.xml"/><Relationship Id="rId62" Type="http://schemas.openxmlformats.org/officeDocument/2006/relationships/slide" Target="slides/slide54.xml"/><Relationship Id="rId7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65F5AAD-4FF8-478C-8B53-181CBB8DDACB}" type="datetimeFigureOut">
              <a:rPr lang="ru-RU"/>
              <a:pPr>
                <a:defRPr/>
              </a:pPr>
              <a:t>16.10.2011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1CE8C04E-04D1-4BD9-8DC9-D69C35B9C6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Text Box 1"/>
          <p:cNvSpPr txBox="1">
            <a:spLocks noChangeArrowheads="1"/>
          </p:cNvSpPr>
          <p:nvPr/>
        </p:nvSpPr>
        <p:spPr bwMode="auto">
          <a:xfrm>
            <a:off x="1157288" y="933450"/>
            <a:ext cx="4354512" cy="33655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lIns="80165" tIns="40083" rIns="80165" bIns="40083" anchor="ctr"/>
          <a:lstStyle/>
          <a:p>
            <a:endParaRPr lang="ru-RU"/>
          </a:p>
        </p:txBody>
      </p:sp>
      <p:sp>
        <p:nvSpPr>
          <p:cNvPr id="74755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1031875" y="4624388"/>
            <a:ext cx="4610100" cy="3732212"/>
          </a:xfrm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577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  <p:sp>
        <p:nvSpPr>
          <p:cNvPr id="7578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7320BAB-1570-4005-95C8-811E5DBD52EA}" type="slidenum">
              <a:rPr lang="ru-RU" smtClean="0">
                <a:latin typeface="Arial" pitchFamily="34" charset="0"/>
              </a:rPr>
              <a:pPr/>
              <a:t>14</a:t>
            </a:fld>
            <a:endParaRPr lang="ru-RU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680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  <p:sp>
        <p:nvSpPr>
          <p:cNvPr id="7680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9349774-9812-4C16-BCCC-42141C5E7106}" type="slidenum">
              <a:rPr lang="ru-RU" smtClean="0">
                <a:latin typeface="Arial" pitchFamily="34" charset="0"/>
              </a:rPr>
              <a:pPr/>
              <a:t>15</a:t>
            </a:fld>
            <a:endParaRPr lang="ru-RU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12"/>
          <p:cNvGrpSpPr>
            <a:grpSpLocks/>
          </p:cNvGrpSpPr>
          <p:nvPr/>
        </p:nvGrpSpPr>
        <p:grpSpPr bwMode="auto">
          <a:xfrm>
            <a:off x="0" y="2713038"/>
            <a:ext cx="9132888" cy="4160837"/>
            <a:chOff x="0" y="1709"/>
            <a:chExt cx="5753" cy="2621"/>
          </a:xfrm>
        </p:grpSpPr>
        <p:sp>
          <p:nvSpPr>
            <p:cNvPr id="5" name="Freeform 2"/>
            <p:cNvSpPr>
              <a:spLocks/>
            </p:cNvSpPr>
            <p:nvPr/>
          </p:nvSpPr>
          <p:spPr bwMode="ltGray">
            <a:xfrm>
              <a:off x="0" y="4062"/>
              <a:ext cx="5753" cy="268"/>
            </a:xfrm>
            <a:custGeom>
              <a:avLst/>
              <a:gdLst/>
              <a:ahLst/>
              <a:cxnLst>
                <a:cxn ang="0">
                  <a:pos x="0" y="267"/>
                </a:cxn>
                <a:cxn ang="0">
                  <a:pos x="5752" y="267"/>
                </a:cxn>
                <a:cxn ang="0">
                  <a:pos x="5752" y="81"/>
                </a:cxn>
                <a:cxn ang="0">
                  <a:pos x="5567" y="111"/>
                </a:cxn>
                <a:cxn ang="0">
                  <a:pos x="5098" y="131"/>
                </a:cxn>
                <a:cxn ang="0">
                  <a:pos x="4597" y="101"/>
                </a:cxn>
                <a:cxn ang="0">
                  <a:pos x="4138" y="141"/>
                </a:cxn>
                <a:cxn ang="0">
                  <a:pos x="3914" y="141"/>
                </a:cxn>
                <a:cxn ang="0">
                  <a:pos x="3786" y="131"/>
                </a:cxn>
                <a:cxn ang="0">
                  <a:pos x="3455" y="81"/>
                </a:cxn>
                <a:cxn ang="0">
                  <a:pos x="2976" y="91"/>
                </a:cxn>
                <a:cxn ang="0">
                  <a:pos x="2730" y="20"/>
                </a:cxn>
                <a:cxn ang="0">
                  <a:pos x="2432" y="51"/>
                </a:cxn>
                <a:cxn ang="0">
                  <a:pos x="2218" y="81"/>
                </a:cxn>
                <a:cxn ang="0">
                  <a:pos x="2048" y="91"/>
                </a:cxn>
                <a:cxn ang="0">
                  <a:pos x="1749" y="71"/>
                </a:cxn>
                <a:cxn ang="0">
                  <a:pos x="1440" y="51"/>
                </a:cxn>
                <a:cxn ang="0">
                  <a:pos x="1130" y="20"/>
                </a:cxn>
                <a:cxn ang="0">
                  <a:pos x="757" y="40"/>
                </a:cxn>
                <a:cxn ang="0">
                  <a:pos x="384" y="71"/>
                </a:cxn>
                <a:cxn ang="0">
                  <a:pos x="128" y="10"/>
                </a:cxn>
                <a:cxn ang="0">
                  <a:pos x="0" y="0"/>
                </a:cxn>
                <a:cxn ang="0">
                  <a:pos x="0" y="267"/>
                </a:cxn>
              </a:cxnLst>
              <a:rect l="0" t="0" r="r" b="b"/>
              <a:pathLst>
                <a:path w="5753" h="268">
                  <a:moveTo>
                    <a:pt x="0" y="267"/>
                  </a:moveTo>
                  <a:lnTo>
                    <a:pt x="5752" y="267"/>
                  </a:lnTo>
                  <a:lnTo>
                    <a:pt x="5752" y="81"/>
                  </a:lnTo>
                  <a:lnTo>
                    <a:pt x="5567" y="111"/>
                  </a:lnTo>
                  <a:lnTo>
                    <a:pt x="5098" y="131"/>
                  </a:lnTo>
                  <a:lnTo>
                    <a:pt x="4597" y="101"/>
                  </a:lnTo>
                  <a:lnTo>
                    <a:pt x="4138" y="141"/>
                  </a:lnTo>
                  <a:lnTo>
                    <a:pt x="3914" y="141"/>
                  </a:lnTo>
                  <a:lnTo>
                    <a:pt x="3786" y="131"/>
                  </a:lnTo>
                  <a:lnTo>
                    <a:pt x="3455" y="81"/>
                  </a:lnTo>
                  <a:lnTo>
                    <a:pt x="2976" y="91"/>
                  </a:lnTo>
                  <a:lnTo>
                    <a:pt x="2730" y="20"/>
                  </a:lnTo>
                  <a:lnTo>
                    <a:pt x="2432" y="51"/>
                  </a:lnTo>
                  <a:lnTo>
                    <a:pt x="2218" y="81"/>
                  </a:lnTo>
                  <a:lnTo>
                    <a:pt x="2048" y="91"/>
                  </a:lnTo>
                  <a:lnTo>
                    <a:pt x="1749" y="71"/>
                  </a:lnTo>
                  <a:lnTo>
                    <a:pt x="1440" y="51"/>
                  </a:lnTo>
                  <a:lnTo>
                    <a:pt x="1130" y="20"/>
                  </a:lnTo>
                  <a:lnTo>
                    <a:pt x="757" y="40"/>
                  </a:lnTo>
                  <a:lnTo>
                    <a:pt x="384" y="71"/>
                  </a:lnTo>
                  <a:lnTo>
                    <a:pt x="128" y="10"/>
                  </a:lnTo>
                  <a:lnTo>
                    <a:pt x="0" y="0"/>
                  </a:lnTo>
                  <a:lnTo>
                    <a:pt x="0" y="267"/>
                  </a:lnTo>
                </a:path>
              </a:pathLst>
            </a:custGeom>
            <a:solidFill>
              <a:srgbClr val="9DA090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grpSp>
          <p:nvGrpSpPr>
            <p:cNvPr id="6" name="Group 68"/>
            <p:cNvGrpSpPr>
              <a:grpSpLocks/>
            </p:cNvGrpSpPr>
            <p:nvPr/>
          </p:nvGrpSpPr>
          <p:grpSpPr bwMode="auto">
            <a:xfrm>
              <a:off x="0" y="1709"/>
              <a:ext cx="2353" cy="2611"/>
              <a:chOff x="0" y="1709"/>
              <a:chExt cx="2353" cy="2611"/>
            </a:xfrm>
          </p:grpSpPr>
          <p:grpSp>
            <p:nvGrpSpPr>
              <p:cNvPr id="50" name="Group 28"/>
              <p:cNvGrpSpPr>
                <a:grpSpLocks/>
              </p:cNvGrpSpPr>
              <p:nvPr/>
            </p:nvGrpSpPr>
            <p:grpSpPr bwMode="auto">
              <a:xfrm>
                <a:off x="99" y="1709"/>
                <a:ext cx="2171" cy="2611"/>
                <a:chOff x="99" y="1709"/>
                <a:chExt cx="2171" cy="2611"/>
              </a:xfrm>
            </p:grpSpPr>
            <p:grpSp>
              <p:nvGrpSpPr>
                <p:cNvPr id="90" name="Group 5"/>
                <p:cNvGrpSpPr>
                  <a:grpSpLocks/>
                </p:cNvGrpSpPr>
                <p:nvPr/>
              </p:nvGrpSpPr>
              <p:grpSpPr bwMode="auto">
                <a:xfrm>
                  <a:off x="726" y="3200"/>
                  <a:ext cx="210" cy="989"/>
                  <a:chOff x="726" y="3200"/>
                  <a:chExt cx="210" cy="989"/>
                </a:xfrm>
              </p:grpSpPr>
              <p:sp>
                <p:nvSpPr>
                  <p:cNvPr id="113" name="Freeform 3"/>
                  <p:cNvSpPr>
                    <a:spLocks/>
                  </p:cNvSpPr>
                  <p:nvPr/>
                </p:nvSpPr>
                <p:spPr bwMode="ltGray">
                  <a:xfrm>
                    <a:off x="730" y="3670"/>
                    <a:ext cx="206" cy="404"/>
                  </a:xfrm>
                  <a:custGeom>
                    <a:avLst/>
                    <a:gdLst/>
                    <a:ahLst/>
                    <a:cxnLst>
                      <a:cxn ang="0">
                        <a:pos x="0" y="403"/>
                      </a:cxn>
                      <a:cxn ang="0">
                        <a:pos x="29" y="312"/>
                      </a:cxn>
                      <a:cxn ang="0">
                        <a:pos x="56" y="213"/>
                      </a:cxn>
                      <a:cxn ang="0">
                        <a:pos x="69" y="169"/>
                      </a:cxn>
                      <a:cxn ang="0">
                        <a:pos x="87" y="119"/>
                      </a:cxn>
                      <a:cxn ang="0">
                        <a:pos x="112" y="66"/>
                      </a:cxn>
                      <a:cxn ang="0">
                        <a:pos x="131" y="33"/>
                      </a:cxn>
                      <a:cxn ang="0">
                        <a:pos x="146" y="18"/>
                      </a:cxn>
                      <a:cxn ang="0">
                        <a:pos x="164" y="4"/>
                      </a:cxn>
                      <a:cxn ang="0">
                        <a:pos x="185" y="0"/>
                      </a:cxn>
                      <a:cxn ang="0">
                        <a:pos x="194" y="11"/>
                      </a:cxn>
                      <a:cxn ang="0">
                        <a:pos x="205" y="38"/>
                      </a:cxn>
                    </a:cxnLst>
                    <a:rect l="0" t="0" r="r" b="b"/>
                    <a:pathLst>
                      <a:path w="206" h="404">
                        <a:moveTo>
                          <a:pt x="0" y="403"/>
                        </a:moveTo>
                        <a:lnTo>
                          <a:pt x="29" y="312"/>
                        </a:lnTo>
                        <a:lnTo>
                          <a:pt x="56" y="213"/>
                        </a:lnTo>
                        <a:lnTo>
                          <a:pt x="69" y="169"/>
                        </a:lnTo>
                        <a:lnTo>
                          <a:pt x="87" y="119"/>
                        </a:lnTo>
                        <a:lnTo>
                          <a:pt x="112" y="66"/>
                        </a:lnTo>
                        <a:lnTo>
                          <a:pt x="131" y="33"/>
                        </a:lnTo>
                        <a:lnTo>
                          <a:pt x="146" y="18"/>
                        </a:lnTo>
                        <a:lnTo>
                          <a:pt x="164" y="4"/>
                        </a:lnTo>
                        <a:lnTo>
                          <a:pt x="185" y="0"/>
                        </a:lnTo>
                        <a:lnTo>
                          <a:pt x="194" y="11"/>
                        </a:lnTo>
                        <a:lnTo>
                          <a:pt x="205" y="38"/>
                        </a:lnTo>
                      </a:path>
                    </a:pathLst>
                  </a:custGeom>
                  <a:solidFill>
                    <a:srgbClr val="CEDA9D"/>
                  </a:solidFill>
                  <a:ln w="12700" cap="rnd">
                    <a:solidFill>
                      <a:srgbClr val="999933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</a:endParaRPr>
                  </a:p>
                </p:txBody>
              </p:sp>
              <p:sp>
                <p:nvSpPr>
                  <p:cNvPr id="114" name="Freeform 4"/>
                  <p:cNvSpPr>
                    <a:spLocks/>
                  </p:cNvSpPr>
                  <p:nvPr/>
                </p:nvSpPr>
                <p:spPr bwMode="ltGray">
                  <a:xfrm>
                    <a:off x="726" y="3200"/>
                    <a:ext cx="140" cy="989"/>
                  </a:xfrm>
                  <a:custGeom>
                    <a:avLst/>
                    <a:gdLst/>
                    <a:ahLst/>
                    <a:cxnLst>
                      <a:cxn ang="0">
                        <a:pos x="1" y="988"/>
                      </a:cxn>
                      <a:cxn ang="0">
                        <a:pos x="0" y="896"/>
                      </a:cxn>
                      <a:cxn ang="0">
                        <a:pos x="0" y="825"/>
                      </a:cxn>
                      <a:cxn ang="0">
                        <a:pos x="3" y="777"/>
                      </a:cxn>
                      <a:cxn ang="0">
                        <a:pos x="4" y="718"/>
                      </a:cxn>
                      <a:cxn ang="0">
                        <a:pos x="4" y="656"/>
                      </a:cxn>
                      <a:cxn ang="0">
                        <a:pos x="5" y="605"/>
                      </a:cxn>
                      <a:cxn ang="0">
                        <a:pos x="9" y="558"/>
                      </a:cxn>
                      <a:cxn ang="0">
                        <a:pos x="13" y="475"/>
                      </a:cxn>
                      <a:cxn ang="0">
                        <a:pos x="20" y="385"/>
                      </a:cxn>
                      <a:cxn ang="0">
                        <a:pos x="29" y="294"/>
                      </a:cxn>
                      <a:cxn ang="0">
                        <a:pos x="36" y="196"/>
                      </a:cxn>
                      <a:cxn ang="0">
                        <a:pos x="42" y="138"/>
                      </a:cxn>
                      <a:cxn ang="0">
                        <a:pos x="47" y="116"/>
                      </a:cxn>
                      <a:cxn ang="0">
                        <a:pos x="59" y="76"/>
                      </a:cxn>
                      <a:cxn ang="0">
                        <a:pos x="72" y="48"/>
                      </a:cxn>
                      <a:cxn ang="0">
                        <a:pos x="86" y="26"/>
                      </a:cxn>
                      <a:cxn ang="0">
                        <a:pos x="99" y="6"/>
                      </a:cxn>
                      <a:cxn ang="0">
                        <a:pos x="109" y="0"/>
                      </a:cxn>
                      <a:cxn ang="0">
                        <a:pos x="122" y="0"/>
                      </a:cxn>
                      <a:cxn ang="0">
                        <a:pos x="134" y="7"/>
                      </a:cxn>
                      <a:cxn ang="0">
                        <a:pos x="139" y="17"/>
                      </a:cxn>
                    </a:cxnLst>
                    <a:rect l="0" t="0" r="r" b="b"/>
                    <a:pathLst>
                      <a:path w="140" h="989">
                        <a:moveTo>
                          <a:pt x="1" y="988"/>
                        </a:moveTo>
                        <a:lnTo>
                          <a:pt x="0" y="896"/>
                        </a:lnTo>
                        <a:lnTo>
                          <a:pt x="0" y="825"/>
                        </a:lnTo>
                        <a:lnTo>
                          <a:pt x="3" y="777"/>
                        </a:lnTo>
                        <a:lnTo>
                          <a:pt x="4" y="718"/>
                        </a:lnTo>
                        <a:lnTo>
                          <a:pt x="4" y="656"/>
                        </a:lnTo>
                        <a:lnTo>
                          <a:pt x="5" y="605"/>
                        </a:lnTo>
                        <a:lnTo>
                          <a:pt x="9" y="558"/>
                        </a:lnTo>
                        <a:lnTo>
                          <a:pt x="13" y="475"/>
                        </a:lnTo>
                        <a:lnTo>
                          <a:pt x="20" y="385"/>
                        </a:lnTo>
                        <a:lnTo>
                          <a:pt x="29" y="294"/>
                        </a:lnTo>
                        <a:lnTo>
                          <a:pt x="36" y="196"/>
                        </a:lnTo>
                        <a:lnTo>
                          <a:pt x="42" y="138"/>
                        </a:lnTo>
                        <a:lnTo>
                          <a:pt x="47" y="116"/>
                        </a:lnTo>
                        <a:lnTo>
                          <a:pt x="59" y="76"/>
                        </a:lnTo>
                        <a:lnTo>
                          <a:pt x="72" y="48"/>
                        </a:lnTo>
                        <a:lnTo>
                          <a:pt x="86" y="26"/>
                        </a:lnTo>
                        <a:lnTo>
                          <a:pt x="99" y="6"/>
                        </a:lnTo>
                        <a:lnTo>
                          <a:pt x="109" y="0"/>
                        </a:lnTo>
                        <a:lnTo>
                          <a:pt x="122" y="0"/>
                        </a:lnTo>
                        <a:lnTo>
                          <a:pt x="134" y="7"/>
                        </a:lnTo>
                        <a:lnTo>
                          <a:pt x="139" y="17"/>
                        </a:lnTo>
                      </a:path>
                    </a:pathLst>
                  </a:custGeom>
                  <a:solidFill>
                    <a:srgbClr val="CEDA9D"/>
                  </a:solidFill>
                  <a:ln w="25400" cap="rnd">
                    <a:solidFill>
                      <a:srgbClr val="999933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</a:endParaRPr>
                  </a:p>
                </p:txBody>
              </p:sp>
            </p:grpSp>
            <p:grpSp>
              <p:nvGrpSpPr>
                <p:cNvPr id="91" name="Group 8"/>
                <p:cNvGrpSpPr>
                  <a:grpSpLocks/>
                </p:cNvGrpSpPr>
                <p:nvPr/>
              </p:nvGrpSpPr>
              <p:grpSpPr bwMode="auto">
                <a:xfrm>
                  <a:off x="315" y="3132"/>
                  <a:ext cx="421" cy="1066"/>
                  <a:chOff x="315" y="3132"/>
                  <a:chExt cx="421" cy="1066"/>
                </a:xfrm>
              </p:grpSpPr>
              <p:sp>
                <p:nvSpPr>
                  <p:cNvPr id="111" name="Freeform 6"/>
                  <p:cNvSpPr>
                    <a:spLocks/>
                  </p:cNvSpPr>
                  <p:nvPr/>
                </p:nvSpPr>
                <p:spPr bwMode="ltGray">
                  <a:xfrm>
                    <a:off x="479" y="3751"/>
                    <a:ext cx="257" cy="447"/>
                  </a:xfrm>
                  <a:custGeom>
                    <a:avLst/>
                    <a:gdLst/>
                    <a:ahLst/>
                    <a:cxnLst>
                      <a:cxn ang="0">
                        <a:pos x="256" y="446"/>
                      </a:cxn>
                      <a:cxn ang="0">
                        <a:pos x="218" y="403"/>
                      </a:cxn>
                      <a:cxn ang="0">
                        <a:pos x="203" y="376"/>
                      </a:cxn>
                      <a:cxn ang="0">
                        <a:pos x="192" y="355"/>
                      </a:cxn>
                      <a:cxn ang="0">
                        <a:pos x="136" y="149"/>
                      </a:cxn>
                      <a:cxn ang="0">
                        <a:pos x="105" y="84"/>
                      </a:cxn>
                      <a:cxn ang="0">
                        <a:pos x="82" y="42"/>
                      </a:cxn>
                      <a:cxn ang="0">
                        <a:pos x="65" y="22"/>
                      </a:cxn>
                      <a:cxn ang="0">
                        <a:pos x="43" y="6"/>
                      </a:cxn>
                      <a:cxn ang="0">
                        <a:pos x="24" y="0"/>
                      </a:cxn>
                      <a:cxn ang="0">
                        <a:pos x="8" y="3"/>
                      </a:cxn>
                      <a:cxn ang="0">
                        <a:pos x="0" y="29"/>
                      </a:cxn>
                    </a:cxnLst>
                    <a:rect l="0" t="0" r="r" b="b"/>
                    <a:pathLst>
                      <a:path w="257" h="447">
                        <a:moveTo>
                          <a:pt x="256" y="446"/>
                        </a:moveTo>
                        <a:lnTo>
                          <a:pt x="218" y="403"/>
                        </a:lnTo>
                        <a:lnTo>
                          <a:pt x="203" y="376"/>
                        </a:lnTo>
                        <a:lnTo>
                          <a:pt x="192" y="355"/>
                        </a:lnTo>
                        <a:lnTo>
                          <a:pt x="136" y="149"/>
                        </a:lnTo>
                        <a:lnTo>
                          <a:pt x="105" y="84"/>
                        </a:lnTo>
                        <a:lnTo>
                          <a:pt x="82" y="42"/>
                        </a:lnTo>
                        <a:lnTo>
                          <a:pt x="65" y="22"/>
                        </a:lnTo>
                        <a:lnTo>
                          <a:pt x="43" y="6"/>
                        </a:lnTo>
                        <a:lnTo>
                          <a:pt x="24" y="0"/>
                        </a:lnTo>
                        <a:lnTo>
                          <a:pt x="8" y="3"/>
                        </a:lnTo>
                        <a:lnTo>
                          <a:pt x="0" y="29"/>
                        </a:lnTo>
                      </a:path>
                    </a:pathLst>
                  </a:custGeom>
                  <a:solidFill>
                    <a:srgbClr val="CEDA9D"/>
                  </a:solidFill>
                  <a:ln w="12700" cap="rnd">
                    <a:solidFill>
                      <a:srgbClr val="999933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</a:endParaRPr>
                  </a:p>
                </p:txBody>
              </p:sp>
              <p:sp>
                <p:nvSpPr>
                  <p:cNvPr id="112" name="Freeform 7"/>
                  <p:cNvSpPr>
                    <a:spLocks/>
                  </p:cNvSpPr>
                  <p:nvPr/>
                </p:nvSpPr>
                <p:spPr bwMode="ltGray">
                  <a:xfrm>
                    <a:off x="315" y="3132"/>
                    <a:ext cx="390" cy="1061"/>
                  </a:xfrm>
                  <a:custGeom>
                    <a:avLst/>
                    <a:gdLst/>
                    <a:ahLst/>
                    <a:cxnLst>
                      <a:cxn ang="0">
                        <a:pos x="389" y="1060"/>
                      </a:cxn>
                      <a:cxn ang="0">
                        <a:pos x="378" y="975"/>
                      </a:cxn>
                      <a:cxn ang="0">
                        <a:pos x="256" y="400"/>
                      </a:cxn>
                      <a:cxn ang="0">
                        <a:pos x="201" y="223"/>
                      </a:cxn>
                      <a:cxn ang="0">
                        <a:pos x="185" y="164"/>
                      </a:cxn>
                      <a:cxn ang="0">
                        <a:pos x="164" y="97"/>
                      </a:cxn>
                      <a:cxn ang="0">
                        <a:pos x="140" y="45"/>
                      </a:cxn>
                      <a:cxn ang="0">
                        <a:pos x="117" y="19"/>
                      </a:cxn>
                      <a:cxn ang="0">
                        <a:pos x="89" y="1"/>
                      </a:cxn>
                      <a:cxn ang="0">
                        <a:pos x="60" y="0"/>
                      </a:cxn>
                      <a:cxn ang="0">
                        <a:pos x="41" y="21"/>
                      </a:cxn>
                      <a:cxn ang="0">
                        <a:pos x="0" y="118"/>
                      </a:cxn>
                    </a:cxnLst>
                    <a:rect l="0" t="0" r="r" b="b"/>
                    <a:pathLst>
                      <a:path w="390" h="1061">
                        <a:moveTo>
                          <a:pt x="389" y="1060"/>
                        </a:moveTo>
                        <a:lnTo>
                          <a:pt x="378" y="975"/>
                        </a:lnTo>
                        <a:lnTo>
                          <a:pt x="256" y="400"/>
                        </a:lnTo>
                        <a:lnTo>
                          <a:pt x="201" y="223"/>
                        </a:lnTo>
                        <a:lnTo>
                          <a:pt x="185" y="164"/>
                        </a:lnTo>
                        <a:lnTo>
                          <a:pt x="164" y="97"/>
                        </a:lnTo>
                        <a:lnTo>
                          <a:pt x="140" y="45"/>
                        </a:lnTo>
                        <a:lnTo>
                          <a:pt x="117" y="19"/>
                        </a:lnTo>
                        <a:lnTo>
                          <a:pt x="89" y="1"/>
                        </a:lnTo>
                        <a:lnTo>
                          <a:pt x="60" y="0"/>
                        </a:lnTo>
                        <a:lnTo>
                          <a:pt x="41" y="21"/>
                        </a:lnTo>
                        <a:lnTo>
                          <a:pt x="0" y="118"/>
                        </a:lnTo>
                      </a:path>
                    </a:pathLst>
                  </a:custGeom>
                  <a:solidFill>
                    <a:srgbClr val="CEDA9D"/>
                  </a:solidFill>
                  <a:ln w="12700" cap="rnd">
                    <a:solidFill>
                      <a:srgbClr val="999933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</a:endParaRPr>
                  </a:p>
                </p:txBody>
              </p:sp>
            </p:grpSp>
            <p:sp>
              <p:nvSpPr>
                <p:cNvPr id="92" name="Freeform 9"/>
                <p:cNvSpPr>
                  <a:spLocks/>
                </p:cNvSpPr>
                <p:nvPr/>
              </p:nvSpPr>
              <p:spPr bwMode="ltGray">
                <a:xfrm>
                  <a:off x="481" y="3749"/>
                  <a:ext cx="94" cy="445"/>
                </a:xfrm>
                <a:custGeom>
                  <a:avLst/>
                  <a:gdLst/>
                  <a:ahLst/>
                  <a:cxnLst>
                    <a:cxn ang="0">
                      <a:pos x="0" y="444"/>
                    </a:cxn>
                    <a:cxn ang="0">
                      <a:pos x="13" y="344"/>
                    </a:cxn>
                    <a:cxn ang="0">
                      <a:pos x="25" y="235"/>
                    </a:cxn>
                    <a:cxn ang="0">
                      <a:pos x="31" y="187"/>
                    </a:cxn>
                    <a:cxn ang="0">
                      <a:pos x="39" y="131"/>
                    </a:cxn>
                    <a:cxn ang="0">
                      <a:pos x="51" y="74"/>
                    </a:cxn>
                    <a:cxn ang="0">
                      <a:pos x="59" y="37"/>
                    </a:cxn>
                    <a:cxn ang="0">
                      <a:pos x="66" y="19"/>
                    </a:cxn>
                    <a:cxn ang="0">
                      <a:pos x="74" y="4"/>
                    </a:cxn>
                    <a:cxn ang="0">
                      <a:pos x="83" y="0"/>
                    </a:cxn>
                    <a:cxn ang="0">
                      <a:pos x="88" y="12"/>
                    </a:cxn>
                    <a:cxn ang="0">
                      <a:pos x="93" y="42"/>
                    </a:cxn>
                  </a:cxnLst>
                  <a:rect l="0" t="0" r="r" b="b"/>
                  <a:pathLst>
                    <a:path w="94" h="445">
                      <a:moveTo>
                        <a:pt x="0" y="444"/>
                      </a:moveTo>
                      <a:lnTo>
                        <a:pt x="13" y="344"/>
                      </a:lnTo>
                      <a:lnTo>
                        <a:pt x="25" y="235"/>
                      </a:lnTo>
                      <a:lnTo>
                        <a:pt x="31" y="187"/>
                      </a:lnTo>
                      <a:lnTo>
                        <a:pt x="39" y="131"/>
                      </a:lnTo>
                      <a:lnTo>
                        <a:pt x="51" y="74"/>
                      </a:lnTo>
                      <a:lnTo>
                        <a:pt x="59" y="37"/>
                      </a:lnTo>
                      <a:lnTo>
                        <a:pt x="66" y="19"/>
                      </a:lnTo>
                      <a:lnTo>
                        <a:pt x="74" y="4"/>
                      </a:lnTo>
                      <a:lnTo>
                        <a:pt x="83" y="0"/>
                      </a:lnTo>
                      <a:lnTo>
                        <a:pt x="88" y="12"/>
                      </a:lnTo>
                      <a:lnTo>
                        <a:pt x="93" y="42"/>
                      </a:lnTo>
                    </a:path>
                  </a:pathLst>
                </a:custGeom>
                <a:solidFill>
                  <a:srgbClr val="CEDA9D"/>
                </a:solidFill>
                <a:ln w="127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  <p:sp>
              <p:nvSpPr>
                <p:cNvPr id="93" name="Freeform 10"/>
                <p:cNvSpPr>
                  <a:spLocks/>
                </p:cNvSpPr>
                <p:nvPr/>
              </p:nvSpPr>
              <p:spPr bwMode="ltGray">
                <a:xfrm>
                  <a:off x="478" y="3237"/>
                  <a:ext cx="64" cy="1083"/>
                </a:xfrm>
                <a:custGeom>
                  <a:avLst/>
                  <a:gdLst/>
                  <a:ahLst/>
                  <a:cxnLst>
                    <a:cxn ang="0">
                      <a:pos x="0" y="1082"/>
                    </a:cxn>
                    <a:cxn ang="0">
                      <a:pos x="0" y="981"/>
                    </a:cxn>
                    <a:cxn ang="0">
                      <a:pos x="0" y="904"/>
                    </a:cxn>
                    <a:cxn ang="0">
                      <a:pos x="1" y="851"/>
                    </a:cxn>
                    <a:cxn ang="0">
                      <a:pos x="2" y="786"/>
                    </a:cxn>
                    <a:cxn ang="0">
                      <a:pos x="2" y="719"/>
                    </a:cxn>
                    <a:cxn ang="0">
                      <a:pos x="2" y="662"/>
                    </a:cxn>
                    <a:cxn ang="0">
                      <a:pos x="4" y="611"/>
                    </a:cxn>
                    <a:cxn ang="0">
                      <a:pos x="6" y="521"/>
                    </a:cxn>
                    <a:cxn ang="0">
                      <a:pos x="9" y="422"/>
                    </a:cxn>
                    <a:cxn ang="0">
                      <a:pos x="13" y="323"/>
                    </a:cxn>
                    <a:cxn ang="0">
                      <a:pos x="16" y="215"/>
                    </a:cxn>
                    <a:cxn ang="0">
                      <a:pos x="19" y="152"/>
                    </a:cxn>
                    <a:cxn ang="0">
                      <a:pos x="21" y="127"/>
                    </a:cxn>
                    <a:cxn ang="0">
                      <a:pos x="27" y="84"/>
                    </a:cxn>
                    <a:cxn ang="0">
                      <a:pos x="32" y="53"/>
                    </a:cxn>
                    <a:cxn ang="0">
                      <a:pos x="38" y="28"/>
                    </a:cxn>
                    <a:cxn ang="0">
                      <a:pos x="44" y="6"/>
                    </a:cxn>
                    <a:cxn ang="0">
                      <a:pos x="49" y="0"/>
                    </a:cxn>
                    <a:cxn ang="0">
                      <a:pos x="56" y="0"/>
                    </a:cxn>
                    <a:cxn ang="0">
                      <a:pos x="60" y="8"/>
                    </a:cxn>
                    <a:cxn ang="0">
                      <a:pos x="63" y="18"/>
                    </a:cxn>
                  </a:cxnLst>
                  <a:rect l="0" t="0" r="r" b="b"/>
                  <a:pathLst>
                    <a:path w="64" h="1083">
                      <a:moveTo>
                        <a:pt x="0" y="1082"/>
                      </a:moveTo>
                      <a:lnTo>
                        <a:pt x="0" y="981"/>
                      </a:lnTo>
                      <a:lnTo>
                        <a:pt x="0" y="904"/>
                      </a:lnTo>
                      <a:lnTo>
                        <a:pt x="1" y="851"/>
                      </a:lnTo>
                      <a:lnTo>
                        <a:pt x="2" y="786"/>
                      </a:lnTo>
                      <a:lnTo>
                        <a:pt x="2" y="719"/>
                      </a:lnTo>
                      <a:lnTo>
                        <a:pt x="2" y="662"/>
                      </a:lnTo>
                      <a:lnTo>
                        <a:pt x="4" y="611"/>
                      </a:lnTo>
                      <a:lnTo>
                        <a:pt x="6" y="521"/>
                      </a:lnTo>
                      <a:lnTo>
                        <a:pt x="9" y="422"/>
                      </a:lnTo>
                      <a:lnTo>
                        <a:pt x="13" y="323"/>
                      </a:lnTo>
                      <a:lnTo>
                        <a:pt x="16" y="215"/>
                      </a:lnTo>
                      <a:lnTo>
                        <a:pt x="19" y="152"/>
                      </a:lnTo>
                      <a:lnTo>
                        <a:pt x="21" y="127"/>
                      </a:lnTo>
                      <a:lnTo>
                        <a:pt x="27" y="84"/>
                      </a:lnTo>
                      <a:lnTo>
                        <a:pt x="32" y="53"/>
                      </a:lnTo>
                      <a:lnTo>
                        <a:pt x="38" y="28"/>
                      </a:lnTo>
                      <a:lnTo>
                        <a:pt x="44" y="6"/>
                      </a:lnTo>
                      <a:lnTo>
                        <a:pt x="49" y="0"/>
                      </a:lnTo>
                      <a:lnTo>
                        <a:pt x="56" y="0"/>
                      </a:lnTo>
                      <a:lnTo>
                        <a:pt x="60" y="8"/>
                      </a:lnTo>
                      <a:lnTo>
                        <a:pt x="63" y="18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  <p:sp>
              <p:nvSpPr>
                <p:cNvPr id="94" name="Freeform 11"/>
                <p:cNvSpPr>
                  <a:spLocks/>
                </p:cNvSpPr>
                <p:nvPr/>
              </p:nvSpPr>
              <p:spPr bwMode="ltGray">
                <a:xfrm>
                  <a:off x="99" y="2234"/>
                  <a:ext cx="219" cy="1856"/>
                </a:xfrm>
                <a:custGeom>
                  <a:avLst/>
                  <a:gdLst/>
                  <a:ahLst/>
                  <a:cxnLst>
                    <a:cxn ang="0">
                      <a:pos x="218" y="1855"/>
                    </a:cxn>
                    <a:cxn ang="0">
                      <a:pos x="212" y="1707"/>
                    </a:cxn>
                    <a:cxn ang="0">
                      <a:pos x="142" y="702"/>
                    </a:cxn>
                    <a:cxn ang="0">
                      <a:pos x="112" y="390"/>
                    </a:cxn>
                    <a:cxn ang="0">
                      <a:pos x="104" y="288"/>
                    </a:cxn>
                    <a:cxn ang="0">
                      <a:pos x="91" y="170"/>
                    </a:cxn>
                    <a:cxn ang="0">
                      <a:pos x="79" y="80"/>
                    </a:cxn>
                    <a:cxn ang="0">
                      <a:pos x="65" y="33"/>
                    </a:cxn>
                    <a:cxn ang="0">
                      <a:pos x="50" y="2"/>
                    </a:cxn>
                    <a:cxn ang="0">
                      <a:pos x="34" y="0"/>
                    </a:cxn>
                    <a:cxn ang="0">
                      <a:pos x="22" y="35"/>
                    </a:cxn>
                    <a:cxn ang="0">
                      <a:pos x="0" y="207"/>
                    </a:cxn>
                  </a:cxnLst>
                  <a:rect l="0" t="0" r="r" b="b"/>
                  <a:pathLst>
                    <a:path w="219" h="1856">
                      <a:moveTo>
                        <a:pt x="218" y="1855"/>
                      </a:moveTo>
                      <a:lnTo>
                        <a:pt x="212" y="1707"/>
                      </a:lnTo>
                      <a:lnTo>
                        <a:pt x="142" y="702"/>
                      </a:lnTo>
                      <a:lnTo>
                        <a:pt x="112" y="390"/>
                      </a:lnTo>
                      <a:lnTo>
                        <a:pt x="104" y="288"/>
                      </a:lnTo>
                      <a:lnTo>
                        <a:pt x="91" y="170"/>
                      </a:lnTo>
                      <a:lnTo>
                        <a:pt x="79" y="80"/>
                      </a:lnTo>
                      <a:lnTo>
                        <a:pt x="65" y="33"/>
                      </a:lnTo>
                      <a:lnTo>
                        <a:pt x="50" y="2"/>
                      </a:lnTo>
                      <a:lnTo>
                        <a:pt x="34" y="0"/>
                      </a:lnTo>
                      <a:lnTo>
                        <a:pt x="22" y="35"/>
                      </a:lnTo>
                      <a:lnTo>
                        <a:pt x="0" y="207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  <p:grpSp>
              <p:nvGrpSpPr>
                <p:cNvPr id="95" name="Group 16"/>
                <p:cNvGrpSpPr>
                  <a:grpSpLocks/>
                </p:cNvGrpSpPr>
                <p:nvPr/>
              </p:nvGrpSpPr>
              <p:grpSpPr bwMode="auto">
                <a:xfrm>
                  <a:off x="235" y="1709"/>
                  <a:ext cx="237" cy="2589"/>
                  <a:chOff x="235" y="1709"/>
                  <a:chExt cx="237" cy="2589"/>
                </a:xfrm>
              </p:grpSpPr>
              <p:sp>
                <p:nvSpPr>
                  <p:cNvPr id="107" name="Freeform 12"/>
                  <p:cNvSpPr>
                    <a:spLocks/>
                  </p:cNvSpPr>
                  <p:nvPr/>
                </p:nvSpPr>
                <p:spPr bwMode="ltGray">
                  <a:xfrm>
                    <a:off x="235" y="3644"/>
                    <a:ext cx="144" cy="654"/>
                  </a:xfrm>
                  <a:custGeom>
                    <a:avLst/>
                    <a:gdLst/>
                    <a:ahLst/>
                    <a:cxnLst>
                      <a:cxn ang="0">
                        <a:pos x="143" y="653"/>
                      </a:cxn>
                      <a:cxn ang="0">
                        <a:pos x="122" y="589"/>
                      </a:cxn>
                      <a:cxn ang="0">
                        <a:pos x="113" y="551"/>
                      </a:cxn>
                      <a:cxn ang="0">
                        <a:pos x="108" y="520"/>
                      </a:cxn>
                      <a:cxn ang="0">
                        <a:pos x="76" y="219"/>
                      </a:cxn>
                      <a:cxn ang="0">
                        <a:pos x="58" y="123"/>
                      </a:cxn>
                      <a:cxn ang="0">
                        <a:pos x="45" y="63"/>
                      </a:cxn>
                      <a:cxn ang="0">
                        <a:pos x="36" y="32"/>
                      </a:cxn>
                      <a:cxn ang="0">
                        <a:pos x="24" y="8"/>
                      </a:cxn>
                      <a:cxn ang="0">
                        <a:pos x="13" y="0"/>
                      </a:cxn>
                      <a:cxn ang="0">
                        <a:pos x="4" y="6"/>
                      </a:cxn>
                      <a:cxn ang="0">
                        <a:pos x="0" y="43"/>
                      </a:cxn>
                    </a:cxnLst>
                    <a:rect l="0" t="0" r="r" b="b"/>
                    <a:pathLst>
                      <a:path w="144" h="654">
                        <a:moveTo>
                          <a:pt x="143" y="653"/>
                        </a:moveTo>
                        <a:lnTo>
                          <a:pt x="122" y="589"/>
                        </a:lnTo>
                        <a:lnTo>
                          <a:pt x="113" y="551"/>
                        </a:lnTo>
                        <a:lnTo>
                          <a:pt x="108" y="520"/>
                        </a:lnTo>
                        <a:lnTo>
                          <a:pt x="76" y="219"/>
                        </a:lnTo>
                        <a:lnTo>
                          <a:pt x="58" y="123"/>
                        </a:lnTo>
                        <a:lnTo>
                          <a:pt x="45" y="63"/>
                        </a:lnTo>
                        <a:lnTo>
                          <a:pt x="36" y="32"/>
                        </a:lnTo>
                        <a:lnTo>
                          <a:pt x="24" y="8"/>
                        </a:lnTo>
                        <a:lnTo>
                          <a:pt x="13" y="0"/>
                        </a:lnTo>
                        <a:lnTo>
                          <a:pt x="4" y="6"/>
                        </a:lnTo>
                        <a:lnTo>
                          <a:pt x="0" y="43"/>
                        </a:lnTo>
                      </a:path>
                    </a:pathLst>
                  </a:custGeom>
                  <a:solidFill>
                    <a:srgbClr val="CEDA9D"/>
                  </a:solidFill>
                  <a:ln w="12700" cap="rnd">
                    <a:solidFill>
                      <a:srgbClr val="999933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</a:endParaRPr>
                  </a:p>
                </p:txBody>
              </p:sp>
              <p:sp>
                <p:nvSpPr>
                  <p:cNvPr id="108" name="Freeform 13"/>
                  <p:cNvSpPr>
                    <a:spLocks/>
                  </p:cNvSpPr>
                  <p:nvPr/>
                </p:nvSpPr>
                <p:spPr bwMode="ltGray">
                  <a:xfrm>
                    <a:off x="269" y="1709"/>
                    <a:ext cx="203" cy="2391"/>
                  </a:xfrm>
                  <a:custGeom>
                    <a:avLst/>
                    <a:gdLst/>
                    <a:ahLst/>
                    <a:cxnLst>
                      <a:cxn ang="0">
                        <a:pos x="0" y="2390"/>
                      </a:cxn>
                      <a:cxn ang="0">
                        <a:pos x="71" y="1504"/>
                      </a:cxn>
                      <a:cxn ang="0">
                        <a:pos x="79" y="1362"/>
                      </a:cxn>
                      <a:cxn ang="0">
                        <a:pos x="97" y="1131"/>
                      </a:cxn>
                      <a:cxn ang="0">
                        <a:pos x="114" y="891"/>
                      </a:cxn>
                      <a:cxn ang="0">
                        <a:pos x="123" y="762"/>
                      </a:cxn>
                      <a:cxn ang="0">
                        <a:pos x="128" y="623"/>
                      </a:cxn>
                      <a:cxn ang="0">
                        <a:pos x="134" y="493"/>
                      </a:cxn>
                      <a:cxn ang="0">
                        <a:pos x="146" y="342"/>
                      </a:cxn>
                      <a:cxn ang="0">
                        <a:pos x="157" y="204"/>
                      </a:cxn>
                      <a:cxn ang="0">
                        <a:pos x="173" y="82"/>
                      </a:cxn>
                      <a:cxn ang="0">
                        <a:pos x="183" y="6"/>
                      </a:cxn>
                      <a:cxn ang="0">
                        <a:pos x="191" y="0"/>
                      </a:cxn>
                      <a:cxn ang="0">
                        <a:pos x="197" y="39"/>
                      </a:cxn>
                      <a:cxn ang="0">
                        <a:pos x="202" y="173"/>
                      </a:cxn>
                    </a:cxnLst>
                    <a:rect l="0" t="0" r="r" b="b"/>
                    <a:pathLst>
                      <a:path w="203" h="2391">
                        <a:moveTo>
                          <a:pt x="0" y="2390"/>
                        </a:moveTo>
                        <a:lnTo>
                          <a:pt x="71" y="1504"/>
                        </a:lnTo>
                        <a:lnTo>
                          <a:pt x="79" y="1362"/>
                        </a:lnTo>
                        <a:lnTo>
                          <a:pt x="97" y="1131"/>
                        </a:lnTo>
                        <a:lnTo>
                          <a:pt x="114" y="891"/>
                        </a:lnTo>
                        <a:lnTo>
                          <a:pt x="123" y="762"/>
                        </a:lnTo>
                        <a:lnTo>
                          <a:pt x="128" y="623"/>
                        </a:lnTo>
                        <a:lnTo>
                          <a:pt x="134" y="493"/>
                        </a:lnTo>
                        <a:lnTo>
                          <a:pt x="146" y="342"/>
                        </a:lnTo>
                        <a:lnTo>
                          <a:pt x="157" y="204"/>
                        </a:lnTo>
                        <a:lnTo>
                          <a:pt x="173" y="82"/>
                        </a:lnTo>
                        <a:lnTo>
                          <a:pt x="183" y="6"/>
                        </a:lnTo>
                        <a:lnTo>
                          <a:pt x="191" y="0"/>
                        </a:lnTo>
                        <a:lnTo>
                          <a:pt x="197" y="39"/>
                        </a:lnTo>
                        <a:lnTo>
                          <a:pt x="202" y="173"/>
                        </a:lnTo>
                      </a:path>
                    </a:pathLst>
                  </a:custGeom>
                  <a:solidFill>
                    <a:srgbClr val="CEDA9D"/>
                  </a:solidFill>
                  <a:ln w="25400" cap="rnd">
                    <a:solidFill>
                      <a:srgbClr val="999933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</a:endParaRPr>
                  </a:p>
                </p:txBody>
              </p:sp>
              <p:sp>
                <p:nvSpPr>
                  <p:cNvPr id="109" name="Freeform 14"/>
                  <p:cNvSpPr>
                    <a:spLocks/>
                  </p:cNvSpPr>
                  <p:nvPr/>
                </p:nvSpPr>
                <p:spPr bwMode="ltGray">
                  <a:xfrm>
                    <a:off x="306" y="2782"/>
                    <a:ext cx="161" cy="882"/>
                  </a:xfrm>
                  <a:custGeom>
                    <a:avLst/>
                    <a:gdLst/>
                    <a:ahLst/>
                    <a:cxnLst>
                      <a:cxn ang="0">
                        <a:pos x="0" y="881"/>
                      </a:cxn>
                      <a:cxn ang="0">
                        <a:pos x="30" y="690"/>
                      </a:cxn>
                      <a:cxn ang="0">
                        <a:pos x="48" y="470"/>
                      </a:cxn>
                      <a:cxn ang="0">
                        <a:pos x="59" y="372"/>
                      </a:cxn>
                      <a:cxn ang="0">
                        <a:pos x="72" y="259"/>
                      </a:cxn>
                      <a:cxn ang="0">
                        <a:pos x="90" y="142"/>
                      </a:cxn>
                      <a:cxn ang="0">
                        <a:pos x="105" y="69"/>
                      </a:cxn>
                      <a:cxn ang="0">
                        <a:pos x="115" y="32"/>
                      </a:cxn>
                      <a:cxn ang="0">
                        <a:pos x="129" y="6"/>
                      </a:cxn>
                      <a:cxn ang="0">
                        <a:pos x="146" y="0"/>
                      </a:cxn>
                      <a:cxn ang="0">
                        <a:pos x="154" y="19"/>
                      </a:cxn>
                      <a:cxn ang="0">
                        <a:pos x="160" y="77"/>
                      </a:cxn>
                    </a:cxnLst>
                    <a:rect l="0" t="0" r="r" b="b"/>
                    <a:pathLst>
                      <a:path w="161" h="882">
                        <a:moveTo>
                          <a:pt x="0" y="881"/>
                        </a:moveTo>
                        <a:lnTo>
                          <a:pt x="30" y="690"/>
                        </a:lnTo>
                        <a:lnTo>
                          <a:pt x="48" y="470"/>
                        </a:lnTo>
                        <a:lnTo>
                          <a:pt x="59" y="372"/>
                        </a:lnTo>
                        <a:lnTo>
                          <a:pt x="72" y="259"/>
                        </a:lnTo>
                        <a:lnTo>
                          <a:pt x="90" y="142"/>
                        </a:lnTo>
                        <a:lnTo>
                          <a:pt x="105" y="69"/>
                        </a:lnTo>
                        <a:lnTo>
                          <a:pt x="115" y="32"/>
                        </a:lnTo>
                        <a:lnTo>
                          <a:pt x="129" y="6"/>
                        </a:lnTo>
                        <a:lnTo>
                          <a:pt x="146" y="0"/>
                        </a:lnTo>
                        <a:lnTo>
                          <a:pt x="154" y="19"/>
                        </a:lnTo>
                        <a:lnTo>
                          <a:pt x="160" y="77"/>
                        </a:lnTo>
                      </a:path>
                    </a:pathLst>
                  </a:custGeom>
                  <a:solidFill>
                    <a:srgbClr val="CEDA9D"/>
                  </a:solidFill>
                  <a:ln w="12700" cap="rnd">
                    <a:solidFill>
                      <a:srgbClr val="999933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</a:endParaRPr>
                  </a:p>
                </p:txBody>
              </p:sp>
              <p:sp>
                <p:nvSpPr>
                  <p:cNvPr id="110" name="Freeform 15"/>
                  <p:cNvSpPr>
                    <a:spLocks/>
                  </p:cNvSpPr>
                  <p:nvPr/>
                </p:nvSpPr>
                <p:spPr bwMode="ltGray">
                  <a:xfrm>
                    <a:off x="237" y="3096"/>
                    <a:ext cx="74" cy="429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2" y="28"/>
                      </a:cxn>
                      <a:cxn ang="0">
                        <a:pos x="28" y="57"/>
                      </a:cxn>
                      <a:cxn ang="0">
                        <a:pos x="41" y="118"/>
                      </a:cxn>
                      <a:cxn ang="0">
                        <a:pos x="52" y="170"/>
                      </a:cxn>
                      <a:cxn ang="0">
                        <a:pos x="62" y="223"/>
                      </a:cxn>
                      <a:cxn ang="0">
                        <a:pos x="67" y="267"/>
                      </a:cxn>
                      <a:cxn ang="0">
                        <a:pos x="70" y="310"/>
                      </a:cxn>
                      <a:cxn ang="0">
                        <a:pos x="73" y="370"/>
                      </a:cxn>
                      <a:cxn ang="0">
                        <a:pos x="73" y="428"/>
                      </a:cxn>
                    </a:cxnLst>
                    <a:rect l="0" t="0" r="r" b="b"/>
                    <a:pathLst>
                      <a:path w="74" h="429">
                        <a:moveTo>
                          <a:pt x="0" y="0"/>
                        </a:moveTo>
                        <a:lnTo>
                          <a:pt x="12" y="28"/>
                        </a:lnTo>
                        <a:lnTo>
                          <a:pt x="28" y="57"/>
                        </a:lnTo>
                        <a:lnTo>
                          <a:pt x="41" y="118"/>
                        </a:lnTo>
                        <a:lnTo>
                          <a:pt x="52" y="170"/>
                        </a:lnTo>
                        <a:lnTo>
                          <a:pt x="62" y="223"/>
                        </a:lnTo>
                        <a:lnTo>
                          <a:pt x="67" y="267"/>
                        </a:lnTo>
                        <a:lnTo>
                          <a:pt x="70" y="310"/>
                        </a:lnTo>
                        <a:lnTo>
                          <a:pt x="73" y="370"/>
                        </a:lnTo>
                        <a:lnTo>
                          <a:pt x="73" y="428"/>
                        </a:lnTo>
                      </a:path>
                    </a:pathLst>
                  </a:custGeom>
                  <a:solidFill>
                    <a:srgbClr val="CEDA9D"/>
                  </a:solidFill>
                  <a:ln w="12700" cap="rnd">
                    <a:solidFill>
                      <a:srgbClr val="999933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</a:endParaRPr>
                  </a:p>
                </p:txBody>
              </p:sp>
            </p:grpSp>
            <p:sp>
              <p:nvSpPr>
                <p:cNvPr id="96" name="Freeform 17"/>
                <p:cNvSpPr>
                  <a:spLocks/>
                </p:cNvSpPr>
                <p:nvPr/>
              </p:nvSpPr>
              <p:spPr bwMode="ltGray">
                <a:xfrm>
                  <a:off x="1158" y="3932"/>
                  <a:ext cx="256" cy="218"/>
                </a:xfrm>
                <a:custGeom>
                  <a:avLst/>
                  <a:gdLst/>
                  <a:ahLst/>
                  <a:cxnLst>
                    <a:cxn ang="0">
                      <a:pos x="255" y="217"/>
                    </a:cxn>
                    <a:cxn ang="0">
                      <a:pos x="217" y="196"/>
                    </a:cxn>
                    <a:cxn ang="0">
                      <a:pos x="202" y="183"/>
                    </a:cxn>
                    <a:cxn ang="0">
                      <a:pos x="192" y="173"/>
                    </a:cxn>
                    <a:cxn ang="0">
                      <a:pos x="135" y="72"/>
                    </a:cxn>
                    <a:cxn ang="0">
                      <a:pos x="105" y="40"/>
                    </a:cxn>
                    <a:cxn ang="0">
                      <a:pos x="82" y="20"/>
                    </a:cxn>
                    <a:cxn ang="0">
                      <a:pos x="65" y="11"/>
                    </a:cxn>
                    <a:cxn ang="0">
                      <a:pos x="43" y="3"/>
                    </a:cxn>
                    <a:cxn ang="0">
                      <a:pos x="22" y="0"/>
                    </a:cxn>
                    <a:cxn ang="0">
                      <a:pos x="8" y="1"/>
                    </a:cxn>
                    <a:cxn ang="0">
                      <a:pos x="0" y="14"/>
                    </a:cxn>
                  </a:cxnLst>
                  <a:rect l="0" t="0" r="r" b="b"/>
                  <a:pathLst>
                    <a:path w="256" h="218">
                      <a:moveTo>
                        <a:pt x="255" y="217"/>
                      </a:moveTo>
                      <a:lnTo>
                        <a:pt x="217" y="196"/>
                      </a:lnTo>
                      <a:lnTo>
                        <a:pt x="202" y="183"/>
                      </a:lnTo>
                      <a:lnTo>
                        <a:pt x="192" y="173"/>
                      </a:lnTo>
                      <a:lnTo>
                        <a:pt x="135" y="72"/>
                      </a:lnTo>
                      <a:lnTo>
                        <a:pt x="105" y="40"/>
                      </a:lnTo>
                      <a:lnTo>
                        <a:pt x="82" y="20"/>
                      </a:lnTo>
                      <a:lnTo>
                        <a:pt x="65" y="11"/>
                      </a:lnTo>
                      <a:lnTo>
                        <a:pt x="43" y="3"/>
                      </a:lnTo>
                      <a:lnTo>
                        <a:pt x="22" y="0"/>
                      </a:lnTo>
                      <a:lnTo>
                        <a:pt x="8" y="1"/>
                      </a:lnTo>
                      <a:lnTo>
                        <a:pt x="0" y="14"/>
                      </a:lnTo>
                    </a:path>
                  </a:pathLst>
                </a:custGeom>
                <a:solidFill>
                  <a:srgbClr val="CEDA9D"/>
                </a:solidFill>
                <a:ln w="127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  <p:sp>
              <p:nvSpPr>
                <p:cNvPr id="97" name="Freeform 18"/>
                <p:cNvSpPr>
                  <a:spLocks/>
                </p:cNvSpPr>
                <p:nvPr/>
              </p:nvSpPr>
              <p:spPr bwMode="ltGray">
                <a:xfrm>
                  <a:off x="1930" y="3849"/>
                  <a:ext cx="340" cy="236"/>
                </a:xfrm>
                <a:custGeom>
                  <a:avLst/>
                  <a:gdLst/>
                  <a:ahLst/>
                  <a:cxnLst>
                    <a:cxn ang="0">
                      <a:pos x="0" y="235"/>
                    </a:cxn>
                    <a:cxn ang="0">
                      <a:pos x="50" y="183"/>
                    </a:cxn>
                    <a:cxn ang="0">
                      <a:pos x="92" y="124"/>
                    </a:cxn>
                    <a:cxn ang="0">
                      <a:pos x="114" y="98"/>
                    </a:cxn>
                    <a:cxn ang="0">
                      <a:pos x="145" y="70"/>
                    </a:cxn>
                    <a:cxn ang="0">
                      <a:pos x="186" y="39"/>
                    </a:cxn>
                    <a:cxn ang="0">
                      <a:pos x="217" y="19"/>
                    </a:cxn>
                    <a:cxn ang="0">
                      <a:pos x="240" y="9"/>
                    </a:cxn>
                    <a:cxn ang="0">
                      <a:pos x="271" y="2"/>
                    </a:cxn>
                    <a:cxn ang="0">
                      <a:pos x="306" y="0"/>
                    </a:cxn>
                    <a:cxn ang="0">
                      <a:pos x="321" y="6"/>
                    </a:cxn>
                    <a:cxn ang="0">
                      <a:pos x="339" y="22"/>
                    </a:cxn>
                  </a:cxnLst>
                  <a:rect l="0" t="0" r="r" b="b"/>
                  <a:pathLst>
                    <a:path w="340" h="236">
                      <a:moveTo>
                        <a:pt x="0" y="235"/>
                      </a:moveTo>
                      <a:lnTo>
                        <a:pt x="50" y="183"/>
                      </a:lnTo>
                      <a:lnTo>
                        <a:pt x="92" y="124"/>
                      </a:lnTo>
                      <a:lnTo>
                        <a:pt x="114" y="98"/>
                      </a:lnTo>
                      <a:lnTo>
                        <a:pt x="145" y="70"/>
                      </a:lnTo>
                      <a:lnTo>
                        <a:pt x="186" y="39"/>
                      </a:lnTo>
                      <a:lnTo>
                        <a:pt x="217" y="19"/>
                      </a:lnTo>
                      <a:lnTo>
                        <a:pt x="240" y="9"/>
                      </a:lnTo>
                      <a:lnTo>
                        <a:pt x="271" y="2"/>
                      </a:lnTo>
                      <a:lnTo>
                        <a:pt x="306" y="0"/>
                      </a:lnTo>
                      <a:lnTo>
                        <a:pt x="321" y="6"/>
                      </a:lnTo>
                      <a:lnTo>
                        <a:pt x="339" y="22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  <p:sp>
              <p:nvSpPr>
                <p:cNvPr id="98" name="Freeform 19"/>
                <p:cNvSpPr>
                  <a:spLocks/>
                </p:cNvSpPr>
                <p:nvPr/>
              </p:nvSpPr>
              <p:spPr bwMode="ltGray">
                <a:xfrm>
                  <a:off x="1919" y="3570"/>
                  <a:ext cx="233" cy="583"/>
                </a:xfrm>
                <a:custGeom>
                  <a:avLst/>
                  <a:gdLst/>
                  <a:ahLst/>
                  <a:cxnLst>
                    <a:cxn ang="0">
                      <a:pos x="1" y="582"/>
                    </a:cxn>
                    <a:cxn ang="0">
                      <a:pos x="0" y="527"/>
                    </a:cxn>
                    <a:cxn ang="0">
                      <a:pos x="0" y="486"/>
                    </a:cxn>
                    <a:cxn ang="0">
                      <a:pos x="5" y="458"/>
                    </a:cxn>
                    <a:cxn ang="0">
                      <a:pos x="8" y="422"/>
                    </a:cxn>
                    <a:cxn ang="0">
                      <a:pos x="8" y="386"/>
                    </a:cxn>
                    <a:cxn ang="0">
                      <a:pos x="9" y="357"/>
                    </a:cxn>
                    <a:cxn ang="0">
                      <a:pos x="16" y="328"/>
                    </a:cxn>
                    <a:cxn ang="0">
                      <a:pos x="22" y="280"/>
                    </a:cxn>
                    <a:cxn ang="0">
                      <a:pos x="34" y="227"/>
                    </a:cxn>
                    <a:cxn ang="0">
                      <a:pos x="49" y="172"/>
                    </a:cxn>
                    <a:cxn ang="0">
                      <a:pos x="60" y="116"/>
                    </a:cxn>
                    <a:cxn ang="0">
                      <a:pos x="70" y="81"/>
                    </a:cxn>
                    <a:cxn ang="0">
                      <a:pos x="78" y="69"/>
                    </a:cxn>
                    <a:cxn ang="0">
                      <a:pos x="100" y="45"/>
                    </a:cxn>
                    <a:cxn ang="0">
                      <a:pos x="120" y="28"/>
                    </a:cxn>
                    <a:cxn ang="0">
                      <a:pos x="142" y="14"/>
                    </a:cxn>
                    <a:cxn ang="0">
                      <a:pos x="165" y="3"/>
                    </a:cxn>
                    <a:cxn ang="0">
                      <a:pos x="182" y="0"/>
                    </a:cxn>
                    <a:cxn ang="0">
                      <a:pos x="204" y="0"/>
                    </a:cxn>
                    <a:cxn ang="0">
                      <a:pos x="224" y="4"/>
                    </a:cxn>
                    <a:cxn ang="0">
                      <a:pos x="232" y="9"/>
                    </a:cxn>
                  </a:cxnLst>
                  <a:rect l="0" t="0" r="r" b="b"/>
                  <a:pathLst>
                    <a:path w="233" h="583">
                      <a:moveTo>
                        <a:pt x="1" y="582"/>
                      </a:moveTo>
                      <a:lnTo>
                        <a:pt x="0" y="527"/>
                      </a:lnTo>
                      <a:lnTo>
                        <a:pt x="0" y="486"/>
                      </a:lnTo>
                      <a:lnTo>
                        <a:pt x="5" y="458"/>
                      </a:lnTo>
                      <a:lnTo>
                        <a:pt x="8" y="422"/>
                      </a:lnTo>
                      <a:lnTo>
                        <a:pt x="8" y="386"/>
                      </a:lnTo>
                      <a:lnTo>
                        <a:pt x="9" y="357"/>
                      </a:lnTo>
                      <a:lnTo>
                        <a:pt x="16" y="328"/>
                      </a:lnTo>
                      <a:lnTo>
                        <a:pt x="22" y="280"/>
                      </a:lnTo>
                      <a:lnTo>
                        <a:pt x="34" y="227"/>
                      </a:lnTo>
                      <a:lnTo>
                        <a:pt x="49" y="172"/>
                      </a:lnTo>
                      <a:lnTo>
                        <a:pt x="60" y="116"/>
                      </a:lnTo>
                      <a:lnTo>
                        <a:pt x="70" y="81"/>
                      </a:lnTo>
                      <a:lnTo>
                        <a:pt x="78" y="69"/>
                      </a:lnTo>
                      <a:lnTo>
                        <a:pt x="100" y="45"/>
                      </a:lnTo>
                      <a:lnTo>
                        <a:pt x="120" y="28"/>
                      </a:lnTo>
                      <a:lnTo>
                        <a:pt x="142" y="14"/>
                      </a:lnTo>
                      <a:lnTo>
                        <a:pt x="165" y="3"/>
                      </a:lnTo>
                      <a:lnTo>
                        <a:pt x="182" y="0"/>
                      </a:lnTo>
                      <a:lnTo>
                        <a:pt x="204" y="0"/>
                      </a:lnTo>
                      <a:lnTo>
                        <a:pt x="224" y="4"/>
                      </a:lnTo>
                      <a:lnTo>
                        <a:pt x="232" y="9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  <p:sp>
              <p:nvSpPr>
                <p:cNvPr id="99" name="Freeform 20"/>
                <p:cNvSpPr>
                  <a:spLocks/>
                </p:cNvSpPr>
                <p:nvPr/>
              </p:nvSpPr>
              <p:spPr bwMode="ltGray">
                <a:xfrm>
                  <a:off x="1041" y="3712"/>
                  <a:ext cx="408" cy="530"/>
                </a:xfrm>
                <a:custGeom>
                  <a:avLst/>
                  <a:gdLst/>
                  <a:ahLst/>
                  <a:cxnLst>
                    <a:cxn ang="0">
                      <a:pos x="407" y="529"/>
                    </a:cxn>
                    <a:cxn ang="0">
                      <a:pos x="395" y="486"/>
                    </a:cxn>
                    <a:cxn ang="0">
                      <a:pos x="267" y="199"/>
                    </a:cxn>
                    <a:cxn ang="0">
                      <a:pos x="210" y="111"/>
                    </a:cxn>
                    <a:cxn ang="0">
                      <a:pos x="194" y="81"/>
                    </a:cxn>
                    <a:cxn ang="0">
                      <a:pos x="171" y="48"/>
                    </a:cxn>
                    <a:cxn ang="0">
                      <a:pos x="147" y="23"/>
                    </a:cxn>
                    <a:cxn ang="0">
                      <a:pos x="123" y="9"/>
                    </a:cxn>
                    <a:cxn ang="0">
                      <a:pos x="93" y="0"/>
                    </a:cxn>
                    <a:cxn ang="0">
                      <a:pos x="63" y="0"/>
                    </a:cxn>
                    <a:cxn ang="0">
                      <a:pos x="42" y="9"/>
                    </a:cxn>
                    <a:cxn ang="0">
                      <a:pos x="0" y="59"/>
                    </a:cxn>
                  </a:cxnLst>
                  <a:rect l="0" t="0" r="r" b="b"/>
                  <a:pathLst>
                    <a:path w="408" h="530">
                      <a:moveTo>
                        <a:pt x="407" y="529"/>
                      </a:moveTo>
                      <a:lnTo>
                        <a:pt x="395" y="486"/>
                      </a:lnTo>
                      <a:lnTo>
                        <a:pt x="267" y="199"/>
                      </a:lnTo>
                      <a:lnTo>
                        <a:pt x="210" y="111"/>
                      </a:lnTo>
                      <a:lnTo>
                        <a:pt x="194" y="81"/>
                      </a:lnTo>
                      <a:lnTo>
                        <a:pt x="171" y="48"/>
                      </a:lnTo>
                      <a:lnTo>
                        <a:pt x="147" y="23"/>
                      </a:lnTo>
                      <a:lnTo>
                        <a:pt x="123" y="9"/>
                      </a:lnTo>
                      <a:lnTo>
                        <a:pt x="93" y="0"/>
                      </a:lnTo>
                      <a:lnTo>
                        <a:pt x="63" y="0"/>
                      </a:lnTo>
                      <a:lnTo>
                        <a:pt x="42" y="9"/>
                      </a:lnTo>
                      <a:lnTo>
                        <a:pt x="0" y="59"/>
                      </a:lnTo>
                    </a:path>
                  </a:pathLst>
                </a:custGeom>
                <a:solidFill>
                  <a:srgbClr val="CEDA9D"/>
                </a:solidFill>
                <a:ln w="127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  <p:sp>
              <p:nvSpPr>
                <p:cNvPr id="100" name="Freeform 21"/>
                <p:cNvSpPr>
                  <a:spLocks/>
                </p:cNvSpPr>
                <p:nvPr/>
              </p:nvSpPr>
              <p:spPr bwMode="ltGray">
                <a:xfrm>
                  <a:off x="1540" y="3336"/>
                  <a:ext cx="369" cy="811"/>
                </a:xfrm>
                <a:custGeom>
                  <a:avLst/>
                  <a:gdLst/>
                  <a:ahLst/>
                  <a:cxnLst>
                    <a:cxn ang="0">
                      <a:pos x="0" y="810"/>
                    </a:cxn>
                    <a:cxn ang="0">
                      <a:pos x="131" y="509"/>
                    </a:cxn>
                    <a:cxn ang="0">
                      <a:pos x="146" y="461"/>
                    </a:cxn>
                    <a:cxn ang="0">
                      <a:pos x="178" y="383"/>
                    </a:cxn>
                    <a:cxn ang="0">
                      <a:pos x="209" y="302"/>
                    </a:cxn>
                    <a:cxn ang="0">
                      <a:pos x="225" y="258"/>
                    </a:cxn>
                    <a:cxn ang="0">
                      <a:pos x="233" y="211"/>
                    </a:cxn>
                    <a:cxn ang="0">
                      <a:pos x="246" y="166"/>
                    </a:cxn>
                    <a:cxn ang="0">
                      <a:pos x="265" y="116"/>
                    </a:cxn>
                    <a:cxn ang="0">
                      <a:pos x="286" y="69"/>
                    </a:cxn>
                    <a:cxn ang="0">
                      <a:pos x="314" y="27"/>
                    </a:cxn>
                    <a:cxn ang="0">
                      <a:pos x="335" y="2"/>
                    </a:cxn>
                    <a:cxn ang="0">
                      <a:pos x="348" y="0"/>
                    </a:cxn>
                    <a:cxn ang="0">
                      <a:pos x="361" y="13"/>
                    </a:cxn>
                    <a:cxn ang="0">
                      <a:pos x="368" y="58"/>
                    </a:cxn>
                  </a:cxnLst>
                  <a:rect l="0" t="0" r="r" b="b"/>
                  <a:pathLst>
                    <a:path w="369" h="811">
                      <a:moveTo>
                        <a:pt x="0" y="810"/>
                      </a:moveTo>
                      <a:lnTo>
                        <a:pt x="131" y="509"/>
                      </a:lnTo>
                      <a:lnTo>
                        <a:pt x="146" y="461"/>
                      </a:lnTo>
                      <a:lnTo>
                        <a:pt x="178" y="383"/>
                      </a:lnTo>
                      <a:lnTo>
                        <a:pt x="209" y="302"/>
                      </a:lnTo>
                      <a:lnTo>
                        <a:pt x="225" y="258"/>
                      </a:lnTo>
                      <a:lnTo>
                        <a:pt x="233" y="211"/>
                      </a:lnTo>
                      <a:lnTo>
                        <a:pt x="246" y="166"/>
                      </a:lnTo>
                      <a:lnTo>
                        <a:pt x="265" y="116"/>
                      </a:lnTo>
                      <a:lnTo>
                        <a:pt x="286" y="69"/>
                      </a:lnTo>
                      <a:lnTo>
                        <a:pt x="314" y="27"/>
                      </a:lnTo>
                      <a:lnTo>
                        <a:pt x="335" y="2"/>
                      </a:lnTo>
                      <a:lnTo>
                        <a:pt x="348" y="0"/>
                      </a:lnTo>
                      <a:lnTo>
                        <a:pt x="361" y="13"/>
                      </a:lnTo>
                      <a:lnTo>
                        <a:pt x="368" y="58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  <p:sp>
              <p:nvSpPr>
                <p:cNvPr id="101" name="Freeform 22"/>
                <p:cNvSpPr>
                  <a:spLocks/>
                </p:cNvSpPr>
                <p:nvPr/>
              </p:nvSpPr>
              <p:spPr bwMode="ltGray">
                <a:xfrm>
                  <a:off x="1605" y="3698"/>
                  <a:ext cx="295" cy="300"/>
                </a:xfrm>
                <a:custGeom>
                  <a:avLst/>
                  <a:gdLst/>
                  <a:ahLst/>
                  <a:cxnLst>
                    <a:cxn ang="0">
                      <a:pos x="0" y="299"/>
                    </a:cxn>
                    <a:cxn ang="0">
                      <a:pos x="56" y="234"/>
                    </a:cxn>
                    <a:cxn ang="0">
                      <a:pos x="90" y="159"/>
                    </a:cxn>
                    <a:cxn ang="0">
                      <a:pos x="109" y="126"/>
                    </a:cxn>
                    <a:cxn ang="0">
                      <a:pos x="134" y="87"/>
                    </a:cxn>
                    <a:cxn ang="0">
                      <a:pos x="168" y="48"/>
                    </a:cxn>
                    <a:cxn ang="0">
                      <a:pos x="193" y="23"/>
                    </a:cxn>
                    <a:cxn ang="0">
                      <a:pos x="212" y="11"/>
                    </a:cxn>
                    <a:cxn ang="0">
                      <a:pos x="239" y="2"/>
                    </a:cxn>
                    <a:cxn ang="0">
                      <a:pos x="267" y="0"/>
                    </a:cxn>
                    <a:cxn ang="0">
                      <a:pos x="281" y="6"/>
                    </a:cxn>
                    <a:cxn ang="0">
                      <a:pos x="294" y="25"/>
                    </a:cxn>
                  </a:cxnLst>
                  <a:rect l="0" t="0" r="r" b="b"/>
                  <a:pathLst>
                    <a:path w="295" h="300">
                      <a:moveTo>
                        <a:pt x="0" y="299"/>
                      </a:moveTo>
                      <a:lnTo>
                        <a:pt x="56" y="234"/>
                      </a:lnTo>
                      <a:lnTo>
                        <a:pt x="90" y="159"/>
                      </a:lnTo>
                      <a:lnTo>
                        <a:pt x="109" y="126"/>
                      </a:lnTo>
                      <a:lnTo>
                        <a:pt x="134" y="87"/>
                      </a:lnTo>
                      <a:lnTo>
                        <a:pt x="168" y="48"/>
                      </a:lnTo>
                      <a:lnTo>
                        <a:pt x="193" y="23"/>
                      </a:lnTo>
                      <a:lnTo>
                        <a:pt x="212" y="11"/>
                      </a:lnTo>
                      <a:lnTo>
                        <a:pt x="239" y="2"/>
                      </a:lnTo>
                      <a:lnTo>
                        <a:pt x="267" y="0"/>
                      </a:lnTo>
                      <a:lnTo>
                        <a:pt x="281" y="6"/>
                      </a:lnTo>
                      <a:lnTo>
                        <a:pt x="294" y="25"/>
                      </a:lnTo>
                    </a:path>
                  </a:pathLst>
                </a:custGeom>
                <a:solidFill>
                  <a:srgbClr val="CEDA9D"/>
                </a:solidFill>
                <a:ln w="127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  <p:sp>
              <p:nvSpPr>
                <p:cNvPr id="102" name="Freeform 23"/>
                <p:cNvSpPr>
                  <a:spLocks/>
                </p:cNvSpPr>
                <p:nvPr/>
              </p:nvSpPr>
              <p:spPr bwMode="ltGray">
                <a:xfrm>
                  <a:off x="1480" y="3807"/>
                  <a:ext cx="142" cy="14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4" y="9"/>
                    </a:cxn>
                    <a:cxn ang="0">
                      <a:pos x="52" y="19"/>
                    </a:cxn>
                    <a:cxn ang="0">
                      <a:pos x="79" y="39"/>
                    </a:cxn>
                    <a:cxn ang="0">
                      <a:pos x="102" y="56"/>
                    </a:cxn>
                    <a:cxn ang="0">
                      <a:pos x="121" y="75"/>
                    </a:cxn>
                    <a:cxn ang="0">
                      <a:pos x="131" y="89"/>
                    </a:cxn>
                    <a:cxn ang="0">
                      <a:pos x="137" y="104"/>
                    </a:cxn>
                    <a:cxn ang="0">
                      <a:pos x="141" y="124"/>
                    </a:cxn>
                    <a:cxn ang="0">
                      <a:pos x="141" y="144"/>
                    </a:cxn>
                  </a:cxnLst>
                  <a:rect l="0" t="0" r="r" b="b"/>
                  <a:pathLst>
                    <a:path w="142" h="145">
                      <a:moveTo>
                        <a:pt x="0" y="0"/>
                      </a:moveTo>
                      <a:lnTo>
                        <a:pt x="24" y="9"/>
                      </a:lnTo>
                      <a:lnTo>
                        <a:pt x="52" y="19"/>
                      </a:lnTo>
                      <a:lnTo>
                        <a:pt x="79" y="39"/>
                      </a:lnTo>
                      <a:lnTo>
                        <a:pt x="102" y="56"/>
                      </a:lnTo>
                      <a:lnTo>
                        <a:pt x="121" y="75"/>
                      </a:lnTo>
                      <a:lnTo>
                        <a:pt x="131" y="89"/>
                      </a:lnTo>
                      <a:lnTo>
                        <a:pt x="137" y="104"/>
                      </a:lnTo>
                      <a:lnTo>
                        <a:pt x="141" y="124"/>
                      </a:lnTo>
                      <a:lnTo>
                        <a:pt x="141" y="144"/>
                      </a:lnTo>
                    </a:path>
                  </a:pathLst>
                </a:custGeom>
                <a:solidFill>
                  <a:srgbClr val="CEDA9D"/>
                </a:solidFill>
                <a:ln w="127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  <p:sp>
              <p:nvSpPr>
                <p:cNvPr id="103" name="Freeform 24"/>
                <p:cNvSpPr>
                  <a:spLocks/>
                </p:cNvSpPr>
                <p:nvPr/>
              </p:nvSpPr>
              <p:spPr bwMode="ltGray">
                <a:xfrm>
                  <a:off x="654" y="2533"/>
                  <a:ext cx="353" cy="1638"/>
                </a:xfrm>
                <a:custGeom>
                  <a:avLst/>
                  <a:gdLst/>
                  <a:ahLst/>
                  <a:cxnLst>
                    <a:cxn ang="0">
                      <a:pos x="0" y="1637"/>
                    </a:cxn>
                    <a:cxn ang="0">
                      <a:pos x="126" y="1030"/>
                    </a:cxn>
                    <a:cxn ang="0">
                      <a:pos x="139" y="931"/>
                    </a:cxn>
                    <a:cxn ang="0">
                      <a:pos x="170" y="775"/>
                    </a:cxn>
                    <a:cxn ang="0">
                      <a:pos x="200" y="611"/>
                    </a:cxn>
                    <a:cxn ang="0">
                      <a:pos x="215" y="520"/>
                    </a:cxn>
                    <a:cxn ang="0">
                      <a:pos x="223" y="426"/>
                    </a:cxn>
                    <a:cxn ang="0">
                      <a:pos x="236" y="337"/>
                    </a:cxn>
                    <a:cxn ang="0">
                      <a:pos x="254" y="233"/>
                    </a:cxn>
                    <a:cxn ang="0">
                      <a:pos x="274" y="138"/>
                    </a:cxn>
                    <a:cxn ang="0">
                      <a:pos x="300" y="55"/>
                    </a:cxn>
                    <a:cxn ang="0">
                      <a:pos x="321" y="3"/>
                    </a:cxn>
                    <a:cxn ang="0">
                      <a:pos x="333" y="0"/>
                    </a:cxn>
                    <a:cxn ang="0">
                      <a:pos x="345" y="25"/>
                    </a:cxn>
                    <a:cxn ang="0">
                      <a:pos x="352" y="117"/>
                    </a:cxn>
                  </a:cxnLst>
                  <a:rect l="0" t="0" r="r" b="b"/>
                  <a:pathLst>
                    <a:path w="353" h="1638">
                      <a:moveTo>
                        <a:pt x="0" y="1637"/>
                      </a:moveTo>
                      <a:lnTo>
                        <a:pt x="126" y="1030"/>
                      </a:lnTo>
                      <a:lnTo>
                        <a:pt x="139" y="931"/>
                      </a:lnTo>
                      <a:lnTo>
                        <a:pt x="170" y="775"/>
                      </a:lnTo>
                      <a:lnTo>
                        <a:pt x="200" y="611"/>
                      </a:lnTo>
                      <a:lnTo>
                        <a:pt x="215" y="520"/>
                      </a:lnTo>
                      <a:lnTo>
                        <a:pt x="223" y="426"/>
                      </a:lnTo>
                      <a:lnTo>
                        <a:pt x="236" y="337"/>
                      </a:lnTo>
                      <a:lnTo>
                        <a:pt x="254" y="233"/>
                      </a:lnTo>
                      <a:lnTo>
                        <a:pt x="274" y="138"/>
                      </a:lnTo>
                      <a:lnTo>
                        <a:pt x="300" y="55"/>
                      </a:lnTo>
                      <a:lnTo>
                        <a:pt x="321" y="3"/>
                      </a:lnTo>
                      <a:lnTo>
                        <a:pt x="333" y="0"/>
                      </a:lnTo>
                      <a:lnTo>
                        <a:pt x="345" y="25"/>
                      </a:lnTo>
                      <a:lnTo>
                        <a:pt x="352" y="117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  <p:sp>
              <p:nvSpPr>
                <p:cNvPr id="104" name="Freeform 25"/>
                <p:cNvSpPr>
                  <a:spLocks/>
                </p:cNvSpPr>
                <p:nvPr/>
              </p:nvSpPr>
              <p:spPr bwMode="ltGray">
                <a:xfrm>
                  <a:off x="718" y="3264"/>
                  <a:ext cx="278" cy="610"/>
                </a:xfrm>
                <a:custGeom>
                  <a:avLst/>
                  <a:gdLst/>
                  <a:ahLst/>
                  <a:cxnLst>
                    <a:cxn ang="0">
                      <a:pos x="0" y="609"/>
                    </a:cxn>
                    <a:cxn ang="0">
                      <a:pos x="52" y="477"/>
                    </a:cxn>
                    <a:cxn ang="0">
                      <a:pos x="85" y="324"/>
                    </a:cxn>
                    <a:cxn ang="0">
                      <a:pos x="102" y="256"/>
                    </a:cxn>
                    <a:cxn ang="0">
                      <a:pos x="126" y="178"/>
                    </a:cxn>
                    <a:cxn ang="0">
                      <a:pos x="158" y="97"/>
                    </a:cxn>
                    <a:cxn ang="0">
                      <a:pos x="182" y="48"/>
                    </a:cxn>
                    <a:cxn ang="0">
                      <a:pos x="200" y="22"/>
                    </a:cxn>
                    <a:cxn ang="0">
                      <a:pos x="224" y="3"/>
                    </a:cxn>
                    <a:cxn ang="0">
                      <a:pos x="253" y="0"/>
                    </a:cxn>
                    <a:cxn ang="0">
                      <a:pos x="264" y="13"/>
                    </a:cxn>
                    <a:cxn ang="0">
                      <a:pos x="277" y="53"/>
                    </a:cxn>
                  </a:cxnLst>
                  <a:rect l="0" t="0" r="r" b="b"/>
                  <a:pathLst>
                    <a:path w="278" h="610">
                      <a:moveTo>
                        <a:pt x="0" y="609"/>
                      </a:moveTo>
                      <a:lnTo>
                        <a:pt x="52" y="477"/>
                      </a:lnTo>
                      <a:lnTo>
                        <a:pt x="85" y="324"/>
                      </a:lnTo>
                      <a:lnTo>
                        <a:pt x="102" y="256"/>
                      </a:lnTo>
                      <a:lnTo>
                        <a:pt x="126" y="178"/>
                      </a:lnTo>
                      <a:lnTo>
                        <a:pt x="158" y="97"/>
                      </a:lnTo>
                      <a:lnTo>
                        <a:pt x="182" y="48"/>
                      </a:lnTo>
                      <a:lnTo>
                        <a:pt x="200" y="22"/>
                      </a:lnTo>
                      <a:lnTo>
                        <a:pt x="224" y="3"/>
                      </a:lnTo>
                      <a:lnTo>
                        <a:pt x="253" y="0"/>
                      </a:lnTo>
                      <a:lnTo>
                        <a:pt x="264" y="13"/>
                      </a:lnTo>
                      <a:lnTo>
                        <a:pt x="277" y="53"/>
                      </a:lnTo>
                    </a:path>
                  </a:pathLst>
                </a:custGeom>
                <a:solidFill>
                  <a:srgbClr val="CEDA9D"/>
                </a:solidFill>
                <a:ln w="127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  <p:sp>
              <p:nvSpPr>
                <p:cNvPr id="105" name="Freeform 26"/>
                <p:cNvSpPr>
                  <a:spLocks/>
                </p:cNvSpPr>
                <p:nvPr/>
              </p:nvSpPr>
              <p:spPr bwMode="ltGray">
                <a:xfrm>
                  <a:off x="599" y="3485"/>
                  <a:ext cx="137" cy="29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2" y="18"/>
                    </a:cxn>
                    <a:cxn ang="0">
                      <a:pos x="50" y="40"/>
                    </a:cxn>
                    <a:cxn ang="0">
                      <a:pos x="75" y="80"/>
                    </a:cxn>
                    <a:cxn ang="0">
                      <a:pos x="98" y="115"/>
                    </a:cxn>
                    <a:cxn ang="0">
                      <a:pos x="117" y="151"/>
                    </a:cxn>
                    <a:cxn ang="0">
                      <a:pos x="126" y="182"/>
                    </a:cxn>
                    <a:cxn ang="0">
                      <a:pos x="132" y="210"/>
                    </a:cxn>
                    <a:cxn ang="0">
                      <a:pos x="136" y="250"/>
                    </a:cxn>
                    <a:cxn ang="0">
                      <a:pos x="136" y="291"/>
                    </a:cxn>
                  </a:cxnLst>
                  <a:rect l="0" t="0" r="r" b="b"/>
                  <a:pathLst>
                    <a:path w="137" h="292">
                      <a:moveTo>
                        <a:pt x="0" y="0"/>
                      </a:moveTo>
                      <a:lnTo>
                        <a:pt x="22" y="18"/>
                      </a:lnTo>
                      <a:lnTo>
                        <a:pt x="50" y="40"/>
                      </a:lnTo>
                      <a:lnTo>
                        <a:pt x="75" y="80"/>
                      </a:lnTo>
                      <a:lnTo>
                        <a:pt x="98" y="115"/>
                      </a:lnTo>
                      <a:lnTo>
                        <a:pt x="117" y="151"/>
                      </a:lnTo>
                      <a:lnTo>
                        <a:pt x="126" y="182"/>
                      </a:lnTo>
                      <a:lnTo>
                        <a:pt x="132" y="210"/>
                      </a:lnTo>
                      <a:lnTo>
                        <a:pt x="136" y="250"/>
                      </a:lnTo>
                      <a:lnTo>
                        <a:pt x="136" y="291"/>
                      </a:lnTo>
                    </a:path>
                  </a:pathLst>
                </a:custGeom>
                <a:solidFill>
                  <a:srgbClr val="CEDA9D"/>
                </a:solidFill>
                <a:ln w="127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  <p:sp>
              <p:nvSpPr>
                <p:cNvPr id="106" name="Freeform 27"/>
                <p:cNvSpPr>
                  <a:spLocks/>
                </p:cNvSpPr>
                <p:nvPr/>
              </p:nvSpPr>
              <p:spPr bwMode="ltGray">
                <a:xfrm>
                  <a:off x="1365" y="2870"/>
                  <a:ext cx="192" cy="1365"/>
                </a:xfrm>
                <a:custGeom>
                  <a:avLst/>
                  <a:gdLst/>
                  <a:ahLst/>
                  <a:cxnLst>
                    <a:cxn ang="0">
                      <a:pos x="189" y="1364"/>
                    </a:cxn>
                    <a:cxn ang="0">
                      <a:pos x="191" y="1167"/>
                    </a:cxn>
                    <a:cxn ang="0">
                      <a:pos x="191" y="1076"/>
                    </a:cxn>
                    <a:cxn ang="0">
                      <a:pos x="186" y="1012"/>
                    </a:cxn>
                    <a:cxn ang="0">
                      <a:pos x="184" y="935"/>
                    </a:cxn>
                    <a:cxn ang="0">
                      <a:pos x="185" y="854"/>
                    </a:cxn>
                    <a:cxn ang="0">
                      <a:pos x="183" y="787"/>
                    </a:cxn>
                    <a:cxn ang="0">
                      <a:pos x="178" y="727"/>
                    </a:cxn>
                    <a:cxn ang="0">
                      <a:pos x="171" y="619"/>
                    </a:cxn>
                    <a:cxn ang="0">
                      <a:pos x="162" y="502"/>
                    </a:cxn>
                    <a:cxn ang="0">
                      <a:pos x="151" y="384"/>
                    </a:cxn>
                    <a:cxn ang="0">
                      <a:pos x="140" y="256"/>
                    </a:cxn>
                    <a:cxn ang="0">
                      <a:pos x="133" y="180"/>
                    </a:cxn>
                    <a:cxn ang="0">
                      <a:pos x="126" y="151"/>
                    </a:cxn>
                    <a:cxn ang="0">
                      <a:pos x="108" y="100"/>
                    </a:cxn>
                    <a:cxn ang="0">
                      <a:pos x="92" y="63"/>
                    </a:cxn>
                    <a:cxn ang="0">
                      <a:pos x="73" y="32"/>
                    </a:cxn>
                    <a:cxn ang="0">
                      <a:pos x="54" y="7"/>
                    </a:cxn>
                    <a:cxn ang="0">
                      <a:pos x="40" y="1"/>
                    </a:cxn>
                    <a:cxn ang="0">
                      <a:pos x="22" y="0"/>
                    </a:cxn>
                    <a:cxn ang="0">
                      <a:pos x="7" y="8"/>
                    </a:cxn>
                    <a:cxn ang="0">
                      <a:pos x="0" y="22"/>
                    </a:cxn>
                  </a:cxnLst>
                  <a:rect l="0" t="0" r="r" b="b"/>
                  <a:pathLst>
                    <a:path w="192" h="1365">
                      <a:moveTo>
                        <a:pt x="189" y="1364"/>
                      </a:moveTo>
                      <a:lnTo>
                        <a:pt x="191" y="1167"/>
                      </a:lnTo>
                      <a:lnTo>
                        <a:pt x="191" y="1076"/>
                      </a:lnTo>
                      <a:lnTo>
                        <a:pt x="186" y="1012"/>
                      </a:lnTo>
                      <a:lnTo>
                        <a:pt x="184" y="935"/>
                      </a:lnTo>
                      <a:lnTo>
                        <a:pt x="185" y="854"/>
                      </a:lnTo>
                      <a:lnTo>
                        <a:pt x="183" y="787"/>
                      </a:lnTo>
                      <a:lnTo>
                        <a:pt x="178" y="727"/>
                      </a:lnTo>
                      <a:lnTo>
                        <a:pt x="171" y="619"/>
                      </a:lnTo>
                      <a:lnTo>
                        <a:pt x="162" y="502"/>
                      </a:lnTo>
                      <a:lnTo>
                        <a:pt x="151" y="384"/>
                      </a:lnTo>
                      <a:lnTo>
                        <a:pt x="140" y="256"/>
                      </a:lnTo>
                      <a:lnTo>
                        <a:pt x="133" y="180"/>
                      </a:lnTo>
                      <a:lnTo>
                        <a:pt x="126" y="151"/>
                      </a:lnTo>
                      <a:lnTo>
                        <a:pt x="108" y="100"/>
                      </a:lnTo>
                      <a:lnTo>
                        <a:pt x="92" y="63"/>
                      </a:lnTo>
                      <a:lnTo>
                        <a:pt x="73" y="32"/>
                      </a:lnTo>
                      <a:lnTo>
                        <a:pt x="54" y="7"/>
                      </a:lnTo>
                      <a:lnTo>
                        <a:pt x="40" y="1"/>
                      </a:lnTo>
                      <a:lnTo>
                        <a:pt x="22" y="0"/>
                      </a:lnTo>
                      <a:lnTo>
                        <a:pt x="7" y="8"/>
                      </a:lnTo>
                      <a:lnTo>
                        <a:pt x="0" y="22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</p:grpSp>
          <p:sp>
            <p:nvSpPr>
              <p:cNvPr id="51" name="Freeform 29"/>
              <p:cNvSpPr>
                <a:spLocks/>
              </p:cNvSpPr>
              <p:nvPr/>
            </p:nvSpPr>
            <p:spPr bwMode="ltGray">
              <a:xfrm>
                <a:off x="441" y="3576"/>
                <a:ext cx="43" cy="377"/>
              </a:xfrm>
              <a:custGeom>
                <a:avLst/>
                <a:gdLst/>
                <a:ahLst/>
                <a:cxnLst>
                  <a:cxn ang="0">
                    <a:pos x="40" y="59"/>
                  </a:cxn>
                  <a:cxn ang="0">
                    <a:pos x="31" y="0"/>
                  </a:cxn>
                  <a:cxn ang="0">
                    <a:pos x="26" y="1"/>
                  </a:cxn>
                  <a:cxn ang="0">
                    <a:pos x="21" y="3"/>
                  </a:cxn>
                  <a:cxn ang="0">
                    <a:pos x="18" y="19"/>
                  </a:cxn>
                  <a:cxn ang="0">
                    <a:pos x="7" y="69"/>
                  </a:cxn>
                  <a:cxn ang="0">
                    <a:pos x="5" y="89"/>
                  </a:cxn>
                  <a:cxn ang="0">
                    <a:pos x="3" y="112"/>
                  </a:cxn>
                  <a:cxn ang="0">
                    <a:pos x="1" y="176"/>
                  </a:cxn>
                  <a:cxn ang="0">
                    <a:pos x="0" y="196"/>
                  </a:cxn>
                  <a:cxn ang="0">
                    <a:pos x="1" y="220"/>
                  </a:cxn>
                  <a:cxn ang="0">
                    <a:pos x="2" y="246"/>
                  </a:cxn>
                  <a:cxn ang="0">
                    <a:pos x="5" y="286"/>
                  </a:cxn>
                  <a:cxn ang="0">
                    <a:pos x="9" y="313"/>
                  </a:cxn>
                  <a:cxn ang="0">
                    <a:pos x="14" y="341"/>
                  </a:cxn>
                  <a:cxn ang="0">
                    <a:pos x="23" y="376"/>
                  </a:cxn>
                  <a:cxn ang="0">
                    <a:pos x="19" y="332"/>
                  </a:cxn>
                  <a:cxn ang="0">
                    <a:pos x="14" y="292"/>
                  </a:cxn>
                  <a:cxn ang="0">
                    <a:pos x="12" y="256"/>
                  </a:cxn>
                  <a:cxn ang="0">
                    <a:pos x="13" y="220"/>
                  </a:cxn>
                  <a:cxn ang="0">
                    <a:pos x="14" y="196"/>
                  </a:cxn>
                  <a:cxn ang="0">
                    <a:pos x="12" y="165"/>
                  </a:cxn>
                  <a:cxn ang="0">
                    <a:pos x="11" y="140"/>
                  </a:cxn>
                  <a:cxn ang="0">
                    <a:pos x="15" y="89"/>
                  </a:cxn>
                  <a:cxn ang="0">
                    <a:pos x="15" y="64"/>
                  </a:cxn>
                  <a:cxn ang="0">
                    <a:pos x="19" y="43"/>
                  </a:cxn>
                  <a:cxn ang="0">
                    <a:pos x="26" y="14"/>
                  </a:cxn>
                  <a:cxn ang="0">
                    <a:pos x="29" y="36"/>
                  </a:cxn>
                  <a:cxn ang="0">
                    <a:pos x="42" y="71"/>
                  </a:cxn>
                  <a:cxn ang="0">
                    <a:pos x="40" y="59"/>
                  </a:cxn>
                </a:cxnLst>
                <a:rect l="0" t="0" r="r" b="b"/>
                <a:pathLst>
                  <a:path w="43" h="377">
                    <a:moveTo>
                      <a:pt x="40" y="59"/>
                    </a:moveTo>
                    <a:lnTo>
                      <a:pt x="31" y="0"/>
                    </a:lnTo>
                    <a:lnTo>
                      <a:pt x="26" y="1"/>
                    </a:lnTo>
                    <a:lnTo>
                      <a:pt x="21" y="3"/>
                    </a:lnTo>
                    <a:lnTo>
                      <a:pt x="18" y="19"/>
                    </a:lnTo>
                    <a:lnTo>
                      <a:pt x="7" y="69"/>
                    </a:lnTo>
                    <a:lnTo>
                      <a:pt x="5" y="89"/>
                    </a:lnTo>
                    <a:lnTo>
                      <a:pt x="3" y="112"/>
                    </a:lnTo>
                    <a:lnTo>
                      <a:pt x="1" y="176"/>
                    </a:lnTo>
                    <a:lnTo>
                      <a:pt x="0" y="196"/>
                    </a:lnTo>
                    <a:lnTo>
                      <a:pt x="1" y="220"/>
                    </a:lnTo>
                    <a:lnTo>
                      <a:pt x="2" y="246"/>
                    </a:lnTo>
                    <a:lnTo>
                      <a:pt x="5" y="286"/>
                    </a:lnTo>
                    <a:lnTo>
                      <a:pt x="9" y="313"/>
                    </a:lnTo>
                    <a:lnTo>
                      <a:pt x="14" y="341"/>
                    </a:lnTo>
                    <a:lnTo>
                      <a:pt x="23" y="376"/>
                    </a:lnTo>
                    <a:lnTo>
                      <a:pt x="19" y="332"/>
                    </a:lnTo>
                    <a:lnTo>
                      <a:pt x="14" y="292"/>
                    </a:lnTo>
                    <a:lnTo>
                      <a:pt x="12" y="256"/>
                    </a:lnTo>
                    <a:lnTo>
                      <a:pt x="13" y="220"/>
                    </a:lnTo>
                    <a:lnTo>
                      <a:pt x="14" y="196"/>
                    </a:lnTo>
                    <a:lnTo>
                      <a:pt x="12" y="165"/>
                    </a:lnTo>
                    <a:lnTo>
                      <a:pt x="11" y="140"/>
                    </a:lnTo>
                    <a:lnTo>
                      <a:pt x="15" y="89"/>
                    </a:lnTo>
                    <a:lnTo>
                      <a:pt x="15" y="64"/>
                    </a:lnTo>
                    <a:lnTo>
                      <a:pt x="19" y="43"/>
                    </a:lnTo>
                    <a:lnTo>
                      <a:pt x="26" y="14"/>
                    </a:lnTo>
                    <a:lnTo>
                      <a:pt x="29" y="36"/>
                    </a:lnTo>
                    <a:lnTo>
                      <a:pt x="42" y="71"/>
                    </a:lnTo>
                    <a:lnTo>
                      <a:pt x="40" y="59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grpSp>
            <p:nvGrpSpPr>
              <p:cNvPr id="52" name="Group 33"/>
              <p:cNvGrpSpPr>
                <a:grpSpLocks/>
              </p:cNvGrpSpPr>
              <p:nvPr/>
            </p:nvGrpSpPr>
            <p:grpSpPr bwMode="auto">
              <a:xfrm>
                <a:off x="644" y="3206"/>
                <a:ext cx="399" cy="842"/>
                <a:chOff x="644" y="3206"/>
                <a:chExt cx="399" cy="842"/>
              </a:xfrm>
            </p:grpSpPr>
            <p:sp>
              <p:nvSpPr>
                <p:cNvPr id="87" name="Freeform 30"/>
                <p:cNvSpPr>
                  <a:spLocks/>
                </p:cNvSpPr>
                <p:nvPr/>
              </p:nvSpPr>
              <p:spPr bwMode="ltGray">
                <a:xfrm>
                  <a:off x="924" y="3699"/>
                  <a:ext cx="59" cy="349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22" y="26"/>
                    </a:cxn>
                    <a:cxn ang="0">
                      <a:pos x="35" y="68"/>
                    </a:cxn>
                    <a:cxn ang="0">
                      <a:pos x="46" y="126"/>
                    </a:cxn>
                    <a:cxn ang="0">
                      <a:pos x="58" y="200"/>
                    </a:cxn>
                    <a:cxn ang="0">
                      <a:pos x="58" y="278"/>
                    </a:cxn>
                    <a:cxn ang="0">
                      <a:pos x="52" y="348"/>
                    </a:cxn>
                    <a:cxn ang="0">
                      <a:pos x="46" y="348"/>
                    </a:cxn>
                    <a:cxn ang="0">
                      <a:pos x="52" y="278"/>
                    </a:cxn>
                    <a:cxn ang="0">
                      <a:pos x="52" y="221"/>
                    </a:cxn>
                    <a:cxn ang="0">
                      <a:pos x="40" y="158"/>
                    </a:cxn>
                    <a:cxn ang="0">
                      <a:pos x="22" y="95"/>
                    </a:cxn>
                    <a:cxn ang="0">
                      <a:pos x="0" y="16"/>
                    </a:cxn>
                    <a:cxn ang="0">
                      <a:pos x="11" y="0"/>
                    </a:cxn>
                  </a:cxnLst>
                  <a:rect l="0" t="0" r="r" b="b"/>
                  <a:pathLst>
                    <a:path w="59" h="349">
                      <a:moveTo>
                        <a:pt x="11" y="0"/>
                      </a:moveTo>
                      <a:lnTo>
                        <a:pt x="22" y="26"/>
                      </a:lnTo>
                      <a:lnTo>
                        <a:pt x="35" y="68"/>
                      </a:lnTo>
                      <a:lnTo>
                        <a:pt x="46" y="126"/>
                      </a:lnTo>
                      <a:lnTo>
                        <a:pt x="58" y="200"/>
                      </a:lnTo>
                      <a:lnTo>
                        <a:pt x="58" y="278"/>
                      </a:lnTo>
                      <a:lnTo>
                        <a:pt x="52" y="348"/>
                      </a:lnTo>
                      <a:lnTo>
                        <a:pt x="46" y="348"/>
                      </a:lnTo>
                      <a:lnTo>
                        <a:pt x="52" y="278"/>
                      </a:lnTo>
                      <a:lnTo>
                        <a:pt x="52" y="221"/>
                      </a:lnTo>
                      <a:lnTo>
                        <a:pt x="40" y="158"/>
                      </a:lnTo>
                      <a:lnTo>
                        <a:pt x="22" y="95"/>
                      </a:lnTo>
                      <a:lnTo>
                        <a:pt x="0" y="16"/>
                      </a:lnTo>
                      <a:lnTo>
                        <a:pt x="11" y="0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  <p:sp>
              <p:nvSpPr>
                <p:cNvPr id="88" name="Freeform 31"/>
                <p:cNvSpPr>
                  <a:spLocks/>
                </p:cNvSpPr>
                <p:nvPr/>
              </p:nvSpPr>
              <p:spPr bwMode="ltGray">
                <a:xfrm>
                  <a:off x="644" y="3512"/>
                  <a:ext cx="97" cy="347"/>
                </a:xfrm>
                <a:custGeom>
                  <a:avLst/>
                  <a:gdLst/>
                  <a:ahLst/>
                  <a:cxnLst>
                    <a:cxn ang="0">
                      <a:pos x="93" y="54"/>
                    </a:cxn>
                    <a:cxn ang="0">
                      <a:pos x="74" y="0"/>
                    </a:cxn>
                    <a:cxn ang="0">
                      <a:pos x="60" y="1"/>
                    </a:cxn>
                    <a:cxn ang="0">
                      <a:pos x="49" y="3"/>
                    </a:cxn>
                    <a:cxn ang="0">
                      <a:pos x="41" y="18"/>
                    </a:cxn>
                    <a:cxn ang="0">
                      <a:pos x="19" y="63"/>
                    </a:cxn>
                    <a:cxn ang="0">
                      <a:pos x="11" y="83"/>
                    </a:cxn>
                    <a:cxn ang="0">
                      <a:pos x="6" y="102"/>
                    </a:cxn>
                    <a:cxn ang="0">
                      <a:pos x="1" y="162"/>
                    </a:cxn>
                    <a:cxn ang="0">
                      <a:pos x="0" y="181"/>
                    </a:cxn>
                    <a:cxn ang="0">
                      <a:pos x="1" y="203"/>
                    </a:cxn>
                    <a:cxn ang="0">
                      <a:pos x="4" y="226"/>
                    </a:cxn>
                    <a:cxn ang="0">
                      <a:pos x="13" y="264"/>
                    </a:cxn>
                    <a:cxn ang="0">
                      <a:pos x="21" y="287"/>
                    </a:cxn>
                    <a:cxn ang="0">
                      <a:pos x="32" y="313"/>
                    </a:cxn>
                    <a:cxn ang="0">
                      <a:pos x="54" y="346"/>
                    </a:cxn>
                    <a:cxn ang="0">
                      <a:pos x="42" y="306"/>
                    </a:cxn>
                    <a:cxn ang="0">
                      <a:pos x="33" y="269"/>
                    </a:cxn>
                    <a:cxn ang="0">
                      <a:pos x="28" y="235"/>
                    </a:cxn>
                    <a:cxn ang="0">
                      <a:pos x="30" y="203"/>
                    </a:cxn>
                    <a:cxn ang="0">
                      <a:pos x="32" y="181"/>
                    </a:cxn>
                    <a:cxn ang="0">
                      <a:pos x="28" y="152"/>
                    </a:cxn>
                    <a:cxn ang="0">
                      <a:pos x="26" y="128"/>
                    </a:cxn>
                    <a:cxn ang="0">
                      <a:pos x="35" y="83"/>
                    </a:cxn>
                    <a:cxn ang="0">
                      <a:pos x="37" y="59"/>
                    </a:cxn>
                    <a:cxn ang="0">
                      <a:pos x="45" y="39"/>
                    </a:cxn>
                    <a:cxn ang="0">
                      <a:pos x="60" y="13"/>
                    </a:cxn>
                    <a:cxn ang="0">
                      <a:pos x="68" y="33"/>
                    </a:cxn>
                    <a:cxn ang="0">
                      <a:pos x="96" y="65"/>
                    </a:cxn>
                    <a:cxn ang="0">
                      <a:pos x="93" y="54"/>
                    </a:cxn>
                  </a:cxnLst>
                  <a:rect l="0" t="0" r="r" b="b"/>
                  <a:pathLst>
                    <a:path w="97" h="347">
                      <a:moveTo>
                        <a:pt x="93" y="54"/>
                      </a:moveTo>
                      <a:lnTo>
                        <a:pt x="74" y="0"/>
                      </a:lnTo>
                      <a:lnTo>
                        <a:pt x="60" y="1"/>
                      </a:lnTo>
                      <a:lnTo>
                        <a:pt x="49" y="3"/>
                      </a:lnTo>
                      <a:lnTo>
                        <a:pt x="41" y="18"/>
                      </a:lnTo>
                      <a:lnTo>
                        <a:pt x="19" y="63"/>
                      </a:lnTo>
                      <a:lnTo>
                        <a:pt x="11" y="83"/>
                      </a:lnTo>
                      <a:lnTo>
                        <a:pt x="6" y="102"/>
                      </a:lnTo>
                      <a:lnTo>
                        <a:pt x="1" y="162"/>
                      </a:lnTo>
                      <a:lnTo>
                        <a:pt x="0" y="181"/>
                      </a:lnTo>
                      <a:lnTo>
                        <a:pt x="1" y="203"/>
                      </a:lnTo>
                      <a:lnTo>
                        <a:pt x="4" y="226"/>
                      </a:lnTo>
                      <a:lnTo>
                        <a:pt x="13" y="264"/>
                      </a:lnTo>
                      <a:lnTo>
                        <a:pt x="21" y="287"/>
                      </a:lnTo>
                      <a:lnTo>
                        <a:pt x="32" y="313"/>
                      </a:lnTo>
                      <a:lnTo>
                        <a:pt x="54" y="346"/>
                      </a:lnTo>
                      <a:lnTo>
                        <a:pt x="42" y="306"/>
                      </a:lnTo>
                      <a:lnTo>
                        <a:pt x="33" y="269"/>
                      </a:lnTo>
                      <a:lnTo>
                        <a:pt x="28" y="235"/>
                      </a:lnTo>
                      <a:lnTo>
                        <a:pt x="30" y="203"/>
                      </a:lnTo>
                      <a:lnTo>
                        <a:pt x="32" y="181"/>
                      </a:lnTo>
                      <a:lnTo>
                        <a:pt x="28" y="152"/>
                      </a:lnTo>
                      <a:lnTo>
                        <a:pt x="26" y="128"/>
                      </a:lnTo>
                      <a:lnTo>
                        <a:pt x="35" y="83"/>
                      </a:lnTo>
                      <a:lnTo>
                        <a:pt x="37" y="59"/>
                      </a:lnTo>
                      <a:lnTo>
                        <a:pt x="45" y="39"/>
                      </a:lnTo>
                      <a:lnTo>
                        <a:pt x="60" y="13"/>
                      </a:lnTo>
                      <a:lnTo>
                        <a:pt x="68" y="33"/>
                      </a:lnTo>
                      <a:lnTo>
                        <a:pt x="96" y="65"/>
                      </a:lnTo>
                      <a:lnTo>
                        <a:pt x="93" y="54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  <p:sp>
              <p:nvSpPr>
                <p:cNvPr id="89" name="Freeform 32"/>
                <p:cNvSpPr>
                  <a:spLocks/>
                </p:cNvSpPr>
                <p:nvPr/>
              </p:nvSpPr>
              <p:spPr bwMode="ltGray">
                <a:xfrm>
                  <a:off x="807" y="3206"/>
                  <a:ext cx="236" cy="623"/>
                </a:xfrm>
                <a:custGeom>
                  <a:avLst/>
                  <a:gdLst/>
                  <a:ahLst/>
                  <a:cxnLst>
                    <a:cxn ang="0">
                      <a:pos x="76" y="7"/>
                    </a:cxn>
                    <a:cxn ang="0">
                      <a:pos x="83" y="25"/>
                    </a:cxn>
                    <a:cxn ang="0">
                      <a:pos x="134" y="23"/>
                    </a:cxn>
                    <a:cxn ang="0">
                      <a:pos x="114" y="32"/>
                    </a:cxn>
                    <a:cxn ang="0">
                      <a:pos x="92" y="42"/>
                    </a:cxn>
                    <a:cxn ang="0">
                      <a:pos x="141" y="58"/>
                    </a:cxn>
                    <a:cxn ang="0">
                      <a:pos x="102" y="64"/>
                    </a:cxn>
                    <a:cxn ang="0">
                      <a:pos x="100" y="81"/>
                    </a:cxn>
                    <a:cxn ang="0">
                      <a:pos x="211" y="169"/>
                    </a:cxn>
                    <a:cxn ang="0">
                      <a:pos x="108" y="106"/>
                    </a:cxn>
                    <a:cxn ang="0">
                      <a:pos x="130" y="142"/>
                    </a:cxn>
                    <a:cxn ang="0">
                      <a:pos x="116" y="144"/>
                    </a:cxn>
                    <a:cxn ang="0">
                      <a:pos x="134" y="195"/>
                    </a:cxn>
                    <a:cxn ang="0">
                      <a:pos x="176" y="247"/>
                    </a:cxn>
                    <a:cxn ang="0">
                      <a:pos x="130" y="208"/>
                    </a:cxn>
                    <a:cxn ang="0">
                      <a:pos x="168" y="288"/>
                    </a:cxn>
                    <a:cxn ang="0">
                      <a:pos x="134" y="234"/>
                    </a:cxn>
                    <a:cxn ang="0">
                      <a:pos x="125" y="234"/>
                    </a:cxn>
                    <a:cxn ang="0">
                      <a:pos x="138" y="281"/>
                    </a:cxn>
                    <a:cxn ang="0">
                      <a:pos x="127" y="281"/>
                    </a:cxn>
                    <a:cxn ang="0">
                      <a:pos x="149" y="335"/>
                    </a:cxn>
                    <a:cxn ang="0">
                      <a:pos x="136" y="322"/>
                    </a:cxn>
                    <a:cxn ang="0">
                      <a:pos x="147" y="372"/>
                    </a:cxn>
                    <a:cxn ang="0">
                      <a:pos x="138" y="356"/>
                    </a:cxn>
                    <a:cxn ang="0">
                      <a:pos x="128" y="351"/>
                    </a:cxn>
                    <a:cxn ang="0">
                      <a:pos x="134" y="388"/>
                    </a:cxn>
                    <a:cxn ang="0">
                      <a:pos x="157" y="456"/>
                    </a:cxn>
                    <a:cxn ang="0">
                      <a:pos x="128" y="403"/>
                    </a:cxn>
                    <a:cxn ang="0">
                      <a:pos x="122" y="394"/>
                    </a:cxn>
                    <a:cxn ang="0">
                      <a:pos x="124" y="451"/>
                    </a:cxn>
                    <a:cxn ang="0">
                      <a:pos x="114" y="479"/>
                    </a:cxn>
                    <a:cxn ang="0">
                      <a:pos x="111" y="447"/>
                    </a:cxn>
                    <a:cxn ang="0">
                      <a:pos x="27" y="532"/>
                    </a:cxn>
                    <a:cxn ang="0">
                      <a:pos x="102" y="408"/>
                    </a:cxn>
                    <a:cxn ang="0">
                      <a:pos x="87" y="435"/>
                    </a:cxn>
                    <a:cxn ang="0">
                      <a:pos x="109" y="366"/>
                    </a:cxn>
                    <a:cxn ang="0">
                      <a:pos x="17" y="420"/>
                    </a:cxn>
                    <a:cxn ang="0">
                      <a:pos x="109" y="345"/>
                    </a:cxn>
                    <a:cxn ang="0">
                      <a:pos x="96" y="326"/>
                    </a:cxn>
                    <a:cxn ang="0">
                      <a:pos x="107" y="299"/>
                    </a:cxn>
                    <a:cxn ang="0">
                      <a:pos x="92" y="299"/>
                    </a:cxn>
                    <a:cxn ang="0">
                      <a:pos x="51" y="352"/>
                    </a:cxn>
                    <a:cxn ang="0">
                      <a:pos x="91" y="251"/>
                    </a:cxn>
                    <a:cxn ang="0">
                      <a:pos x="98" y="213"/>
                    </a:cxn>
                    <a:cxn ang="0">
                      <a:pos x="87" y="206"/>
                    </a:cxn>
                    <a:cxn ang="0">
                      <a:pos x="90" y="171"/>
                    </a:cxn>
                    <a:cxn ang="0">
                      <a:pos x="84" y="168"/>
                    </a:cxn>
                    <a:cxn ang="0">
                      <a:pos x="55" y="199"/>
                    </a:cxn>
                    <a:cxn ang="0">
                      <a:pos x="78" y="148"/>
                    </a:cxn>
                    <a:cxn ang="0">
                      <a:pos x="76" y="105"/>
                    </a:cxn>
                    <a:cxn ang="0">
                      <a:pos x="78" y="79"/>
                    </a:cxn>
                    <a:cxn ang="0">
                      <a:pos x="54" y="77"/>
                    </a:cxn>
                    <a:cxn ang="0">
                      <a:pos x="60" y="42"/>
                    </a:cxn>
                    <a:cxn ang="0">
                      <a:pos x="50" y="33"/>
                    </a:cxn>
                    <a:cxn ang="0">
                      <a:pos x="52" y="0"/>
                    </a:cxn>
                  </a:cxnLst>
                  <a:rect l="0" t="0" r="r" b="b"/>
                  <a:pathLst>
                    <a:path w="236" h="623">
                      <a:moveTo>
                        <a:pt x="52" y="0"/>
                      </a:moveTo>
                      <a:lnTo>
                        <a:pt x="62" y="2"/>
                      </a:lnTo>
                      <a:lnTo>
                        <a:pt x="76" y="7"/>
                      </a:lnTo>
                      <a:lnTo>
                        <a:pt x="67" y="9"/>
                      </a:lnTo>
                      <a:lnTo>
                        <a:pt x="74" y="17"/>
                      </a:lnTo>
                      <a:lnTo>
                        <a:pt x="83" y="25"/>
                      </a:lnTo>
                      <a:lnTo>
                        <a:pt x="95" y="29"/>
                      </a:lnTo>
                      <a:lnTo>
                        <a:pt x="114" y="28"/>
                      </a:lnTo>
                      <a:lnTo>
                        <a:pt x="134" y="23"/>
                      </a:lnTo>
                      <a:lnTo>
                        <a:pt x="188" y="28"/>
                      </a:lnTo>
                      <a:lnTo>
                        <a:pt x="136" y="24"/>
                      </a:lnTo>
                      <a:lnTo>
                        <a:pt x="114" y="32"/>
                      </a:lnTo>
                      <a:lnTo>
                        <a:pt x="95" y="29"/>
                      </a:lnTo>
                      <a:lnTo>
                        <a:pt x="83" y="35"/>
                      </a:lnTo>
                      <a:lnTo>
                        <a:pt x="92" y="42"/>
                      </a:lnTo>
                      <a:lnTo>
                        <a:pt x="85" y="45"/>
                      </a:lnTo>
                      <a:lnTo>
                        <a:pt x="102" y="59"/>
                      </a:lnTo>
                      <a:lnTo>
                        <a:pt x="141" y="58"/>
                      </a:lnTo>
                      <a:lnTo>
                        <a:pt x="191" y="107"/>
                      </a:lnTo>
                      <a:lnTo>
                        <a:pt x="141" y="59"/>
                      </a:lnTo>
                      <a:lnTo>
                        <a:pt x="102" y="64"/>
                      </a:lnTo>
                      <a:lnTo>
                        <a:pt x="92" y="65"/>
                      </a:lnTo>
                      <a:lnTo>
                        <a:pt x="112" y="81"/>
                      </a:lnTo>
                      <a:lnTo>
                        <a:pt x="100" y="81"/>
                      </a:lnTo>
                      <a:lnTo>
                        <a:pt x="122" y="101"/>
                      </a:lnTo>
                      <a:lnTo>
                        <a:pt x="163" y="126"/>
                      </a:lnTo>
                      <a:lnTo>
                        <a:pt x="211" y="169"/>
                      </a:lnTo>
                      <a:lnTo>
                        <a:pt x="163" y="129"/>
                      </a:lnTo>
                      <a:lnTo>
                        <a:pt x="120" y="105"/>
                      </a:lnTo>
                      <a:lnTo>
                        <a:pt x="108" y="106"/>
                      </a:lnTo>
                      <a:lnTo>
                        <a:pt x="127" y="119"/>
                      </a:lnTo>
                      <a:lnTo>
                        <a:pt x="114" y="123"/>
                      </a:lnTo>
                      <a:lnTo>
                        <a:pt x="130" y="142"/>
                      </a:lnTo>
                      <a:lnTo>
                        <a:pt x="230" y="291"/>
                      </a:lnTo>
                      <a:lnTo>
                        <a:pt x="130" y="144"/>
                      </a:lnTo>
                      <a:lnTo>
                        <a:pt x="116" y="144"/>
                      </a:lnTo>
                      <a:lnTo>
                        <a:pt x="132" y="168"/>
                      </a:lnTo>
                      <a:lnTo>
                        <a:pt x="120" y="165"/>
                      </a:lnTo>
                      <a:lnTo>
                        <a:pt x="134" y="195"/>
                      </a:lnTo>
                      <a:lnTo>
                        <a:pt x="176" y="246"/>
                      </a:lnTo>
                      <a:lnTo>
                        <a:pt x="219" y="320"/>
                      </a:lnTo>
                      <a:lnTo>
                        <a:pt x="176" y="247"/>
                      </a:lnTo>
                      <a:lnTo>
                        <a:pt x="134" y="196"/>
                      </a:lnTo>
                      <a:lnTo>
                        <a:pt x="120" y="190"/>
                      </a:lnTo>
                      <a:lnTo>
                        <a:pt x="130" y="208"/>
                      </a:lnTo>
                      <a:lnTo>
                        <a:pt x="122" y="205"/>
                      </a:lnTo>
                      <a:lnTo>
                        <a:pt x="134" y="233"/>
                      </a:lnTo>
                      <a:lnTo>
                        <a:pt x="168" y="288"/>
                      </a:lnTo>
                      <a:lnTo>
                        <a:pt x="235" y="357"/>
                      </a:lnTo>
                      <a:lnTo>
                        <a:pt x="169" y="288"/>
                      </a:lnTo>
                      <a:lnTo>
                        <a:pt x="134" y="234"/>
                      </a:lnTo>
                      <a:lnTo>
                        <a:pt x="128" y="234"/>
                      </a:lnTo>
                      <a:lnTo>
                        <a:pt x="190" y="394"/>
                      </a:lnTo>
                      <a:lnTo>
                        <a:pt x="125" y="234"/>
                      </a:lnTo>
                      <a:lnTo>
                        <a:pt x="134" y="257"/>
                      </a:lnTo>
                      <a:lnTo>
                        <a:pt x="125" y="249"/>
                      </a:lnTo>
                      <a:lnTo>
                        <a:pt x="138" y="281"/>
                      </a:lnTo>
                      <a:lnTo>
                        <a:pt x="181" y="356"/>
                      </a:lnTo>
                      <a:lnTo>
                        <a:pt x="138" y="288"/>
                      </a:lnTo>
                      <a:lnTo>
                        <a:pt x="127" y="281"/>
                      </a:lnTo>
                      <a:lnTo>
                        <a:pt x="138" y="302"/>
                      </a:lnTo>
                      <a:lnTo>
                        <a:pt x="189" y="447"/>
                      </a:lnTo>
                      <a:lnTo>
                        <a:pt x="149" y="335"/>
                      </a:lnTo>
                      <a:lnTo>
                        <a:pt x="134" y="302"/>
                      </a:lnTo>
                      <a:lnTo>
                        <a:pt x="127" y="299"/>
                      </a:lnTo>
                      <a:lnTo>
                        <a:pt x="136" y="322"/>
                      </a:lnTo>
                      <a:lnTo>
                        <a:pt x="128" y="319"/>
                      </a:lnTo>
                      <a:lnTo>
                        <a:pt x="141" y="347"/>
                      </a:lnTo>
                      <a:lnTo>
                        <a:pt x="147" y="372"/>
                      </a:lnTo>
                      <a:lnTo>
                        <a:pt x="213" y="455"/>
                      </a:lnTo>
                      <a:lnTo>
                        <a:pt x="146" y="373"/>
                      </a:lnTo>
                      <a:lnTo>
                        <a:pt x="138" y="356"/>
                      </a:lnTo>
                      <a:lnTo>
                        <a:pt x="130" y="351"/>
                      </a:lnTo>
                      <a:lnTo>
                        <a:pt x="146" y="398"/>
                      </a:lnTo>
                      <a:lnTo>
                        <a:pt x="128" y="351"/>
                      </a:lnTo>
                      <a:lnTo>
                        <a:pt x="138" y="373"/>
                      </a:lnTo>
                      <a:lnTo>
                        <a:pt x="127" y="368"/>
                      </a:lnTo>
                      <a:lnTo>
                        <a:pt x="134" y="388"/>
                      </a:lnTo>
                      <a:lnTo>
                        <a:pt x="157" y="456"/>
                      </a:lnTo>
                      <a:lnTo>
                        <a:pt x="179" y="497"/>
                      </a:lnTo>
                      <a:lnTo>
                        <a:pt x="157" y="456"/>
                      </a:lnTo>
                      <a:lnTo>
                        <a:pt x="134" y="390"/>
                      </a:lnTo>
                      <a:lnTo>
                        <a:pt x="125" y="388"/>
                      </a:lnTo>
                      <a:lnTo>
                        <a:pt x="128" y="403"/>
                      </a:lnTo>
                      <a:lnTo>
                        <a:pt x="146" y="447"/>
                      </a:lnTo>
                      <a:lnTo>
                        <a:pt x="127" y="408"/>
                      </a:lnTo>
                      <a:lnTo>
                        <a:pt x="122" y="394"/>
                      </a:lnTo>
                      <a:lnTo>
                        <a:pt x="130" y="430"/>
                      </a:lnTo>
                      <a:lnTo>
                        <a:pt x="120" y="422"/>
                      </a:lnTo>
                      <a:lnTo>
                        <a:pt x="124" y="451"/>
                      </a:lnTo>
                      <a:lnTo>
                        <a:pt x="117" y="438"/>
                      </a:lnTo>
                      <a:lnTo>
                        <a:pt x="112" y="450"/>
                      </a:lnTo>
                      <a:lnTo>
                        <a:pt x="114" y="479"/>
                      </a:lnTo>
                      <a:lnTo>
                        <a:pt x="156" y="622"/>
                      </a:lnTo>
                      <a:lnTo>
                        <a:pt x="111" y="479"/>
                      </a:lnTo>
                      <a:lnTo>
                        <a:pt x="111" y="447"/>
                      </a:lnTo>
                      <a:lnTo>
                        <a:pt x="111" y="429"/>
                      </a:lnTo>
                      <a:lnTo>
                        <a:pt x="102" y="438"/>
                      </a:lnTo>
                      <a:lnTo>
                        <a:pt x="27" y="532"/>
                      </a:lnTo>
                      <a:lnTo>
                        <a:pt x="104" y="430"/>
                      </a:lnTo>
                      <a:lnTo>
                        <a:pt x="111" y="403"/>
                      </a:lnTo>
                      <a:lnTo>
                        <a:pt x="102" y="408"/>
                      </a:lnTo>
                      <a:lnTo>
                        <a:pt x="114" y="377"/>
                      </a:lnTo>
                      <a:lnTo>
                        <a:pt x="104" y="389"/>
                      </a:lnTo>
                      <a:lnTo>
                        <a:pt x="87" y="435"/>
                      </a:lnTo>
                      <a:lnTo>
                        <a:pt x="102" y="385"/>
                      </a:lnTo>
                      <a:lnTo>
                        <a:pt x="111" y="366"/>
                      </a:lnTo>
                      <a:lnTo>
                        <a:pt x="109" y="366"/>
                      </a:lnTo>
                      <a:lnTo>
                        <a:pt x="100" y="377"/>
                      </a:lnTo>
                      <a:lnTo>
                        <a:pt x="80" y="401"/>
                      </a:lnTo>
                      <a:lnTo>
                        <a:pt x="17" y="420"/>
                      </a:lnTo>
                      <a:lnTo>
                        <a:pt x="83" y="398"/>
                      </a:lnTo>
                      <a:lnTo>
                        <a:pt x="102" y="368"/>
                      </a:lnTo>
                      <a:lnTo>
                        <a:pt x="109" y="345"/>
                      </a:lnTo>
                      <a:lnTo>
                        <a:pt x="100" y="345"/>
                      </a:lnTo>
                      <a:lnTo>
                        <a:pt x="109" y="322"/>
                      </a:lnTo>
                      <a:lnTo>
                        <a:pt x="96" y="326"/>
                      </a:lnTo>
                      <a:lnTo>
                        <a:pt x="52" y="372"/>
                      </a:lnTo>
                      <a:lnTo>
                        <a:pt x="96" y="326"/>
                      </a:lnTo>
                      <a:lnTo>
                        <a:pt x="107" y="299"/>
                      </a:lnTo>
                      <a:lnTo>
                        <a:pt x="95" y="306"/>
                      </a:lnTo>
                      <a:lnTo>
                        <a:pt x="102" y="284"/>
                      </a:lnTo>
                      <a:lnTo>
                        <a:pt x="92" y="299"/>
                      </a:lnTo>
                      <a:lnTo>
                        <a:pt x="100" y="267"/>
                      </a:lnTo>
                      <a:lnTo>
                        <a:pt x="91" y="283"/>
                      </a:lnTo>
                      <a:lnTo>
                        <a:pt x="51" y="352"/>
                      </a:lnTo>
                      <a:lnTo>
                        <a:pt x="92" y="283"/>
                      </a:lnTo>
                      <a:lnTo>
                        <a:pt x="102" y="242"/>
                      </a:lnTo>
                      <a:lnTo>
                        <a:pt x="91" y="251"/>
                      </a:lnTo>
                      <a:lnTo>
                        <a:pt x="25" y="290"/>
                      </a:lnTo>
                      <a:lnTo>
                        <a:pt x="91" y="249"/>
                      </a:lnTo>
                      <a:lnTo>
                        <a:pt x="98" y="213"/>
                      </a:lnTo>
                      <a:lnTo>
                        <a:pt x="90" y="220"/>
                      </a:lnTo>
                      <a:lnTo>
                        <a:pt x="96" y="199"/>
                      </a:lnTo>
                      <a:lnTo>
                        <a:pt x="87" y="206"/>
                      </a:lnTo>
                      <a:lnTo>
                        <a:pt x="57" y="304"/>
                      </a:lnTo>
                      <a:lnTo>
                        <a:pt x="90" y="199"/>
                      </a:lnTo>
                      <a:lnTo>
                        <a:pt x="90" y="171"/>
                      </a:lnTo>
                      <a:lnTo>
                        <a:pt x="79" y="184"/>
                      </a:lnTo>
                      <a:lnTo>
                        <a:pt x="60" y="238"/>
                      </a:lnTo>
                      <a:lnTo>
                        <a:pt x="84" y="168"/>
                      </a:lnTo>
                      <a:lnTo>
                        <a:pt x="87" y="144"/>
                      </a:lnTo>
                      <a:lnTo>
                        <a:pt x="79" y="155"/>
                      </a:lnTo>
                      <a:lnTo>
                        <a:pt x="55" y="199"/>
                      </a:lnTo>
                      <a:lnTo>
                        <a:pt x="0" y="225"/>
                      </a:lnTo>
                      <a:lnTo>
                        <a:pt x="57" y="196"/>
                      </a:lnTo>
                      <a:lnTo>
                        <a:pt x="78" y="148"/>
                      </a:lnTo>
                      <a:lnTo>
                        <a:pt x="80" y="118"/>
                      </a:lnTo>
                      <a:lnTo>
                        <a:pt x="71" y="133"/>
                      </a:lnTo>
                      <a:lnTo>
                        <a:pt x="76" y="105"/>
                      </a:lnTo>
                      <a:lnTo>
                        <a:pt x="39" y="179"/>
                      </a:lnTo>
                      <a:lnTo>
                        <a:pt x="74" y="101"/>
                      </a:lnTo>
                      <a:lnTo>
                        <a:pt x="78" y="79"/>
                      </a:lnTo>
                      <a:lnTo>
                        <a:pt x="67" y="96"/>
                      </a:lnTo>
                      <a:lnTo>
                        <a:pt x="68" y="61"/>
                      </a:lnTo>
                      <a:lnTo>
                        <a:pt x="54" y="77"/>
                      </a:lnTo>
                      <a:lnTo>
                        <a:pt x="3" y="137"/>
                      </a:lnTo>
                      <a:lnTo>
                        <a:pt x="54" y="75"/>
                      </a:lnTo>
                      <a:lnTo>
                        <a:pt x="60" y="42"/>
                      </a:lnTo>
                      <a:lnTo>
                        <a:pt x="52" y="51"/>
                      </a:lnTo>
                      <a:lnTo>
                        <a:pt x="57" y="25"/>
                      </a:lnTo>
                      <a:lnTo>
                        <a:pt x="50" y="33"/>
                      </a:lnTo>
                      <a:lnTo>
                        <a:pt x="47" y="13"/>
                      </a:lnTo>
                      <a:lnTo>
                        <a:pt x="50" y="6"/>
                      </a:lnTo>
                      <a:lnTo>
                        <a:pt x="52" y="0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</p:grpSp>
          <p:sp>
            <p:nvSpPr>
              <p:cNvPr id="53" name="Freeform 34"/>
              <p:cNvSpPr>
                <a:spLocks/>
              </p:cNvSpPr>
              <p:nvPr/>
            </p:nvSpPr>
            <p:spPr bwMode="ltGray">
              <a:xfrm>
                <a:off x="570" y="3784"/>
                <a:ext cx="26" cy="379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10" y="28"/>
                  </a:cxn>
                  <a:cxn ang="0">
                    <a:pos x="14" y="74"/>
                  </a:cxn>
                  <a:cxn ang="0">
                    <a:pos x="20" y="137"/>
                  </a:cxn>
                  <a:cxn ang="0">
                    <a:pos x="25" y="217"/>
                  </a:cxn>
                  <a:cxn ang="0">
                    <a:pos x="25" y="302"/>
                  </a:cxn>
                  <a:cxn ang="0">
                    <a:pos x="22" y="378"/>
                  </a:cxn>
                  <a:cxn ang="0">
                    <a:pos x="20" y="378"/>
                  </a:cxn>
                  <a:cxn ang="0">
                    <a:pos x="22" y="302"/>
                  </a:cxn>
                  <a:cxn ang="0">
                    <a:pos x="22" y="240"/>
                  </a:cxn>
                  <a:cxn ang="0">
                    <a:pos x="17" y="171"/>
                  </a:cxn>
                  <a:cxn ang="0">
                    <a:pos x="10" y="103"/>
                  </a:cxn>
                  <a:cxn ang="0">
                    <a:pos x="0" y="17"/>
                  </a:cxn>
                  <a:cxn ang="0">
                    <a:pos x="4" y="0"/>
                  </a:cxn>
                </a:cxnLst>
                <a:rect l="0" t="0" r="r" b="b"/>
                <a:pathLst>
                  <a:path w="26" h="379">
                    <a:moveTo>
                      <a:pt x="4" y="0"/>
                    </a:moveTo>
                    <a:lnTo>
                      <a:pt x="10" y="28"/>
                    </a:lnTo>
                    <a:lnTo>
                      <a:pt x="14" y="74"/>
                    </a:lnTo>
                    <a:lnTo>
                      <a:pt x="20" y="137"/>
                    </a:lnTo>
                    <a:lnTo>
                      <a:pt x="25" y="217"/>
                    </a:lnTo>
                    <a:lnTo>
                      <a:pt x="25" y="302"/>
                    </a:lnTo>
                    <a:lnTo>
                      <a:pt x="22" y="378"/>
                    </a:lnTo>
                    <a:lnTo>
                      <a:pt x="20" y="378"/>
                    </a:lnTo>
                    <a:lnTo>
                      <a:pt x="22" y="302"/>
                    </a:lnTo>
                    <a:lnTo>
                      <a:pt x="22" y="240"/>
                    </a:lnTo>
                    <a:lnTo>
                      <a:pt x="17" y="171"/>
                    </a:lnTo>
                    <a:lnTo>
                      <a:pt x="10" y="103"/>
                    </a:lnTo>
                    <a:lnTo>
                      <a:pt x="0" y="17"/>
                    </a:lnTo>
                    <a:lnTo>
                      <a:pt x="4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54" name="Freeform 35"/>
              <p:cNvSpPr>
                <a:spLocks/>
              </p:cNvSpPr>
              <p:nvPr/>
            </p:nvSpPr>
            <p:spPr bwMode="ltGray">
              <a:xfrm>
                <a:off x="515" y="3243"/>
                <a:ext cx="111" cy="682"/>
              </a:xfrm>
              <a:custGeom>
                <a:avLst/>
                <a:gdLst/>
                <a:ahLst/>
                <a:cxnLst>
                  <a:cxn ang="0">
                    <a:pos x="35" y="8"/>
                  </a:cxn>
                  <a:cxn ang="0">
                    <a:pos x="38" y="28"/>
                  </a:cxn>
                  <a:cxn ang="0">
                    <a:pos x="63" y="25"/>
                  </a:cxn>
                  <a:cxn ang="0">
                    <a:pos x="53" y="34"/>
                  </a:cxn>
                  <a:cxn ang="0">
                    <a:pos x="42" y="45"/>
                  </a:cxn>
                  <a:cxn ang="0">
                    <a:pos x="66" y="63"/>
                  </a:cxn>
                  <a:cxn ang="0">
                    <a:pos x="48" y="69"/>
                  </a:cxn>
                  <a:cxn ang="0">
                    <a:pos x="46" y="88"/>
                  </a:cxn>
                  <a:cxn ang="0">
                    <a:pos x="98" y="185"/>
                  </a:cxn>
                  <a:cxn ang="0">
                    <a:pos x="50" y="116"/>
                  </a:cxn>
                  <a:cxn ang="0">
                    <a:pos x="61" y="155"/>
                  </a:cxn>
                  <a:cxn ang="0">
                    <a:pos x="54" y="159"/>
                  </a:cxn>
                  <a:cxn ang="0">
                    <a:pos x="63" y="213"/>
                  </a:cxn>
                  <a:cxn ang="0">
                    <a:pos x="82" y="270"/>
                  </a:cxn>
                  <a:cxn ang="0">
                    <a:pos x="61" y="228"/>
                  </a:cxn>
                  <a:cxn ang="0">
                    <a:pos x="78" y="315"/>
                  </a:cxn>
                  <a:cxn ang="0">
                    <a:pos x="62" y="257"/>
                  </a:cxn>
                  <a:cxn ang="0">
                    <a:pos x="59" y="257"/>
                  </a:cxn>
                  <a:cxn ang="0">
                    <a:pos x="64" y="308"/>
                  </a:cxn>
                  <a:cxn ang="0">
                    <a:pos x="59" y="308"/>
                  </a:cxn>
                  <a:cxn ang="0">
                    <a:pos x="70" y="367"/>
                  </a:cxn>
                  <a:cxn ang="0">
                    <a:pos x="63" y="352"/>
                  </a:cxn>
                  <a:cxn ang="0">
                    <a:pos x="69" y="406"/>
                  </a:cxn>
                  <a:cxn ang="0">
                    <a:pos x="64" y="389"/>
                  </a:cxn>
                  <a:cxn ang="0">
                    <a:pos x="60" y="384"/>
                  </a:cxn>
                  <a:cxn ang="0">
                    <a:pos x="63" y="425"/>
                  </a:cxn>
                  <a:cxn ang="0">
                    <a:pos x="74" y="499"/>
                  </a:cxn>
                  <a:cxn ang="0">
                    <a:pos x="60" y="442"/>
                  </a:cxn>
                  <a:cxn ang="0">
                    <a:pos x="56" y="431"/>
                  </a:cxn>
                  <a:cxn ang="0">
                    <a:pos x="57" y="494"/>
                  </a:cxn>
                  <a:cxn ang="0">
                    <a:pos x="53" y="525"/>
                  </a:cxn>
                  <a:cxn ang="0">
                    <a:pos x="52" y="490"/>
                  </a:cxn>
                  <a:cxn ang="0">
                    <a:pos x="12" y="583"/>
                  </a:cxn>
                  <a:cxn ang="0">
                    <a:pos x="48" y="447"/>
                  </a:cxn>
                  <a:cxn ang="0">
                    <a:pos x="41" y="477"/>
                  </a:cxn>
                  <a:cxn ang="0">
                    <a:pos x="50" y="400"/>
                  </a:cxn>
                  <a:cxn ang="0">
                    <a:pos x="8" y="461"/>
                  </a:cxn>
                  <a:cxn ang="0">
                    <a:pos x="50" y="376"/>
                  </a:cxn>
                  <a:cxn ang="0">
                    <a:pos x="45" y="358"/>
                  </a:cxn>
                  <a:cxn ang="0">
                    <a:pos x="49" y="327"/>
                  </a:cxn>
                  <a:cxn ang="0">
                    <a:pos x="42" y="327"/>
                  </a:cxn>
                  <a:cxn ang="0">
                    <a:pos x="24" y="385"/>
                  </a:cxn>
                  <a:cxn ang="0">
                    <a:pos x="42" y="274"/>
                  </a:cxn>
                  <a:cxn ang="0">
                    <a:pos x="46" y="234"/>
                  </a:cxn>
                  <a:cxn ang="0">
                    <a:pos x="41" y="226"/>
                  </a:cxn>
                  <a:cxn ang="0">
                    <a:pos x="41" y="187"/>
                  </a:cxn>
                  <a:cxn ang="0">
                    <a:pos x="39" y="184"/>
                  </a:cxn>
                  <a:cxn ang="0">
                    <a:pos x="26" y="218"/>
                  </a:cxn>
                  <a:cxn ang="0">
                    <a:pos x="37" y="163"/>
                  </a:cxn>
                  <a:cxn ang="0">
                    <a:pos x="35" y="114"/>
                  </a:cxn>
                  <a:cxn ang="0">
                    <a:pos x="37" y="87"/>
                  </a:cxn>
                  <a:cxn ang="0">
                    <a:pos x="25" y="85"/>
                  </a:cxn>
                  <a:cxn ang="0">
                    <a:pos x="28" y="45"/>
                  </a:cxn>
                  <a:cxn ang="0">
                    <a:pos x="23" y="37"/>
                  </a:cxn>
                  <a:cxn ang="0">
                    <a:pos x="24" y="0"/>
                  </a:cxn>
                </a:cxnLst>
                <a:rect l="0" t="0" r="r" b="b"/>
                <a:pathLst>
                  <a:path w="111" h="682">
                    <a:moveTo>
                      <a:pt x="24" y="0"/>
                    </a:moveTo>
                    <a:lnTo>
                      <a:pt x="28" y="2"/>
                    </a:lnTo>
                    <a:lnTo>
                      <a:pt x="35" y="8"/>
                    </a:lnTo>
                    <a:lnTo>
                      <a:pt x="31" y="11"/>
                    </a:lnTo>
                    <a:lnTo>
                      <a:pt x="34" y="19"/>
                    </a:lnTo>
                    <a:lnTo>
                      <a:pt x="38" y="28"/>
                    </a:lnTo>
                    <a:lnTo>
                      <a:pt x="45" y="33"/>
                    </a:lnTo>
                    <a:lnTo>
                      <a:pt x="53" y="30"/>
                    </a:lnTo>
                    <a:lnTo>
                      <a:pt x="63" y="25"/>
                    </a:lnTo>
                    <a:lnTo>
                      <a:pt x="88" y="30"/>
                    </a:lnTo>
                    <a:lnTo>
                      <a:pt x="63" y="27"/>
                    </a:lnTo>
                    <a:lnTo>
                      <a:pt x="53" y="34"/>
                    </a:lnTo>
                    <a:lnTo>
                      <a:pt x="45" y="33"/>
                    </a:lnTo>
                    <a:lnTo>
                      <a:pt x="38" y="39"/>
                    </a:lnTo>
                    <a:lnTo>
                      <a:pt x="42" y="45"/>
                    </a:lnTo>
                    <a:lnTo>
                      <a:pt x="40" y="50"/>
                    </a:lnTo>
                    <a:lnTo>
                      <a:pt x="48" y="65"/>
                    </a:lnTo>
                    <a:lnTo>
                      <a:pt x="66" y="63"/>
                    </a:lnTo>
                    <a:lnTo>
                      <a:pt x="89" y="117"/>
                    </a:lnTo>
                    <a:lnTo>
                      <a:pt x="66" y="65"/>
                    </a:lnTo>
                    <a:lnTo>
                      <a:pt x="48" y="69"/>
                    </a:lnTo>
                    <a:lnTo>
                      <a:pt x="42" y="71"/>
                    </a:lnTo>
                    <a:lnTo>
                      <a:pt x="53" y="88"/>
                    </a:lnTo>
                    <a:lnTo>
                      <a:pt x="46" y="88"/>
                    </a:lnTo>
                    <a:lnTo>
                      <a:pt x="56" y="111"/>
                    </a:lnTo>
                    <a:lnTo>
                      <a:pt x="76" y="137"/>
                    </a:lnTo>
                    <a:lnTo>
                      <a:pt x="98" y="185"/>
                    </a:lnTo>
                    <a:lnTo>
                      <a:pt x="76" y="142"/>
                    </a:lnTo>
                    <a:lnTo>
                      <a:pt x="56" y="114"/>
                    </a:lnTo>
                    <a:lnTo>
                      <a:pt x="50" y="116"/>
                    </a:lnTo>
                    <a:lnTo>
                      <a:pt x="59" y="131"/>
                    </a:lnTo>
                    <a:lnTo>
                      <a:pt x="53" y="135"/>
                    </a:lnTo>
                    <a:lnTo>
                      <a:pt x="61" y="155"/>
                    </a:lnTo>
                    <a:lnTo>
                      <a:pt x="107" y="320"/>
                    </a:lnTo>
                    <a:lnTo>
                      <a:pt x="61" y="159"/>
                    </a:lnTo>
                    <a:lnTo>
                      <a:pt x="54" y="159"/>
                    </a:lnTo>
                    <a:lnTo>
                      <a:pt x="61" y="184"/>
                    </a:lnTo>
                    <a:lnTo>
                      <a:pt x="56" y="181"/>
                    </a:lnTo>
                    <a:lnTo>
                      <a:pt x="63" y="213"/>
                    </a:lnTo>
                    <a:lnTo>
                      <a:pt x="82" y="269"/>
                    </a:lnTo>
                    <a:lnTo>
                      <a:pt x="103" y="351"/>
                    </a:lnTo>
                    <a:lnTo>
                      <a:pt x="82" y="270"/>
                    </a:lnTo>
                    <a:lnTo>
                      <a:pt x="62" y="215"/>
                    </a:lnTo>
                    <a:lnTo>
                      <a:pt x="56" y="207"/>
                    </a:lnTo>
                    <a:lnTo>
                      <a:pt x="61" y="228"/>
                    </a:lnTo>
                    <a:lnTo>
                      <a:pt x="56" y="224"/>
                    </a:lnTo>
                    <a:lnTo>
                      <a:pt x="63" y="255"/>
                    </a:lnTo>
                    <a:lnTo>
                      <a:pt x="78" y="315"/>
                    </a:lnTo>
                    <a:lnTo>
                      <a:pt x="110" y="391"/>
                    </a:lnTo>
                    <a:lnTo>
                      <a:pt x="79" y="316"/>
                    </a:lnTo>
                    <a:lnTo>
                      <a:pt x="62" y="257"/>
                    </a:lnTo>
                    <a:lnTo>
                      <a:pt x="60" y="257"/>
                    </a:lnTo>
                    <a:lnTo>
                      <a:pt x="89" y="431"/>
                    </a:lnTo>
                    <a:lnTo>
                      <a:pt x="59" y="257"/>
                    </a:lnTo>
                    <a:lnTo>
                      <a:pt x="62" y="280"/>
                    </a:lnTo>
                    <a:lnTo>
                      <a:pt x="59" y="273"/>
                    </a:lnTo>
                    <a:lnTo>
                      <a:pt x="64" y="308"/>
                    </a:lnTo>
                    <a:lnTo>
                      <a:pt x="84" y="389"/>
                    </a:lnTo>
                    <a:lnTo>
                      <a:pt x="64" y="315"/>
                    </a:lnTo>
                    <a:lnTo>
                      <a:pt x="59" y="308"/>
                    </a:lnTo>
                    <a:lnTo>
                      <a:pt x="64" y="331"/>
                    </a:lnTo>
                    <a:lnTo>
                      <a:pt x="89" y="490"/>
                    </a:lnTo>
                    <a:lnTo>
                      <a:pt x="70" y="367"/>
                    </a:lnTo>
                    <a:lnTo>
                      <a:pt x="63" y="331"/>
                    </a:lnTo>
                    <a:lnTo>
                      <a:pt x="59" y="327"/>
                    </a:lnTo>
                    <a:lnTo>
                      <a:pt x="63" y="352"/>
                    </a:lnTo>
                    <a:lnTo>
                      <a:pt x="60" y="348"/>
                    </a:lnTo>
                    <a:lnTo>
                      <a:pt x="66" y="380"/>
                    </a:lnTo>
                    <a:lnTo>
                      <a:pt x="69" y="406"/>
                    </a:lnTo>
                    <a:lnTo>
                      <a:pt x="99" y="498"/>
                    </a:lnTo>
                    <a:lnTo>
                      <a:pt x="68" y="409"/>
                    </a:lnTo>
                    <a:lnTo>
                      <a:pt x="64" y="389"/>
                    </a:lnTo>
                    <a:lnTo>
                      <a:pt x="61" y="384"/>
                    </a:lnTo>
                    <a:lnTo>
                      <a:pt x="68" y="436"/>
                    </a:lnTo>
                    <a:lnTo>
                      <a:pt x="60" y="384"/>
                    </a:lnTo>
                    <a:lnTo>
                      <a:pt x="64" y="409"/>
                    </a:lnTo>
                    <a:lnTo>
                      <a:pt x="59" y="402"/>
                    </a:lnTo>
                    <a:lnTo>
                      <a:pt x="63" y="425"/>
                    </a:lnTo>
                    <a:lnTo>
                      <a:pt x="74" y="499"/>
                    </a:lnTo>
                    <a:lnTo>
                      <a:pt x="83" y="545"/>
                    </a:lnTo>
                    <a:lnTo>
                      <a:pt x="74" y="499"/>
                    </a:lnTo>
                    <a:lnTo>
                      <a:pt x="62" y="427"/>
                    </a:lnTo>
                    <a:lnTo>
                      <a:pt x="59" y="425"/>
                    </a:lnTo>
                    <a:lnTo>
                      <a:pt x="60" y="442"/>
                    </a:lnTo>
                    <a:lnTo>
                      <a:pt x="68" y="490"/>
                    </a:lnTo>
                    <a:lnTo>
                      <a:pt x="59" y="447"/>
                    </a:lnTo>
                    <a:lnTo>
                      <a:pt x="56" y="431"/>
                    </a:lnTo>
                    <a:lnTo>
                      <a:pt x="61" y="470"/>
                    </a:lnTo>
                    <a:lnTo>
                      <a:pt x="56" y="463"/>
                    </a:lnTo>
                    <a:lnTo>
                      <a:pt x="57" y="494"/>
                    </a:lnTo>
                    <a:lnTo>
                      <a:pt x="55" y="480"/>
                    </a:lnTo>
                    <a:lnTo>
                      <a:pt x="53" y="491"/>
                    </a:lnTo>
                    <a:lnTo>
                      <a:pt x="53" y="525"/>
                    </a:lnTo>
                    <a:lnTo>
                      <a:pt x="72" y="681"/>
                    </a:lnTo>
                    <a:lnTo>
                      <a:pt x="52" y="525"/>
                    </a:lnTo>
                    <a:lnTo>
                      <a:pt x="52" y="490"/>
                    </a:lnTo>
                    <a:lnTo>
                      <a:pt x="52" y="469"/>
                    </a:lnTo>
                    <a:lnTo>
                      <a:pt x="47" y="480"/>
                    </a:lnTo>
                    <a:lnTo>
                      <a:pt x="12" y="583"/>
                    </a:lnTo>
                    <a:lnTo>
                      <a:pt x="48" y="470"/>
                    </a:lnTo>
                    <a:lnTo>
                      <a:pt x="52" y="442"/>
                    </a:lnTo>
                    <a:lnTo>
                      <a:pt x="48" y="447"/>
                    </a:lnTo>
                    <a:lnTo>
                      <a:pt x="53" y="412"/>
                    </a:lnTo>
                    <a:lnTo>
                      <a:pt x="48" y="426"/>
                    </a:lnTo>
                    <a:lnTo>
                      <a:pt x="41" y="477"/>
                    </a:lnTo>
                    <a:lnTo>
                      <a:pt x="48" y="422"/>
                    </a:lnTo>
                    <a:lnTo>
                      <a:pt x="52" y="400"/>
                    </a:lnTo>
                    <a:lnTo>
                      <a:pt x="50" y="400"/>
                    </a:lnTo>
                    <a:lnTo>
                      <a:pt x="46" y="412"/>
                    </a:lnTo>
                    <a:lnTo>
                      <a:pt x="38" y="439"/>
                    </a:lnTo>
                    <a:lnTo>
                      <a:pt x="8" y="461"/>
                    </a:lnTo>
                    <a:lnTo>
                      <a:pt x="38" y="436"/>
                    </a:lnTo>
                    <a:lnTo>
                      <a:pt x="48" y="402"/>
                    </a:lnTo>
                    <a:lnTo>
                      <a:pt x="50" y="376"/>
                    </a:lnTo>
                    <a:lnTo>
                      <a:pt x="46" y="376"/>
                    </a:lnTo>
                    <a:lnTo>
                      <a:pt x="50" y="352"/>
                    </a:lnTo>
                    <a:lnTo>
                      <a:pt x="45" y="358"/>
                    </a:lnTo>
                    <a:lnTo>
                      <a:pt x="24" y="406"/>
                    </a:lnTo>
                    <a:lnTo>
                      <a:pt x="45" y="357"/>
                    </a:lnTo>
                    <a:lnTo>
                      <a:pt x="49" y="327"/>
                    </a:lnTo>
                    <a:lnTo>
                      <a:pt x="45" y="334"/>
                    </a:lnTo>
                    <a:lnTo>
                      <a:pt x="48" y="311"/>
                    </a:lnTo>
                    <a:lnTo>
                      <a:pt x="42" y="327"/>
                    </a:lnTo>
                    <a:lnTo>
                      <a:pt x="46" y="291"/>
                    </a:lnTo>
                    <a:lnTo>
                      <a:pt x="42" y="310"/>
                    </a:lnTo>
                    <a:lnTo>
                      <a:pt x="24" y="385"/>
                    </a:lnTo>
                    <a:lnTo>
                      <a:pt x="42" y="310"/>
                    </a:lnTo>
                    <a:lnTo>
                      <a:pt x="47" y="265"/>
                    </a:lnTo>
                    <a:lnTo>
                      <a:pt x="42" y="274"/>
                    </a:lnTo>
                    <a:lnTo>
                      <a:pt x="11" y="317"/>
                    </a:lnTo>
                    <a:lnTo>
                      <a:pt x="42" y="273"/>
                    </a:lnTo>
                    <a:lnTo>
                      <a:pt x="46" y="234"/>
                    </a:lnTo>
                    <a:lnTo>
                      <a:pt x="41" y="241"/>
                    </a:lnTo>
                    <a:lnTo>
                      <a:pt x="45" y="218"/>
                    </a:lnTo>
                    <a:lnTo>
                      <a:pt x="41" y="226"/>
                    </a:lnTo>
                    <a:lnTo>
                      <a:pt x="26" y="333"/>
                    </a:lnTo>
                    <a:lnTo>
                      <a:pt x="41" y="217"/>
                    </a:lnTo>
                    <a:lnTo>
                      <a:pt x="41" y="187"/>
                    </a:lnTo>
                    <a:lnTo>
                      <a:pt x="37" y="201"/>
                    </a:lnTo>
                    <a:lnTo>
                      <a:pt x="28" y="262"/>
                    </a:lnTo>
                    <a:lnTo>
                      <a:pt x="39" y="184"/>
                    </a:lnTo>
                    <a:lnTo>
                      <a:pt x="41" y="159"/>
                    </a:lnTo>
                    <a:lnTo>
                      <a:pt x="37" y="170"/>
                    </a:lnTo>
                    <a:lnTo>
                      <a:pt x="26" y="218"/>
                    </a:lnTo>
                    <a:lnTo>
                      <a:pt x="0" y="245"/>
                    </a:lnTo>
                    <a:lnTo>
                      <a:pt x="26" y="215"/>
                    </a:lnTo>
                    <a:lnTo>
                      <a:pt x="37" y="163"/>
                    </a:lnTo>
                    <a:lnTo>
                      <a:pt x="38" y="129"/>
                    </a:lnTo>
                    <a:lnTo>
                      <a:pt x="33" y="145"/>
                    </a:lnTo>
                    <a:lnTo>
                      <a:pt x="35" y="114"/>
                    </a:lnTo>
                    <a:lnTo>
                      <a:pt x="18" y="195"/>
                    </a:lnTo>
                    <a:lnTo>
                      <a:pt x="34" y="111"/>
                    </a:lnTo>
                    <a:lnTo>
                      <a:pt x="37" y="87"/>
                    </a:lnTo>
                    <a:lnTo>
                      <a:pt x="31" y="105"/>
                    </a:lnTo>
                    <a:lnTo>
                      <a:pt x="32" y="67"/>
                    </a:lnTo>
                    <a:lnTo>
                      <a:pt x="25" y="85"/>
                    </a:lnTo>
                    <a:lnTo>
                      <a:pt x="1" y="149"/>
                    </a:lnTo>
                    <a:lnTo>
                      <a:pt x="25" y="82"/>
                    </a:lnTo>
                    <a:lnTo>
                      <a:pt x="28" y="45"/>
                    </a:lnTo>
                    <a:lnTo>
                      <a:pt x="24" y="56"/>
                    </a:lnTo>
                    <a:lnTo>
                      <a:pt x="26" y="28"/>
                    </a:lnTo>
                    <a:lnTo>
                      <a:pt x="23" y="37"/>
                    </a:lnTo>
                    <a:lnTo>
                      <a:pt x="22" y="14"/>
                    </a:lnTo>
                    <a:lnTo>
                      <a:pt x="23" y="6"/>
                    </a:lnTo>
                    <a:lnTo>
                      <a:pt x="24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grpSp>
            <p:nvGrpSpPr>
              <p:cNvPr id="55" name="Group 38"/>
              <p:cNvGrpSpPr>
                <a:grpSpLocks/>
              </p:cNvGrpSpPr>
              <p:nvPr/>
            </p:nvGrpSpPr>
            <p:grpSpPr bwMode="auto">
              <a:xfrm>
                <a:off x="149" y="3240"/>
                <a:ext cx="340" cy="959"/>
                <a:chOff x="149" y="3240"/>
                <a:chExt cx="340" cy="959"/>
              </a:xfrm>
            </p:grpSpPr>
            <p:sp>
              <p:nvSpPr>
                <p:cNvPr id="85" name="Freeform 36"/>
                <p:cNvSpPr>
                  <a:spLocks/>
                </p:cNvSpPr>
                <p:nvPr/>
              </p:nvSpPr>
              <p:spPr bwMode="ltGray">
                <a:xfrm>
                  <a:off x="414" y="3766"/>
                  <a:ext cx="75" cy="433"/>
                </a:xfrm>
                <a:custGeom>
                  <a:avLst/>
                  <a:gdLst/>
                  <a:ahLst/>
                  <a:cxnLst>
                    <a:cxn ang="0">
                      <a:pos x="58" y="0"/>
                    </a:cxn>
                    <a:cxn ang="0">
                      <a:pos x="54" y="8"/>
                    </a:cxn>
                    <a:cxn ang="0">
                      <a:pos x="29" y="85"/>
                    </a:cxn>
                    <a:cxn ang="0">
                      <a:pos x="15" y="157"/>
                    </a:cxn>
                    <a:cxn ang="0">
                      <a:pos x="0" y="248"/>
                    </a:cxn>
                    <a:cxn ang="0">
                      <a:pos x="0" y="346"/>
                    </a:cxn>
                    <a:cxn ang="0">
                      <a:pos x="7" y="432"/>
                    </a:cxn>
                    <a:cxn ang="0">
                      <a:pos x="15" y="432"/>
                    </a:cxn>
                    <a:cxn ang="0">
                      <a:pos x="7" y="346"/>
                    </a:cxn>
                    <a:cxn ang="0">
                      <a:pos x="7" y="274"/>
                    </a:cxn>
                    <a:cxn ang="0">
                      <a:pos x="22" y="196"/>
                    </a:cxn>
                    <a:cxn ang="0">
                      <a:pos x="44" y="117"/>
                    </a:cxn>
                    <a:cxn ang="0">
                      <a:pos x="74" y="19"/>
                    </a:cxn>
                    <a:cxn ang="0">
                      <a:pos x="58" y="0"/>
                    </a:cxn>
                  </a:cxnLst>
                  <a:rect l="0" t="0" r="r" b="b"/>
                  <a:pathLst>
                    <a:path w="75" h="433">
                      <a:moveTo>
                        <a:pt x="58" y="0"/>
                      </a:moveTo>
                      <a:lnTo>
                        <a:pt x="54" y="8"/>
                      </a:lnTo>
                      <a:lnTo>
                        <a:pt x="29" y="85"/>
                      </a:lnTo>
                      <a:lnTo>
                        <a:pt x="15" y="157"/>
                      </a:lnTo>
                      <a:lnTo>
                        <a:pt x="0" y="248"/>
                      </a:lnTo>
                      <a:lnTo>
                        <a:pt x="0" y="346"/>
                      </a:lnTo>
                      <a:lnTo>
                        <a:pt x="7" y="432"/>
                      </a:lnTo>
                      <a:lnTo>
                        <a:pt x="15" y="432"/>
                      </a:lnTo>
                      <a:lnTo>
                        <a:pt x="7" y="346"/>
                      </a:lnTo>
                      <a:lnTo>
                        <a:pt x="7" y="274"/>
                      </a:lnTo>
                      <a:lnTo>
                        <a:pt x="22" y="196"/>
                      </a:lnTo>
                      <a:lnTo>
                        <a:pt x="44" y="117"/>
                      </a:lnTo>
                      <a:lnTo>
                        <a:pt x="74" y="19"/>
                      </a:lnTo>
                      <a:lnTo>
                        <a:pt x="58" y="0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  <p:sp>
              <p:nvSpPr>
                <p:cNvPr id="86" name="Freeform 37"/>
                <p:cNvSpPr>
                  <a:spLocks/>
                </p:cNvSpPr>
                <p:nvPr/>
              </p:nvSpPr>
              <p:spPr bwMode="ltGray">
                <a:xfrm>
                  <a:off x="149" y="3240"/>
                  <a:ext cx="292" cy="551"/>
                </a:xfrm>
                <a:custGeom>
                  <a:avLst/>
                  <a:gdLst/>
                  <a:ahLst/>
                  <a:cxnLst>
                    <a:cxn ang="0">
                      <a:pos x="132" y="14"/>
                    </a:cxn>
                    <a:cxn ang="0">
                      <a:pos x="20" y="24"/>
                    </a:cxn>
                    <a:cxn ang="0">
                      <a:pos x="124" y="24"/>
                    </a:cxn>
                    <a:cxn ang="0">
                      <a:pos x="107" y="48"/>
                    </a:cxn>
                    <a:cxn ang="0">
                      <a:pos x="107" y="58"/>
                    </a:cxn>
                    <a:cxn ang="0">
                      <a:pos x="57" y="82"/>
                    </a:cxn>
                    <a:cxn ang="0">
                      <a:pos x="95" y="73"/>
                    </a:cxn>
                    <a:cxn ang="0">
                      <a:pos x="95" y="86"/>
                    </a:cxn>
                    <a:cxn ang="0">
                      <a:pos x="104" y="91"/>
                    </a:cxn>
                    <a:cxn ang="0">
                      <a:pos x="12" y="149"/>
                    </a:cxn>
                    <a:cxn ang="0">
                      <a:pos x="99" y="121"/>
                    </a:cxn>
                    <a:cxn ang="0">
                      <a:pos x="77" y="159"/>
                    </a:cxn>
                    <a:cxn ang="0">
                      <a:pos x="12" y="184"/>
                    </a:cxn>
                    <a:cxn ang="0">
                      <a:pos x="82" y="164"/>
                    </a:cxn>
                    <a:cxn ang="0">
                      <a:pos x="28" y="208"/>
                    </a:cxn>
                    <a:cxn ang="0">
                      <a:pos x="61" y="188"/>
                    </a:cxn>
                    <a:cxn ang="0">
                      <a:pos x="82" y="184"/>
                    </a:cxn>
                    <a:cxn ang="0">
                      <a:pos x="82" y="198"/>
                    </a:cxn>
                    <a:cxn ang="0">
                      <a:pos x="69" y="226"/>
                    </a:cxn>
                    <a:cxn ang="0">
                      <a:pos x="8" y="261"/>
                    </a:cxn>
                    <a:cxn ang="0">
                      <a:pos x="77" y="231"/>
                    </a:cxn>
                    <a:cxn ang="0">
                      <a:pos x="66" y="271"/>
                    </a:cxn>
                    <a:cxn ang="0">
                      <a:pos x="50" y="294"/>
                    </a:cxn>
                    <a:cxn ang="0">
                      <a:pos x="57" y="294"/>
                    </a:cxn>
                    <a:cxn ang="0">
                      <a:pos x="57" y="309"/>
                    </a:cxn>
                    <a:cxn ang="0">
                      <a:pos x="12" y="343"/>
                    </a:cxn>
                    <a:cxn ang="0">
                      <a:pos x="50" y="338"/>
                    </a:cxn>
                    <a:cxn ang="0">
                      <a:pos x="50" y="343"/>
                    </a:cxn>
                    <a:cxn ang="0">
                      <a:pos x="53" y="357"/>
                    </a:cxn>
                    <a:cxn ang="0">
                      <a:pos x="44" y="386"/>
                    </a:cxn>
                    <a:cxn ang="0">
                      <a:pos x="53" y="401"/>
                    </a:cxn>
                    <a:cxn ang="0">
                      <a:pos x="57" y="463"/>
                    </a:cxn>
                    <a:cxn ang="0">
                      <a:pos x="66" y="386"/>
                    </a:cxn>
                    <a:cxn ang="0">
                      <a:pos x="136" y="550"/>
                    </a:cxn>
                    <a:cxn ang="0">
                      <a:pos x="95" y="357"/>
                    </a:cxn>
                    <a:cxn ang="0">
                      <a:pos x="95" y="353"/>
                    </a:cxn>
                    <a:cxn ang="0">
                      <a:pos x="99" y="338"/>
                    </a:cxn>
                    <a:cxn ang="0">
                      <a:pos x="158" y="434"/>
                    </a:cxn>
                    <a:cxn ang="0">
                      <a:pos x="120" y="381"/>
                    </a:cxn>
                    <a:cxn ang="0">
                      <a:pos x="107" y="294"/>
                    </a:cxn>
                    <a:cxn ang="0">
                      <a:pos x="111" y="271"/>
                    </a:cxn>
                    <a:cxn ang="0">
                      <a:pos x="132" y="328"/>
                    </a:cxn>
                    <a:cxn ang="0">
                      <a:pos x="120" y="241"/>
                    </a:cxn>
                    <a:cxn ang="0">
                      <a:pos x="140" y="226"/>
                    </a:cxn>
                    <a:cxn ang="0">
                      <a:pos x="158" y="284"/>
                    </a:cxn>
                    <a:cxn ang="0">
                      <a:pos x="136" y="184"/>
                    </a:cxn>
                    <a:cxn ang="0">
                      <a:pos x="140" y="173"/>
                    </a:cxn>
                    <a:cxn ang="0">
                      <a:pos x="145" y="126"/>
                    </a:cxn>
                    <a:cxn ang="0">
                      <a:pos x="166" y="130"/>
                    </a:cxn>
                    <a:cxn ang="0">
                      <a:pos x="240" y="256"/>
                    </a:cxn>
                    <a:cxn ang="0">
                      <a:pos x="186" y="184"/>
                    </a:cxn>
                    <a:cxn ang="0">
                      <a:pos x="158" y="82"/>
                    </a:cxn>
                    <a:cxn ang="0">
                      <a:pos x="166" y="64"/>
                    </a:cxn>
                    <a:cxn ang="0">
                      <a:pos x="202" y="121"/>
                    </a:cxn>
                    <a:cxn ang="0">
                      <a:pos x="194" y="115"/>
                    </a:cxn>
                    <a:cxn ang="0">
                      <a:pos x="178" y="38"/>
                    </a:cxn>
                    <a:cxn ang="0">
                      <a:pos x="224" y="115"/>
                    </a:cxn>
                    <a:cxn ang="0">
                      <a:pos x="194" y="78"/>
                    </a:cxn>
                    <a:cxn ang="0">
                      <a:pos x="170" y="4"/>
                    </a:cxn>
                  </a:cxnLst>
                  <a:rect l="0" t="0" r="r" b="b"/>
                  <a:pathLst>
                    <a:path w="292" h="551">
                      <a:moveTo>
                        <a:pt x="163" y="7"/>
                      </a:moveTo>
                      <a:lnTo>
                        <a:pt x="145" y="0"/>
                      </a:lnTo>
                      <a:lnTo>
                        <a:pt x="132" y="14"/>
                      </a:lnTo>
                      <a:lnTo>
                        <a:pt x="120" y="19"/>
                      </a:lnTo>
                      <a:lnTo>
                        <a:pt x="91" y="24"/>
                      </a:lnTo>
                      <a:lnTo>
                        <a:pt x="20" y="24"/>
                      </a:lnTo>
                      <a:lnTo>
                        <a:pt x="91" y="28"/>
                      </a:lnTo>
                      <a:lnTo>
                        <a:pt x="111" y="19"/>
                      </a:lnTo>
                      <a:lnTo>
                        <a:pt x="124" y="24"/>
                      </a:lnTo>
                      <a:lnTo>
                        <a:pt x="107" y="33"/>
                      </a:lnTo>
                      <a:lnTo>
                        <a:pt x="120" y="33"/>
                      </a:lnTo>
                      <a:lnTo>
                        <a:pt x="107" y="48"/>
                      </a:lnTo>
                      <a:lnTo>
                        <a:pt x="16" y="130"/>
                      </a:lnTo>
                      <a:lnTo>
                        <a:pt x="111" y="48"/>
                      </a:lnTo>
                      <a:lnTo>
                        <a:pt x="107" y="58"/>
                      </a:lnTo>
                      <a:lnTo>
                        <a:pt x="95" y="73"/>
                      </a:lnTo>
                      <a:lnTo>
                        <a:pt x="82" y="78"/>
                      </a:lnTo>
                      <a:lnTo>
                        <a:pt x="57" y="82"/>
                      </a:lnTo>
                      <a:lnTo>
                        <a:pt x="16" y="73"/>
                      </a:lnTo>
                      <a:lnTo>
                        <a:pt x="82" y="82"/>
                      </a:lnTo>
                      <a:lnTo>
                        <a:pt x="95" y="73"/>
                      </a:lnTo>
                      <a:lnTo>
                        <a:pt x="107" y="68"/>
                      </a:lnTo>
                      <a:lnTo>
                        <a:pt x="104" y="82"/>
                      </a:lnTo>
                      <a:lnTo>
                        <a:pt x="95" y="86"/>
                      </a:lnTo>
                      <a:lnTo>
                        <a:pt x="12" y="135"/>
                      </a:lnTo>
                      <a:lnTo>
                        <a:pt x="95" y="91"/>
                      </a:lnTo>
                      <a:lnTo>
                        <a:pt x="104" y="91"/>
                      </a:lnTo>
                      <a:lnTo>
                        <a:pt x="95" y="106"/>
                      </a:lnTo>
                      <a:lnTo>
                        <a:pt x="82" y="121"/>
                      </a:lnTo>
                      <a:lnTo>
                        <a:pt x="12" y="149"/>
                      </a:lnTo>
                      <a:lnTo>
                        <a:pt x="91" y="115"/>
                      </a:lnTo>
                      <a:lnTo>
                        <a:pt x="95" y="115"/>
                      </a:lnTo>
                      <a:lnTo>
                        <a:pt x="99" y="121"/>
                      </a:lnTo>
                      <a:lnTo>
                        <a:pt x="82" y="139"/>
                      </a:lnTo>
                      <a:lnTo>
                        <a:pt x="99" y="135"/>
                      </a:lnTo>
                      <a:lnTo>
                        <a:pt x="77" y="159"/>
                      </a:lnTo>
                      <a:lnTo>
                        <a:pt x="61" y="173"/>
                      </a:lnTo>
                      <a:lnTo>
                        <a:pt x="28" y="184"/>
                      </a:lnTo>
                      <a:lnTo>
                        <a:pt x="12" y="184"/>
                      </a:lnTo>
                      <a:lnTo>
                        <a:pt x="41" y="179"/>
                      </a:lnTo>
                      <a:lnTo>
                        <a:pt x="74" y="168"/>
                      </a:lnTo>
                      <a:lnTo>
                        <a:pt x="82" y="164"/>
                      </a:lnTo>
                      <a:lnTo>
                        <a:pt x="74" y="179"/>
                      </a:lnTo>
                      <a:lnTo>
                        <a:pt x="57" y="198"/>
                      </a:lnTo>
                      <a:lnTo>
                        <a:pt x="28" y="208"/>
                      </a:lnTo>
                      <a:lnTo>
                        <a:pt x="0" y="216"/>
                      </a:lnTo>
                      <a:lnTo>
                        <a:pt x="36" y="203"/>
                      </a:lnTo>
                      <a:lnTo>
                        <a:pt x="61" y="188"/>
                      </a:lnTo>
                      <a:lnTo>
                        <a:pt x="82" y="173"/>
                      </a:lnTo>
                      <a:lnTo>
                        <a:pt x="87" y="168"/>
                      </a:lnTo>
                      <a:lnTo>
                        <a:pt x="82" y="184"/>
                      </a:lnTo>
                      <a:lnTo>
                        <a:pt x="91" y="179"/>
                      </a:lnTo>
                      <a:lnTo>
                        <a:pt x="99" y="184"/>
                      </a:lnTo>
                      <a:lnTo>
                        <a:pt x="82" y="198"/>
                      </a:lnTo>
                      <a:lnTo>
                        <a:pt x="82" y="208"/>
                      </a:lnTo>
                      <a:lnTo>
                        <a:pt x="61" y="226"/>
                      </a:lnTo>
                      <a:lnTo>
                        <a:pt x="69" y="226"/>
                      </a:lnTo>
                      <a:lnTo>
                        <a:pt x="61" y="237"/>
                      </a:lnTo>
                      <a:lnTo>
                        <a:pt x="33" y="256"/>
                      </a:lnTo>
                      <a:lnTo>
                        <a:pt x="8" y="261"/>
                      </a:lnTo>
                      <a:lnTo>
                        <a:pt x="44" y="250"/>
                      </a:lnTo>
                      <a:lnTo>
                        <a:pt x="66" y="237"/>
                      </a:lnTo>
                      <a:lnTo>
                        <a:pt x="77" y="231"/>
                      </a:lnTo>
                      <a:lnTo>
                        <a:pt x="77" y="246"/>
                      </a:lnTo>
                      <a:lnTo>
                        <a:pt x="77" y="250"/>
                      </a:lnTo>
                      <a:lnTo>
                        <a:pt x="66" y="271"/>
                      </a:lnTo>
                      <a:lnTo>
                        <a:pt x="53" y="284"/>
                      </a:lnTo>
                      <a:lnTo>
                        <a:pt x="61" y="284"/>
                      </a:lnTo>
                      <a:lnTo>
                        <a:pt x="50" y="294"/>
                      </a:lnTo>
                      <a:lnTo>
                        <a:pt x="8" y="319"/>
                      </a:lnTo>
                      <a:lnTo>
                        <a:pt x="36" y="303"/>
                      </a:lnTo>
                      <a:lnTo>
                        <a:pt x="57" y="294"/>
                      </a:lnTo>
                      <a:lnTo>
                        <a:pt x="57" y="309"/>
                      </a:lnTo>
                      <a:lnTo>
                        <a:pt x="44" y="313"/>
                      </a:lnTo>
                      <a:lnTo>
                        <a:pt x="57" y="309"/>
                      </a:lnTo>
                      <a:lnTo>
                        <a:pt x="57" y="319"/>
                      </a:lnTo>
                      <a:lnTo>
                        <a:pt x="50" y="328"/>
                      </a:lnTo>
                      <a:lnTo>
                        <a:pt x="12" y="343"/>
                      </a:lnTo>
                      <a:lnTo>
                        <a:pt x="44" y="328"/>
                      </a:lnTo>
                      <a:lnTo>
                        <a:pt x="44" y="333"/>
                      </a:lnTo>
                      <a:lnTo>
                        <a:pt x="50" y="338"/>
                      </a:lnTo>
                      <a:lnTo>
                        <a:pt x="12" y="371"/>
                      </a:lnTo>
                      <a:lnTo>
                        <a:pt x="41" y="346"/>
                      </a:lnTo>
                      <a:lnTo>
                        <a:pt x="50" y="343"/>
                      </a:lnTo>
                      <a:lnTo>
                        <a:pt x="53" y="353"/>
                      </a:lnTo>
                      <a:lnTo>
                        <a:pt x="44" y="361"/>
                      </a:lnTo>
                      <a:lnTo>
                        <a:pt x="53" y="357"/>
                      </a:lnTo>
                      <a:lnTo>
                        <a:pt x="44" y="386"/>
                      </a:lnTo>
                      <a:lnTo>
                        <a:pt x="8" y="419"/>
                      </a:lnTo>
                      <a:lnTo>
                        <a:pt x="44" y="386"/>
                      </a:lnTo>
                      <a:lnTo>
                        <a:pt x="41" y="401"/>
                      </a:lnTo>
                      <a:lnTo>
                        <a:pt x="53" y="386"/>
                      </a:lnTo>
                      <a:lnTo>
                        <a:pt x="53" y="401"/>
                      </a:lnTo>
                      <a:lnTo>
                        <a:pt x="57" y="468"/>
                      </a:lnTo>
                      <a:lnTo>
                        <a:pt x="95" y="550"/>
                      </a:lnTo>
                      <a:lnTo>
                        <a:pt x="57" y="463"/>
                      </a:lnTo>
                      <a:lnTo>
                        <a:pt x="57" y="429"/>
                      </a:lnTo>
                      <a:lnTo>
                        <a:pt x="61" y="405"/>
                      </a:lnTo>
                      <a:lnTo>
                        <a:pt x="66" y="386"/>
                      </a:lnTo>
                      <a:lnTo>
                        <a:pt x="74" y="353"/>
                      </a:lnTo>
                      <a:lnTo>
                        <a:pt x="82" y="366"/>
                      </a:lnTo>
                      <a:lnTo>
                        <a:pt x="136" y="550"/>
                      </a:lnTo>
                      <a:lnTo>
                        <a:pt x="87" y="366"/>
                      </a:lnTo>
                      <a:lnTo>
                        <a:pt x="87" y="346"/>
                      </a:lnTo>
                      <a:lnTo>
                        <a:pt x="95" y="357"/>
                      </a:lnTo>
                      <a:lnTo>
                        <a:pt x="104" y="536"/>
                      </a:lnTo>
                      <a:lnTo>
                        <a:pt x="99" y="381"/>
                      </a:lnTo>
                      <a:lnTo>
                        <a:pt x="95" y="353"/>
                      </a:lnTo>
                      <a:lnTo>
                        <a:pt x="91" y="343"/>
                      </a:lnTo>
                      <a:lnTo>
                        <a:pt x="95" y="319"/>
                      </a:lnTo>
                      <a:lnTo>
                        <a:pt x="99" y="338"/>
                      </a:lnTo>
                      <a:lnTo>
                        <a:pt x="111" y="376"/>
                      </a:lnTo>
                      <a:lnTo>
                        <a:pt x="124" y="401"/>
                      </a:lnTo>
                      <a:lnTo>
                        <a:pt x="158" y="434"/>
                      </a:lnTo>
                      <a:lnTo>
                        <a:pt x="229" y="497"/>
                      </a:lnTo>
                      <a:lnTo>
                        <a:pt x="136" y="405"/>
                      </a:lnTo>
                      <a:lnTo>
                        <a:pt x="120" y="381"/>
                      </a:lnTo>
                      <a:lnTo>
                        <a:pt x="111" y="366"/>
                      </a:lnTo>
                      <a:lnTo>
                        <a:pt x="104" y="346"/>
                      </a:lnTo>
                      <a:lnTo>
                        <a:pt x="107" y="294"/>
                      </a:lnTo>
                      <a:lnTo>
                        <a:pt x="111" y="309"/>
                      </a:lnTo>
                      <a:lnTo>
                        <a:pt x="111" y="279"/>
                      </a:lnTo>
                      <a:lnTo>
                        <a:pt x="111" y="271"/>
                      </a:lnTo>
                      <a:lnTo>
                        <a:pt x="120" y="294"/>
                      </a:lnTo>
                      <a:lnTo>
                        <a:pt x="199" y="473"/>
                      </a:lnTo>
                      <a:lnTo>
                        <a:pt x="132" y="328"/>
                      </a:lnTo>
                      <a:lnTo>
                        <a:pt x="124" y="313"/>
                      </a:lnTo>
                      <a:lnTo>
                        <a:pt x="120" y="294"/>
                      </a:lnTo>
                      <a:lnTo>
                        <a:pt x="120" y="241"/>
                      </a:lnTo>
                      <a:lnTo>
                        <a:pt x="124" y="246"/>
                      </a:lnTo>
                      <a:lnTo>
                        <a:pt x="128" y="216"/>
                      </a:lnTo>
                      <a:lnTo>
                        <a:pt x="140" y="226"/>
                      </a:lnTo>
                      <a:lnTo>
                        <a:pt x="202" y="424"/>
                      </a:lnTo>
                      <a:lnTo>
                        <a:pt x="170" y="328"/>
                      </a:lnTo>
                      <a:lnTo>
                        <a:pt x="158" y="284"/>
                      </a:lnTo>
                      <a:lnTo>
                        <a:pt x="140" y="246"/>
                      </a:lnTo>
                      <a:lnTo>
                        <a:pt x="140" y="222"/>
                      </a:lnTo>
                      <a:lnTo>
                        <a:pt x="136" y="184"/>
                      </a:lnTo>
                      <a:lnTo>
                        <a:pt x="145" y="188"/>
                      </a:lnTo>
                      <a:lnTo>
                        <a:pt x="178" y="386"/>
                      </a:lnTo>
                      <a:lnTo>
                        <a:pt x="140" y="173"/>
                      </a:lnTo>
                      <a:lnTo>
                        <a:pt x="140" y="154"/>
                      </a:lnTo>
                      <a:lnTo>
                        <a:pt x="145" y="168"/>
                      </a:lnTo>
                      <a:lnTo>
                        <a:pt x="145" y="126"/>
                      </a:lnTo>
                      <a:lnTo>
                        <a:pt x="153" y="139"/>
                      </a:lnTo>
                      <a:lnTo>
                        <a:pt x="153" y="115"/>
                      </a:lnTo>
                      <a:lnTo>
                        <a:pt x="166" y="130"/>
                      </a:lnTo>
                      <a:lnTo>
                        <a:pt x="183" y="179"/>
                      </a:lnTo>
                      <a:lnTo>
                        <a:pt x="202" y="208"/>
                      </a:lnTo>
                      <a:lnTo>
                        <a:pt x="240" y="256"/>
                      </a:lnTo>
                      <a:lnTo>
                        <a:pt x="261" y="299"/>
                      </a:lnTo>
                      <a:lnTo>
                        <a:pt x="202" y="208"/>
                      </a:lnTo>
                      <a:lnTo>
                        <a:pt x="186" y="184"/>
                      </a:lnTo>
                      <a:lnTo>
                        <a:pt x="170" y="149"/>
                      </a:lnTo>
                      <a:lnTo>
                        <a:pt x="166" y="126"/>
                      </a:lnTo>
                      <a:lnTo>
                        <a:pt x="158" y="82"/>
                      </a:lnTo>
                      <a:lnTo>
                        <a:pt x="161" y="86"/>
                      </a:lnTo>
                      <a:lnTo>
                        <a:pt x="170" y="82"/>
                      </a:lnTo>
                      <a:lnTo>
                        <a:pt x="166" y="64"/>
                      </a:lnTo>
                      <a:lnTo>
                        <a:pt x="174" y="82"/>
                      </a:lnTo>
                      <a:lnTo>
                        <a:pt x="183" y="101"/>
                      </a:lnTo>
                      <a:lnTo>
                        <a:pt x="202" y="121"/>
                      </a:lnTo>
                      <a:lnTo>
                        <a:pt x="233" y="139"/>
                      </a:lnTo>
                      <a:lnTo>
                        <a:pt x="291" y="188"/>
                      </a:lnTo>
                      <a:lnTo>
                        <a:pt x="194" y="115"/>
                      </a:lnTo>
                      <a:lnTo>
                        <a:pt x="183" y="96"/>
                      </a:lnTo>
                      <a:lnTo>
                        <a:pt x="178" y="86"/>
                      </a:lnTo>
                      <a:lnTo>
                        <a:pt x="178" y="38"/>
                      </a:lnTo>
                      <a:lnTo>
                        <a:pt x="186" y="53"/>
                      </a:lnTo>
                      <a:lnTo>
                        <a:pt x="199" y="78"/>
                      </a:lnTo>
                      <a:lnTo>
                        <a:pt x="224" y="115"/>
                      </a:lnTo>
                      <a:lnTo>
                        <a:pt x="257" y="154"/>
                      </a:lnTo>
                      <a:lnTo>
                        <a:pt x="265" y="173"/>
                      </a:lnTo>
                      <a:lnTo>
                        <a:pt x="194" y="78"/>
                      </a:lnTo>
                      <a:lnTo>
                        <a:pt x="186" y="43"/>
                      </a:lnTo>
                      <a:lnTo>
                        <a:pt x="190" y="19"/>
                      </a:lnTo>
                      <a:lnTo>
                        <a:pt x="170" y="4"/>
                      </a:lnTo>
                      <a:lnTo>
                        <a:pt x="163" y="7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</p:grpSp>
          <p:sp>
            <p:nvSpPr>
              <p:cNvPr id="56" name="Freeform 39"/>
              <p:cNvSpPr>
                <a:spLocks/>
              </p:cNvSpPr>
              <p:nvPr/>
            </p:nvSpPr>
            <p:spPr bwMode="ltGray">
              <a:xfrm>
                <a:off x="0" y="2432"/>
                <a:ext cx="169" cy="957"/>
              </a:xfrm>
              <a:custGeom>
                <a:avLst/>
                <a:gdLst/>
                <a:ahLst/>
                <a:cxnLst>
                  <a:cxn ang="0">
                    <a:pos x="75" y="25"/>
                  </a:cxn>
                  <a:cxn ang="0">
                    <a:pos x="12" y="41"/>
                  </a:cxn>
                  <a:cxn ang="0">
                    <a:pos x="71" y="41"/>
                  </a:cxn>
                  <a:cxn ang="0">
                    <a:pos x="60" y="85"/>
                  </a:cxn>
                  <a:cxn ang="0">
                    <a:pos x="60" y="101"/>
                  </a:cxn>
                  <a:cxn ang="0">
                    <a:pos x="32" y="142"/>
                  </a:cxn>
                  <a:cxn ang="0">
                    <a:pos x="55" y="127"/>
                  </a:cxn>
                  <a:cxn ang="0">
                    <a:pos x="55" y="153"/>
                  </a:cxn>
                  <a:cxn ang="0">
                    <a:pos x="59" y="160"/>
                  </a:cxn>
                  <a:cxn ang="0">
                    <a:pos x="5" y="261"/>
                  </a:cxn>
                  <a:cxn ang="0">
                    <a:pos x="57" y="209"/>
                  </a:cxn>
                  <a:cxn ang="0">
                    <a:pos x="44" y="276"/>
                  </a:cxn>
                  <a:cxn ang="0">
                    <a:pos x="5" y="318"/>
                  </a:cxn>
                  <a:cxn ang="0">
                    <a:pos x="47" y="285"/>
                  </a:cxn>
                  <a:cxn ang="0">
                    <a:pos x="16" y="363"/>
                  </a:cxn>
                  <a:cxn ang="0">
                    <a:pos x="34" y="326"/>
                  </a:cxn>
                  <a:cxn ang="0">
                    <a:pos x="47" y="318"/>
                  </a:cxn>
                  <a:cxn ang="0">
                    <a:pos x="47" y="344"/>
                  </a:cxn>
                  <a:cxn ang="0">
                    <a:pos x="41" y="394"/>
                  </a:cxn>
                  <a:cxn ang="0">
                    <a:pos x="4" y="453"/>
                  </a:cxn>
                  <a:cxn ang="0">
                    <a:pos x="44" y="403"/>
                  </a:cxn>
                  <a:cxn ang="0">
                    <a:pos x="39" y="471"/>
                  </a:cxn>
                  <a:cxn ang="0">
                    <a:pos x="28" y="512"/>
                  </a:cxn>
                  <a:cxn ang="0">
                    <a:pos x="32" y="512"/>
                  </a:cxn>
                  <a:cxn ang="0">
                    <a:pos x="32" y="538"/>
                  </a:cxn>
                  <a:cxn ang="0">
                    <a:pos x="5" y="595"/>
                  </a:cxn>
                  <a:cxn ang="0">
                    <a:pos x="28" y="587"/>
                  </a:cxn>
                  <a:cxn ang="0">
                    <a:pos x="28" y="595"/>
                  </a:cxn>
                  <a:cxn ang="0">
                    <a:pos x="31" y="621"/>
                  </a:cxn>
                  <a:cxn ang="0">
                    <a:pos x="26" y="670"/>
                  </a:cxn>
                  <a:cxn ang="0">
                    <a:pos x="31" y="696"/>
                  </a:cxn>
                  <a:cxn ang="0">
                    <a:pos x="32" y="805"/>
                  </a:cxn>
                  <a:cxn ang="0">
                    <a:pos x="39" y="670"/>
                  </a:cxn>
                  <a:cxn ang="0">
                    <a:pos x="79" y="956"/>
                  </a:cxn>
                  <a:cxn ang="0">
                    <a:pos x="55" y="621"/>
                  </a:cxn>
                  <a:cxn ang="0">
                    <a:pos x="55" y="613"/>
                  </a:cxn>
                  <a:cxn ang="0">
                    <a:pos x="57" y="587"/>
                  </a:cxn>
                  <a:cxn ang="0">
                    <a:pos x="92" y="755"/>
                  </a:cxn>
                  <a:cxn ang="0">
                    <a:pos x="70" y="663"/>
                  </a:cxn>
                  <a:cxn ang="0">
                    <a:pos x="60" y="512"/>
                  </a:cxn>
                  <a:cxn ang="0">
                    <a:pos x="63" y="471"/>
                  </a:cxn>
                  <a:cxn ang="0">
                    <a:pos x="75" y="569"/>
                  </a:cxn>
                  <a:cxn ang="0">
                    <a:pos x="70" y="419"/>
                  </a:cxn>
                  <a:cxn ang="0">
                    <a:pos x="81" y="394"/>
                  </a:cxn>
                  <a:cxn ang="0">
                    <a:pos x="92" y="495"/>
                  </a:cxn>
                  <a:cxn ang="0">
                    <a:pos x="79" y="318"/>
                  </a:cxn>
                  <a:cxn ang="0">
                    <a:pos x="81" y="300"/>
                  </a:cxn>
                  <a:cxn ang="0">
                    <a:pos x="84" y="217"/>
                  </a:cxn>
                  <a:cxn ang="0">
                    <a:pos x="96" y="228"/>
                  </a:cxn>
                  <a:cxn ang="0">
                    <a:pos x="139" y="445"/>
                  </a:cxn>
                  <a:cxn ang="0">
                    <a:pos x="108" y="318"/>
                  </a:cxn>
                  <a:cxn ang="0">
                    <a:pos x="92" y="142"/>
                  </a:cxn>
                  <a:cxn ang="0">
                    <a:pos x="96" y="111"/>
                  </a:cxn>
                  <a:cxn ang="0">
                    <a:pos x="116" y="209"/>
                  </a:cxn>
                  <a:cxn ang="0">
                    <a:pos x="112" y="200"/>
                  </a:cxn>
                  <a:cxn ang="0">
                    <a:pos x="102" y="67"/>
                  </a:cxn>
                  <a:cxn ang="0">
                    <a:pos x="128" y="200"/>
                  </a:cxn>
                  <a:cxn ang="0">
                    <a:pos x="112" y="134"/>
                  </a:cxn>
                  <a:cxn ang="0">
                    <a:pos x="97" y="7"/>
                  </a:cxn>
                </a:cxnLst>
                <a:rect l="0" t="0" r="r" b="b"/>
                <a:pathLst>
                  <a:path w="169" h="957">
                    <a:moveTo>
                      <a:pt x="94" y="12"/>
                    </a:moveTo>
                    <a:lnTo>
                      <a:pt x="84" y="0"/>
                    </a:lnTo>
                    <a:lnTo>
                      <a:pt x="75" y="25"/>
                    </a:lnTo>
                    <a:lnTo>
                      <a:pt x="70" y="33"/>
                    </a:lnTo>
                    <a:lnTo>
                      <a:pt x="52" y="41"/>
                    </a:lnTo>
                    <a:lnTo>
                      <a:pt x="12" y="41"/>
                    </a:lnTo>
                    <a:lnTo>
                      <a:pt x="52" y="49"/>
                    </a:lnTo>
                    <a:lnTo>
                      <a:pt x="63" y="33"/>
                    </a:lnTo>
                    <a:lnTo>
                      <a:pt x="71" y="41"/>
                    </a:lnTo>
                    <a:lnTo>
                      <a:pt x="60" y="59"/>
                    </a:lnTo>
                    <a:lnTo>
                      <a:pt x="70" y="59"/>
                    </a:lnTo>
                    <a:lnTo>
                      <a:pt x="60" y="85"/>
                    </a:lnTo>
                    <a:lnTo>
                      <a:pt x="8" y="228"/>
                    </a:lnTo>
                    <a:lnTo>
                      <a:pt x="63" y="85"/>
                    </a:lnTo>
                    <a:lnTo>
                      <a:pt x="60" y="101"/>
                    </a:lnTo>
                    <a:lnTo>
                      <a:pt x="55" y="127"/>
                    </a:lnTo>
                    <a:lnTo>
                      <a:pt x="47" y="134"/>
                    </a:lnTo>
                    <a:lnTo>
                      <a:pt x="32" y="142"/>
                    </a:lnTo>
                    <a:lnTo>
                      <a:pt x="8" y="127"/>
                    </a:lnTo>
                    <a:lnTo>
                      <a:pt x="47" y="142"/>
                    </a:lnTo>
                    <a:lnTo>
                      <a:pt x="55" y="127"/>
                    </a:lnTo>
                    <a:lnTo>
                      <a:pt x="60" y="116"/>
                    </a:lnTo>
                    <a:lnTo>
                      <a:pt x="59" y="142"/>
                    </a:lnTo>
                    <a:lnTo>
                      <a:pt x="55" y="153"/>
                    </a:lnTo>
                    <a:lnTo>
                      <a:pt x="5" y="235"/>
                    </a:lnTo>
                    <a:lnTo>
                      <a:pt x="55" y="160"/>
                    </a:lnTo>
                    <a:lnTo>
                      <a:pt x="59" y="160"/>
                    </a:lnTo>
                    <a:lnTo>
                      <a:pt x="55" y="184"/>
                    </a:lnTo>
                    <a:lnTo>
                      <a:pt x="47" y="209"/>
                    </a:lnTo>
                    <a:lnTo>
                      <a:pt x="5" y="261"/>
                    </a:lnTo>
                    <a:lnTo>
                      <a:pt x="52" y="200"/>
                    </a:lnTo>
                    <a:lnTo>
                      <a:pt x="55" y="200"/>
                    </a:lnTo>
                    <a:lnTo>
                      <a:pt x="57" y="209"/>
                    </a:lnTo>
                    <a:lnTo>
                      <a:pt x="47" y="243"/>
                    </a:lnTo>
                    <a:lnTo>
                      <a:pt x="57" y="235"/>
                    </a:lnTo>
                    <a:lnTo>
                      <a:pt x="44" y="276"/>
                    </a:lnTo>
                    <a:lnTo>
                      <a:pt x="34" y="300"/>
                    </a:lnTo>
                    <a:lnTo>
                      <a:pt x="16" y="318"/>
                    </a:lnTo>
                    <a:lnTo>
                      <a:pt x="5" y="318"/>
                    </a:lnTo>
                    <a:lnTo>
                      <a:pt x="24" y="311"/>
                    </a:lnTo>
                    <a:lnTo>
                      <a:pt x="42" y="292"/>
                    </a:lnTo>
                    <a:lnTo>
                      <a:pt x="47" y="285"/>
                    </a:lnTo>
                    <a:lnTo>
                      <a:pt x="42" y="311"/>
                    </a:lnTo>
                    <a:lnTo>
                      <a:pt x="32" y="344"/>
                    </a:lnTo>
                    <a:lnTo>
                      <a:pt x="16" y="363"/>
                    </a:lnTo>
                    <a:lnTo>
                      <a:pt x="0" y="375"/>
                    </a:lnTo>
                    <a:lnTo>
                      <a:pt x="20" y="352"/>
                    </a:lnTo>
                    <a:lnTo>
                      <a:pt x="34" y="326"/>
                    </a:lnTo>
                    <a:lnTo>
                      <a:pt x="47" y="300"/>
                    </a:lnTo>
                    <a:lnTo>
                      <a:pt x="49" y="292"/>
                    </a:lnTo>
                    <a:lnTo>
                      <a:pt x="47" y="318"/>
                    </a:lnTo>
                    <a:lnTo>
                      <a:pt x="52" y="311"/>
                    </a:lnTo>
                    <a:lnTo>
                      <a:pt x="57" y="318"/>
                    </a:lnTo>
                    <a:lnTo>
                      <a:pt x="47" y="344"/>
                    </a:lnTo>
                    <a:lnTo>
                      <a:pt x="47" y="363"/>
                    </a:lnTo>
                    <a:lnTo>
                      <a:pt x="34" y="394"/>
                    </a:lnTo>
                    <a:lnTo>
                      <a:pt x="41" y="394"/>
                    </a:lnTo>
                    <a:lnTo>
                      <a:pt x="34" y="412"/>
                    </a:lnTo>
                    <a:lnTo>
                      <a:pt x="18" y="445"/>
                    </a:lnTo>
                    <a:lnTo>
                      <a:pt x="4" y="453"/>
                    </a:lnTo>
                    <a:lnTo>
                      <a:pt x="26" y="434"/>
                    </a:lnTo>
                    <a:lnTo>
                      <a:pt x="39" y="412"/>
                    </a:lnTo>
                    <a:lnTo>
                      <a:pt x="44" y="403"/>
                    </a:lnTo>
                    <a:lnTo>
                      <a:pt x="44" y="427"/>
                    </a:lnTo>
                    <a:lnTo>
                      <a:pt x="44" y="434"/>
                    </a:lnTo>
                    <a:lnTo>
                      <a:pt x="39" y="471"/>
                    </a:lnTo>
                    <a:lnTo>
                      <a:pt x="31" y="495"/>
                    </a:lnTo>
                    <a:lnTo>
                      <a:pt x="34" y="495"/>
                    </a:lnTo>
                    <a:lnTo>
                      <a:pt x="28" y="512"/>
                    </a:lnTo>
                    <a:lnTo>
                      <a:pt x="4" y="554"/>
                    </a:lnTo>
                    <a:lnTo>
                      <a:pt x="20" y="528"/>
                    </a:lnTo>
                    <a:lnTo>
                      <a:pt x="32" y="512"/>
                    </a:lnTo>
                    <a:lnTo>
                      <a:pt x="32" y="538"/>
                    </a:lnTo>
                    <a:lnTo>
                      <a:pt x="26" y="543"/>
                    </a:lnTo>
                    <a:lnTo>
                      <a:pt x="32" y="538"/>
                    </a:lnTo>
                    <a:lnTo>
                      <a:pt x="32" y="554"/>
                    </a:lnTo>
                    <a:lnTo>
                      <a:pt x="28" y="569"/>
                    </a:lnTo>
                    <a:lnTo>
                      <a:pt x="5" y="595"/>
                    </a:lnTo>
                    <a:lnTo>
                      <a:pt x="26" y="569"/>
                    </a:lnTo>
                    <a:lnTo>
                      <a:pt x="26" y="580"/>
                    </a:lnTo>
                    <a:lnTo>
                      <a:pt x="28" y="587"/>
                    </a:lnTo>
                    <a:lnTo>
                      <a:pt x="5" y="644"/>
                    </a:lnTo>
                    <a:lnTo>
                      <a:pt x="24" y="603"/>
                    </a:lnTo>
                    <a:lnTo>
                      <a:pt x="28" y="595"/>
                    </a:lnTo>
                    <a:lnTo>
                      <a:pt x="31" y="613"/>
                    </a:lnTo>
                    <a:lnTo>
                      <a:pt x="26" y="629"/>
                    </a:lnTo>
                    <a:lnTo>
                      <a:pt x="31" y="621"/>
                    </a:lnTo>
                    <a:lnTo>
                      <a:pt x="26" y="670"/>
                    </a:lnTo>
                    <a:lnTo>
                      <a:pt x="4" y="727"/>
                    </a:lnTo>
                    <a:lnTo>
                      <a:pt x="26" y="670"/>
                    </a:lnTo>
                    <a:lnTo>
                      <a:pt x="24" y="696"/>
                    </a:lnTo>
                    <a:lnTo>
                      <a:pt x="31" y="670"/>
                    </a:lnTo>
                    <a:lnTo>
                      <a:pt x="31" y="696"/>
                    </a:lnTo>
                    <a:lnTo>
                      <a:pt x="32" y="813"/>
                    </a:lnTo>
                    <a:lnTo>
                      <a:pt x="55" y="956"/>
                    </a:lnTo>
                    <a:lnTo>
                      <a:pt x="32" y="805"/>
                    </a:lnTo>
                    <a:lnTo>
                      <a:pt x="32" y="746"/>
                    </a:lnTo>
                    <a:lnTo>
                      <a:pt x="34" y="705"/>
                    </a:lnTo>
                    <a:lnTo>
                      <a:pt x="39" y="670"/>
                    </a:lnTo>
                    <a:lnTo>
                      <a:pt x="42" y="613"/>
                    </a:lnTo>
                    <a:lnTo>
                      <a:pt x="47" y="637"/>
                    </a:lnTo>
                    <a:lnTo>
                      <a:pt x="79" y="956"/>
                    </a:lnTo>
                    <a:lnTo>
                      <a:pt x="49" y="637"/>
                    </a:lnTo>
                    <a:lnTo>
                      <a:pt x="49" y="603"/>
                    </a:lnTo>
                    <a:lnTo>
                      <a:pt x="55" y="621"/>
                    </a:lnTo>
                    <a:lnTo>
                      <a:pt x="59" y="932"/>
                    </a:lnTo>
                    <a:lnTo>
                      <a:pt x="57" y="663"/>
                    </a:lnTo>
                    <a:lnTo>
                      <a:pt x="55" y="613"/>
                    </a:lnTo>
                    <a:lnTo>
                      <a:pt x="52" y="595"/>
                    </a:lnTo>
                    <a:lnTo>
                      <a:pt x="55" y="554"/>
                    </a:lnTo>
                    <a:lnTo>
                      <a:pt x="57" y="587"/>
                    </a:lnTo>
                    <a:lnTo>
                      <a:pt x="63" y="655"/>
                    </a:lnTo>
                    <a:lnTo>
                      <a:pt x="71" y="696"/>
                    </a:lnTo>
                    <a:lnTo>
                      <a:pt x="92" y="755"/>
                    </a:lnTo>
                    <a:lnTo>
                      <a:pt x="131" y="865"/>
                    </a:lnTo>
                    <a:lnTo>
                      <a:pt x="79" y="705"/>
                    </a:lnTo>
                    <a:lnTo>
                      <a:pt x="70" y="663"/>
                    </a:lnTo>
                    <a:lnTo>
                      <a:pt x="63" y="637"/>
                    </a:lnTo>
                    <a:lnTo>
                      <a:pt x="59" y="603"/>
                    </a:lnTo>
                    <a:lnTo>
                      <a:pt x="60" y="512"/>
                    </a:lnTo>
                    <a:lnTo>
                      <a:pt x="63" y="538"/>
                    </a:lnTo>
                    <a:lnTo>
                      <a:pt x="63" y="486"/>
                    </a:lnTo>
                    <a:lnTo>
                      <a:pt x="63" y="471"/>
                    </a:lnTo>
                    <a:lnTo>
                      <a:pt x="70" y="512"/>
                    </a:lnTo>
                    <a:lnTo>
                      <a:pt x="115" y="821"/>
                    </a:lnTo>
                    <a:lnTo>
                      <a:pt x="75" y="569"/>
                    </a:lnTo>
                    <a:lnTo>
                      <a:pt x="71" y="543"/>
                    </a:lnTo>
                    <a:lnTo>
                      <a:pt x="70" y="512"/>
                    </a:lnTo>
                    <a:lnTo>
                      <a:pt x="70" y="419"/>
                    </a:lnTo>
                    <a:lnTo>
                      <a:pt x="71" y="427"/>
                    </a:lnTo>
                    <a:lnTo>
                      <a:pt x="73" y="375"/>
                    </a:lnTo>
                    <a:lnTo>
                      <a:pt x="81" y="394"/>
                    </a:lnTo>
                    <a:lnTo>
                      <a:pt x="116" y="738"/>
                    </a:lnTo>
                    <a:lnTo>
                      <a:pt x="97" y="569"/>
                    </a:lnTo>
                    <a:lnTo>
                      <a:pt x="92" y="495"/>
                    </a:lnTo>
                    <a:lnTo>
                      <a:pt x="81" y="427"/>
                    </a:lnTo>
                    <a:lnTo>
                      <a:pt x="81" y="386"/>
                    </a:lnTo>
                    <a:lnTo>
                      <a:pt x="79" y="318"/>
                    </a:lnTo>
                    <a:lnTo>
                      <a:pt x="84" y="326"/>
                    </a:lnTo>
                    <a:lnTo>
                      <a:pt x="102" y="670"/>
                    </a:lnTo>
                    <a:lnTo>
                      <a:pt x="81" y="300"/>
                    </a:lnTo>
                    <a:lnTo>
                      <a:pt x="81" y="269"/>
                    </a:lnTo>
                    <a:lnTo>
                      <a:pt x="84" y="292"/>
                    </a:lnTo>
                    <a:lnTo>
                      <a:pt x="84" y="217"/>
                    </a:lnTo>
                    <a:lnTo>
                      <a:pt x="88" y="243"/>
                    </a:lnTo>
                    <a:lnTo>
                      <a:pt x="88" y="200"/>
                    </a:lnTo>
                    <a:lnTo>
                      <a:pt x="96" y="228"/>
                    </a:lnTo>
                    <a:lnTo>
                      <a:pt x="107" y="311"/>
                    </a:lnTo>
                    <a:lnTo>
                      <a:pt x="116" y="363"/>
                    </a:lnTo>
                    <a:lnTo>
                      <a:pt x="139" y="445"/>
                    </a:lnTo>
                    <a:lnTo>
                      <a:pt x="151" y="521"/>
                    </a:lnTo>
                    <a:lnTo>
                      <a:pt x="116" y="363"/>
                    </a:lnTo>
                    <a:lnTo>
                      <a:pt x="108" y="318"/>
                    </a:lnTo>
                    <a:lnTo>
                      <a:pt x="97" y="261"/>
                    </a:lnTo>
                    <a:lnTo>
                      <a:pt x="96" y="217"/>
                    </a:lnTo>
                    <a:lnTo>
                      <a:pt x="92" y="142"/>
                    </a:lnTo>
                    <a:lnTo>
                      <a:pt x="94" y="153"/>
                    </a:lnTo>
                    <a:lnTo>
                      <a:pt x="97" y="142"/>
                    </a:lnTo>
                    <a:lnTo>
                      <a:pt x="96" y="111"/>
                    </a:lnTo>
                    <a:lnTo>
                      <a:pt x="100" y="142"/>
                    </a:lnTo>
                    <a:lnTo>
                      <a:pt x="107" y="176"/>
                    </a:lnTo>
                    <a:lnTo>
                      <a:pt x="116" y="209"/>
                    </a:lnTo>
                    <a:lnTo>
                      <a:pt x="135" y="243"/>
                    </a:lnTo>
                    <a:lnTo>
                      <a:pt x="168" y="326"/>
                    </a:lnTo>
                    <a:lnTo>
                      <a:pt x="112" y="200"/>
                    </a:lnTo>
                    <a:lnTo>
                      <a:pt x="107" y="167"/>
                    </a:lnTo>
                    <a:lnTo>
                      <a:pt x="102" y="153"/>
                    </a:lnTo>
                    <a:lnTo>
                      <a:pt x="102" y="67"/>
                    </a:lnTo>
                    <a:lnTo>
                      <a:pt x="108" y="93"/>
                    </a:lnTo>
                    <a:lnTo>
                      <a:pt x="115" y="134"/>
                    </a:lnTo>
                    <a:lnTo>
                      <a:pt x="128" y="200"/>
                    </a:lnTo>
                    <a:lnTo>
                      <a:pt x="149" y="269"/>
                    </a:lnTo>
                    <a:lnTo>
                      <a:pt x="154" y="300"/>
                    </a:lnTo>
                    <a:lnTo>
                      <a:pt x="112" y="134"/>
                    </a:lnTo>
                    <a:lnTo>
                      <a:pt x="108" y="75"/>
                    </a:lnTo>
                    <a:lnTo>
                      <a:pt x="110" y="33"/>
                    </a:lnTo>
                    <a:lnTo>
                      <a:pt x="97" y="7"/>
                    </a:lnTo>
                    <a:lnTo>
                      <a:pt x="94" y="12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grpSp>
            <p:nvGrpSpPr>
              <p:cNvPr id="57" name="Group 47"/>
              <p:cNvGrpSpPr>
                <a:grpSpLocks/>
              </p:cNvGrpSpPr>
              <p:nvPr/>
            </p:nvGrpSpPr>
            <p:grpSpPr bwMode="auto">
              <a:xfrm>
                <a:off x="114" y="1735"/>
                <a:ext cx="522" cy="2564"/>
                <a:chOff x="114" y="1735"/>
                <a:chExt cx="522" cy="2564"/>
              </a:xfrm>
            </p:grpSpPr>
            <p:sp>
              <p:nvSpPr>
                <p:cNvPr id="78" name="Freeform 40"/>
                <p:cNvSpPr>
                  <a:spLocks/>
                </p:cNvSpPr>
                <p:nvPr/>
              </p:nvSpPr>
              <p:spPr bwMode="ltGray">
                <a:xfrm>
                  <a:off x="195" y="3670"/>
                  <a:ext cx="43" cy="629"/>
                </a:xfrm>
                <a:custGeom>
                  <a:avLst/>
                  <a:gdLst/>
                  <a:ahLst/>
                  <a:cxnLst>
                    <a:cxn ang="0">
                      <a:pos x="33" y="0"/>
                    </a:cxn>
                    <a:cxn ang="0">
                      <a:pos x="30" y="12"/>
                    </a:cxn>
                    <a:cxn ang="0">
                      <a:pos x="17" y="123"/>
                    </a:cxn>
                    <a:cxn ang="0">
                      <a:pos x="8" y="229"/>
                    </a:cxn>
                    <a:cxn ang="0">
                      <a:pos x="0" y="360"/>
                    </a:cxn>
                    <a:cxn ang="0">
                      <a:pos x="0" y="502"/>
                    </a:cxn>
                    <a:cxn ang="0">
                      <a:pos x="4" y="628"/>
                    </a:cxn>
                    <a:cxn ang="0">
                      <a:pos x="8" y="628"/>
                    </a:cxn>
                    <a:cxn ang="0">
                      <a:pos x="4" y="502"/>
                    </a:cxn>
                    <a:cxn ang="0">
                      <a:pos x="4" y="398"/>
                    </a:cxn>
                    <a:cxn ang="0">
                      <a:pos x="12" y="284"/>
                    </a:cxn>
                    <a:cxn ang="0">
                      <a:pos x="24" y="172"/>
                    </a:cxn>
                    <a:cxn ang="0">
                      <a:pos x="42" y="28"/>
                    </a:cxn>
                    <a:cxn ang="0">
                      <a:pos x="33" y="0"/>
                    </a:cxn>
                  </a:cxnLst>
                  <a:rect l="0" t="0" r="r" b="b"/>
                  <a:pathLst>
                    <a:path w="43" h="629">
                      <a:moveTo>
                        <a:pt x="33" y="0"/>
                      </a:moveTo>
                      <a:lnTo>
                        <a:pt x="30" y="12"/>
                      </a:lnTo>
                      <a:lnTo>
                        <a:pt x="17" y="123"/>
                      </a:lnTo>
                      <a:lnTo>
                        <a:pt x="8" y="229"/>
                      </a:lnTo>
                      <a:lnTo>
                        <a:pt x="0" y="360"/>
                      </a:lnTo>
                      <a:lnTo>
                        <a:pt x="0" y="502"/>
                      </a:lnTo>
                      <a:lnTo>
                        <a:pt x="4" y="628"/>
                      </a:lnTo>
                      <a:lnTo>
                        <a:pt x="8" y="628"/>
                      </a:lnTo>
                      <a:lnTo>
                        <a:pt x="4" y="502"/>
                      </a:lnTo>
                      <a:lnTo>
                        <a:pt x="4" y="398"/>
                      </a:lnTo>
                      <a:lnTo>
                        <a:pt x="12" y="284"/>
                      </a:lnTo>
                      <a:lnTo>
                        <a:pt x="24" y="172"/>
                      </a:lnTo>
                      <a:lnTo>
                        <a:pt x="42" y="28"/>
                      </a:lnTo>
                      <a:lnTo>
                        <a:pt x="33" y="0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  <p:sp>
              <p:nvSpPr>
                <p:cNvPr id="79" name="Freeform 41"/>
                <p:cNvSpPr>
                  <a:spLocks/>
                </p:cNvSpPr>
                <p:nvPr/>
              </p:nvSpPr>
              <p:spPr bwMode="ltGray">
                <a:xfrm>
                  <a:off x="114" y="3027"/>
                  <a:ext cx="139" cy="763"/>
                </a:xfrm>
                <a:custGeom>
                  <a:avLst/>
                  <a:gdLst/>
                  <a:ahLst/>
                  <a:cxnLst>
                    <a:cxn ang="0">
                      <a:pos x="136" y="118"/>
                    </a:cxn>
                    <a:cxn ang="0">
                      <a:pos x="126" y="68"/>
                    </a:cxn>
                    <a:cxn ang="0">
                      <a:pos x="121" y="49"/>
                    </a:cxn>
                    <a:cxn ang="0">
                      <a:pos x="111" y="32"/>
                    </a:cxn>
                    <a:cxn ang="0">
                      <a:pos x="102" y="17"/>
                    </a:cxn>
                    <a:cxn ang="0">
                      <a:pos x="89" y="2"/>
                    </a:cxn>
                    <a:cxn ang="0">
                      <a:pos x="78" y="0"/>
                    </a:cxn>
                    <a:cxn ang="0">
                      <a:pos x="67" y="7"/>
                    </a:cxn>
                    <a:cxn ang="0">
                      <a:pos x="56" y="14"/>
                    </a:cxn>
                    <a:cxn ang="0">
                      <a:pos x="43" y="28"/>
                    </a:cxn>
                    <a:cxn ang="0">
                      <a:pos x="35" y="56"/>
                    </a:cxn>
                    <a:cxn ang="0">
                      <a:pos x="27" y="97"/>
                    </a:cxn>
                    <a:cxn ang="0">
                      <a:pos x="19" y="130"/>
                    </a:cxn>
                    <a:cxn ang="0">
                      <a:pos x="12" y="162"/>
                    </a:cxn>
                    <a:cxn ang="0">
                      <a:pos x="4" y="205"/>
                    </a:cxn>
                    <a:cxn ang="0">
                      <a:pos x="0" y="297"/>
                    </a:cxn>
                    <a:cxn ang="0">
                      <a:pos x="1" y="366"/>
                    </a:cxn>
                    <a:cxn ang="0">
                      <a:pos x="8" y="467"/>
                    </a:cxn>
                    <a:cxn ang="0">
                      <a:pos x="19" y="555"/>
                    </a:cxn>
                    <a:cxn ang="0">
                      <a:pos x="43" y="762"/>
                    </a:cxn>
                    <a:cxn ang="0">
                      <a:pos x="34" y="540"/>
                    </a:cxn>
                    <a:cxn ang="0">
                      <a:pos x="28" y="463"/>
                    </a:cxn>
                    <a:cxn ang="0">
                      <a:pos x="25" y="395"/>
                    </a:cxn>
                    <a:cxn ang="0">
                      <a:pos x="24" y="323"/>
                    </a:cxn>
                    <a:cxn ang="0">
                      <a:pos x="27" y="242"/>
                    </a:cxn>
                    <a:cxn ang="0">
                      <a:pos x="31" y="180"/>
                    </a:cxn>
                    <a:cxn ang="0">
                      <a:pos x="37" y="105"/>
                    </a:cxn>
                    <a:cxn ang="0">
                      <a:pos x="47" y="68"/>
                    </a:cxn>
                    <a:cxn ang="0">
                      <a:pos x="59" y="54"/>
                    </a:cxn>
                    <a:cxn ang="0">
                      <a:pos x="94" y="45"/>
                    </a:cxn>
                    <a:cxn ang="0">
                      <a:pos x="115" y="71"/>
                    </a:cxn>
                    <a:cxn ang="0">
                      <a:pos x="138" y="127"/>
                    </a:cxn>
                    <a:cxn ang="0">
                      <a:pos x="136" y="118"/>
                    </a:cxn>
                  </a:cxnLst>
                  <a:rect l="0" t="0" r="r" b="b"/>
                  <a:pathLst>
                    <a:path w="139" h="763">
                      <a:moveTo>
                        <a:pt x="136" y="118"/>
                      </a:moveTo>
                      <a:lnTo>
                        <a:pt x="126" y="68"/>
                      </a:lnTo>
                      <a:lnTo>
                        <a:pt x="121" y="49"/>
                      </a:lnTo>
                      <a:lnTo>
                        <a:pt x="111" y="32"/>
                      </a:lnTo>
                      <a:lnTo>
                        <a:pt x="102" y="17"/>
                      </a:lnTo>
                      <a:lnTo>
                        <a:pt x="89" y="2"/>
                      </a:lnTo>
                      <a:lnTo>
                        <a:pt x="78" y="0"/>
                      </a:lnTo>
                      <a:lnTo>
                        <a:pt x="67" y="7"/>
                      </a:lnTo>
                      <a:lnTo>
                        <a:pt x="56" y="14"/>
                      </a:lnTo>
                      <a:lnTo>
                        <a:pt x="43" y="28"/>
                      </a:lnTo>
                      <a:lnTo>
                        <a:pt x="35" y="56"/>
                      </a:lnTo>
                      <a:lnTo>
                        <a:pt x="27" y="97"/>
                      </a:lnTo>
                      <a:lnTo>
                        <a:pt x="19" y="130"/>
                      </a:lnTo>
                      <a:lnTo>
                        <a:pt x="12" y="162"/>
                      </a:lnTo>
                      <a:lnTo>
                        <a:pt x="4" y="205"/>
                      </a:lnTo>
                      <a:lnTo>
                        <a:pt x="0" y="297"/>
                      </a:lnTo>
                      <a:lnTo>
                        <a:pt x="1" y="366"/>
                      </a:lnTo>
                      <a:lnTo>
                        <a:pt x="8" y="467"/>
                      </a:lnTo>
                      <a:lnTo>
                        <a:pt x="19" y="555"/>
                      </a:lnTo>
                      <a:lnTo>
                        <a:pt x="43" y="762"/>
                      </a:lnTo>
                      <a:lnTo>
                        <a:pt x="34" y="540"/>
                      </a:lnTo>
                      <a:lnTo>
                        <a:pt x="28" y="463"/>
                      </a:lnTo>
                      <a:lnTo>
                        <a:pt x="25" y="395"/>
                      </a:lnTo>
                      <a:lnTo>
                        <a:pt x="24" y="323"/>
                      </a:lnTo>
                      <a:lnTo>
                        <a:pt x="27" y="242"/>
                      </a:lnTo>
                      <a:lnTo>
                        <a:pt x="31" y="180"/>
                      </a:lnTo>
                      <a:lnTo>
                        <a:pt x="37" y="105"/>
                      </a:lnTo>
                      <a:lnTo>
                        <a:pt x="47" y="68"/>
                      </a:lnTo>
                      <a:lnTo>
                        <a:pt x="59" y="54"/>
                      </a:lnTo>
                      <a:lnTo>
                        <a:pt x="94" y="45"/>
                      </a:lnTo>
                      <a:lnTo>
                        <a:pt x="115" y="71"/>
                      </a:lnTo>
                      <a:lnTo>
                        <a:pt x="138" y="127"/>
                      </a:lnTo>
                      <a:lnTo>
                        <a:pt x="136" y="118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  <p:grpSp>
              <p:nvGrpSpPr>
                <p:cNvPr id="80" name="Group 44"/>
                <p:cNvGrpSpPr>
                  <a:grpSpLocks/>
                </p:cNvGrpSpPr>
                <p:nvPr/>
              </p:nvGrpSpPr>
              <p:grpSpPr bwMode="auto">
                <a:xfrm>
                  <a:off x="294" y="1735"/>
                  <a:ext cx="342" cy="1085"/>
                  <a:chOff x="294" y="1735"/>
                  <a:chExt cx="342" cy="1085"/>
                </a:xfrm>
              </p:grpSpPr>
              <p:sp>
                <p:nvSpPr>
                  <p:cNvPr id="83" name="Freeform 42"/>
                  <p:cNvSpPr>
                    <a:spLocks/>
                  </p:cNvSpPr>
                  <p:nvPr/>
                </p:nvSpPr>
                <p:spPr bwMode="ltGray">
                  <a:xfrm>
                    <a:off x="294" y="1735"/>
                    <a:ext cx="189" cy="1084"/>
                  </a:xfrm>
                  <a:custGeom>
                    <a:avLst/>
                    <a:gdLst/>
                    <a:ahLst/>
                    <a:cxnLst>
                      <a:cxn ang="0">
                        <a:pos x="177" y="24"/>
                      </a:cxn>
                      <a:cxn ang="0">
                        <a:pos x="175" y="0"/>
                      </a:cxn>
                      <a:cxn ang="0">
                        <a:pos x="162" y="9"/>
                      </a:cxn>
                      <a:cxn ang="0">
                        <a:pos x="154" y="38"/>
                      </a:cxn>
                      <a:cxn ang="0">
                        <a:pos x="5" y="237"/>
                      </a:cxn>
                      <a:cxn ang="0">
                        <a:pos x="138" y="96"/>
                      </a:cxn>
                      <a:cxn ang="0">
                        <a:pos x="139" y="123"/>
                      </a:cxn>
                      <a:cxn ang="0">
                        <a:pos x="74" y="293"/>
                      </a:cxn>
                      <a:cxn ang="0">
                        <a:pos x="155" y="158"/>
                      </a:cxn>
                      <a:cxn ang="0">
                        <a:pos x="145" y="214"/>
                      </a:cxn>
                      <a:cxn ang="0">
                        <a:pos x="119" y="306"/>
                      </a:cxn>
                      <a:cxn ang="0">
                        <a:pos x="41" y="553"/>
                      </a:cxn>
                      <a:cxn ang="0">
                        <a:pos x="43" y="533"/>
                      </a:cxn>
                      <a:cxn ang="0">
                        <a:pos x="95" y="379"/>
                      </a:cxn>
                      <a:cxn ang="0">
                        <a:pos x="135" y="261"/>
                      </a:cxn>
                      <a:cxn ang="0">
                        <a:pos x="154" y="204"/>
                      </a:cxn>
                      <a:cxn ang="0">
                        <a:pos x="158" y="224"/>
                      </a:cxn>
                      <a:cxn ang="0">
                        <a:pos x="135" y="298"/>
                      </a:cxn>
                      <a:cxn ang="0">
                        <a:pos x="104" y="402"/>
                      </a:cxn>
                      <a:cxn ang="0">
                        <a:pos x="145" y="261"/>
                      </a:cxn>
                      <a:cxn ang="0">
                        <a:pos x="158" y="224"/>
                      </a:cxn>
                      <a:cxn ang="0">
                        <a:pos x="159" y="264"/>
                      </a:cxn>
                      <a:cxn ang="0">
                        <a:pos x="145" y="336"/>
                      </a:cxn>
                      <a:cxn ang="0">
                        <a:pos x="104" y="430"/>
                      </a:cxn>
                      <a:cxn ang="0">
                        <a:pos x="68" y="516"/>
                      </a:cxn>
                      <a:cxn ang="0">
                        <a:pos x="110" y="428"/>
                      </a:cxn>
                      <a:cxn ang="0">
                        <a:pos x="151" y="326"/>
                      </a:cxn>
                      <a:cxn ang="0">
                        <a:pos x="150" y="361"/>
                      </a:cxn>
                      <a:cxn ang="0">
                        <a:pos x="151" y="420"/>
                      </a:cxn>
                      <a:cxn ang="0">
                        <a:pos x="144" y="450"/>
                      </a:cxn>
                      <a:cxn ang="0">
                        <a:pos x="111" y="537"/>
                      </a:cxn>
                      <a:cxn ang="0">
                        <a:pos x="47" y="675"/>
                      </a:cxn>
                      <a:cxn ang="0">
                        <a:pos x="56" y="646"/>
                      </a:cxn>
                      <a:cxn ang="0">
                        <a:pos x="135" y="477"/>
                      </a:cxn>
                      <a:cxn ang="0">
                        <a:pos x="160" y="404"/>
                      </a:cxn>
                      <a:cxn ang="0">
                        <a:pos x="97" y="621"/>
                      </a:cxn>
                      <a:cxn ang="0">
                        <a:pos x="159" y="469"/>
                      </a:cxn>
                      <a:cxn ang="0">
                        <a:pos x="158" y="530"/>
                      </a:cxn>
                      <a:cxn ang="0">
                        <a:pos x="126" y="675"/>
                      </a:cxn>
                      <a:cxn ang="0">
                        <a:pos x="72" y="778"/>
                      </a:cxn>
                      <a:cxn ang="0">
                        <a:pos x="21" y="872"/>
                      </a:cxn>
                      <a:cxn ang="0">
                        <a:pos x="98" y="741"/>
                      </a:cxn>
                      <a:cxn ang="0">
                        <a:pos x="129" y="665"/>
                      </a:cxn>
                      <a:cxn ang="0">
                        <a:pos x="158" y="555"/>
                      </a:cxn>
                      <a:cxn ang="0">
                        <a:pos x="154" y="605"/>
                      </a:cxn>
                      <a:cxn ang="0">
                        <a:pos x="152" y="654"/>
                      </a:cxn>
                      <a:cxn ang="0">
                        <a:pos x="154" y="703"/>
                      </a:cxn>
                      <a:cxn ang="0">
                        <a:pos x="126" y="797"/>
                      </a:cxn>
                      <a:cxn ang="0">
                        <a:pos x="74" y="882"/>
                      </a:cxn>
                      <a:cxn ang="0">
                        <a:pos x="77" y="876"/>
                      </a:cxn>
                      <a:cxn ang="0">
                        <a:pos x="142" y="759"/>
                      </a:cxn>
                      <a:cxn ang="0">
                        <a:pos x="138" y="789"/>
                      </a:cxn>
                      <a:cxn ang="0">
                        <a:pos x="142" y="806"/>
                      </a:cxn>
                      <a:cxn ang="0">
                        <a:pos x="145" y="834"/>
                      </a:cxn>
                      <a:cxn ang="0">
                        <a:pos x="113" y="920"/>
                      </a:cxn>
                      <a:cxn ang="0">
                        <a:pos x="79" y="939"/>
                      </a:cxn>
                      <a:cxn ang="0">
                        <a:pos x="142" y="863"/>
                      </a:cxn>
                      <a:cxn ang="0">
                        <a:pos x="138" y="907"/>
                      </a:cxn>
                      <a:cxn ang="0">
                        <a:pos x="143" y="930"/>
                      </a:cxn>
                      <a:cxn ang="0">
                        <a:pos x="68" y="1083"/>
                      </a:cxn>
                      <a:cxn ang="0">
                        <a:pos x="138" y="967"/>
                      </a:cxn>
                      <a:cxn ang="0">
                        <a:pos x="153" y="924"/>
                      </a:cxn>
                      <a:cxn ang="0">
                        <a:pos x="163" y="886"/>
                      </a:cxn>
                    </a:cxnLst>
                    <a:rect l="0" t="0" r="r" b="b"/>
                    <a:pathLst>
                      <a:path w="189" h="1084">
                        <a:moveTo>
                          <a:pt x="174" y="84"/>
                        </a:moveTo>
                        <a:lnTo>
                          <a:pt x="177" y="24"/>
                        </a:lnTo>
                        <a:lnTo>
                          <a:pt x="188" y="21"/>
                        </a:lnTo>
                        <a:lnTo>
                          <a:pt x="175" y="0"/>
                        </a:lnTo>
                        <a:lnTo>
                          <a:pt x="170" y="1"/>
                        </a:lnTo>
                        <a:lnTo>
                          <a:pt x="162" y="9"/>
                        </a:lnTo>
                        <a:lnTo>
                          <a:pt x="161" y="27"/>
                        </a:lnTo>
                        <a:lnTo>
                          <a:pt x="154" y="38"/>
                        </a:lnTo>
                        <a:lnTo>
                          <a:pt x="91" y="193"/>
                        </a:lnTo>
                        <a:lnTo>
                          <a:pt x="5" y="237"/>
                        </a:lnTo>
                        <a:lnTo>
                          <a:pt x="90" y="191"/>
                        </a:lnTo>
                        <a:lnTo>
                          <a:pt x="138" y="96"/>
                        </a:lnTo>
                        <a:lnTo>
                          <a:pt x="154" y="82"/>
                        </a:lnTo>
                        <a:lnTo>
                          <a:pt x="139" y="123"/>
                        </a:lnTo>
                        <a:lnTo>
                          <a:pt x="154" y="126"/>
                        </a:lnTo>
                        <a:lnTo>
                          <a:pt x="74" y="293"/>
                        </a:lnTo>
                        <a:lnTo>
                          <a:pt x="129" y="188"/>
                        </a:lnTo>
                        <a:lnTo>
                          <a:pt x="155" y="158"/>
                        </a:lnTo>
                        <a:lnTo>
                          <a:pt x="154" y="180"/>
                        </a:lnTo>
                        <a:lnTo>
                          <a:pt x="145" y="214"/>
                        </a:lnTo>
                        <a:lnTo>
                          <a:pt x="138" y="242"/>
                        </a:lnTo>
                        <a:lnTo>
                          <a:pt x="119" y="306"/>
                        </a:lnTo>
                        <a:lnTo>
                          <a:pt x="84" y="420"/>
                        </a:lnTo>
                        <a:lnTo>
                          <a:pt x="41" y="553"/>
                        </a:lnTo>
                        <a:lnTo>
                          <a:pt x="5" y="646"/>
                        </a:lnTo>
                        <a:lnTo>
                          <a:pt x="43" y="533"/>
                        </a:lnTo>
                        <a:lnTo>
                          <a:pt x="66" y="465"/>
                        </a:lnTo>
                        <a:lnTo>
                          <a:pt x="95" y="379"/>
                        </a:lnTo>
                        <a:lnTo>
                          <a:pt x="111" y="326"/>
                        </a:lnTo>
                        <a:lnTo>
                          <a:pt x="135" y="261"/>
                        </a:lnTo>
                        <a:lnTo>
                          <a:pt x="145" y="231"/>
                        </a:lnTo>
                        <a:lnTo>
                          <a:pt x="154" y="204"/>
                        </a:lnTo>
                        <a:lnTo>
                          <a:pt x="149" y="206"/>
                        </a:lnTo>
                        <a:lnTo>
                          <a:pt x="158" y="224"/>
                        </a:lnTo>
                        <a:lnTo>
                          <a:pt x="149" y="242"/>
                        </a:lnTo>
                        <a:lnTo>
                          <a:pt x="135" y="298"/>
                        </a:lnTo>
                        <a:lnTo>
                          <a:pt x="121" y="356"/>
                        </a:lnTo>
                        <a:lnTo>
                          <a:pt x="104" y="402"/>
                        </a:lnTo>
                        <a:lnTo>
                          <a:pt x="132" y="306"/>
                        </a:lnTo>
                        <a:lnTo>
                          <a:pt x="145" y="261"/>
                        </a:lnTo>
                        <a:lnTo>
                          <a:pt x="154" y="224"/>
                        </a:lnTo>
                        <a:lnTo>
                          <a:pt x="158" y="224"/>
                        </a:lnTo>
                        <a:lnTo>
                          <a:pt x="151" y="278"/>
                        </a:lnTo>
                        <a:lnTo>
                          <a:pt x="159" y="264"/>
                        </a:lnTo>
                        <a:lnTo>
                          <a:pt x="154" y="298"/>
                        </a:lnTo>
                        <a:lnTo>
                          <a:pt x="145" y="336"/>
                        </a:lnTo>
                        <a:lnTo>
                          <a:pt x="126" y="392"/>
                        </a:lnTo>
                        <a:lnTo>
                          <a:pt x="104" y="430"/>
                        </a:lnTo>
                        <a:lnTo>
                          <a:pt x="84" y="477"/>
                        </a:lnTo>
                        <a:lnTo>
                          <a:pt x="68" y="516"/>
                        </a:lnTo>
                        <a:lnTo>
                          <a:pt x="79" y="496"/>
                        </a:lnTo>
                        <a:lnTo>
                          <a:pt x="110" y="428"/>
                        </a:lnTo>
                        <a:lnTo>
                          <a:pt x="145" y="345"/>
                        </a:lnTo>
                        <a:lnTo>
                          <a:pt x="151" y="326"/>
                        </a:lnTo>
                        <a:lnTo>
                          <a:pt x="158" y="298"/>
                        </a:lnTo>
                        <a:lnTo>
                          <a:pt x="150" y="361"/>
                        </a:lnTo>
                        <a:lnTo>
                          <a:pt x="163" y="337"/>
                        </a:lnTo>
                        <a:lnTo>
                          <a:pt x="151" y="420"/>
                        </a:lnTo>
                        <a:lnTo>
                          <a:pt x="149" y="439"/>
                        </a:lnTo>
                        <a:lnTo>
                          <a:pt x="144" y="450"/>
                        </a:lnTo>
                        <a:lnTo>
                          <a:pt x="128" y="495"/>
                        </a:lnTo>
                        <a:lnTo>
                          <a:pt x="111" y="537"/>
                        </a:lnTo>
                        <a:lnTo>
                          <a:pt x="77" y="608"/>
                        </a:lnTo>
                        <a:lnTo>
                          <a:pt x="47" y="675"/>
                        </a:lnTo>
                        <a:lnTo>
                          <a:pt x="0" y="769"/>
                        </a:lnTo>
                        <a:lnTo>
                          <a:pt x="56" y="646"/>
                        </a:lnTo>
                        <a:lnTo>
                          <a:pt x="113" y="524"/>
                        </a:lnTo>
                        <a:lnTo>
                          <a:pt x="135" y="477"/>
                        </a:lnTo>
                        <a:lnTo>
                          <a:pt x="149" y="427"/>
                        </a:lnTo>
                        <a:lnTo>
                          <a:pt x="160" y="404"/>
                        </a:lnTo>
                        <a:lnTo>
                          <a:pt x="162" y="407"/>
                        </a:lnTo>
                        <a:lnTo>
                          <a:pt x="97" y="621"/>
                        </a:lnTo>
                        <a:lnTo>
                          <a:pt x="147" y="475"/>
                        </a:lnTo>
                        <a:lnTo>
                          <a:pt x="159" y="469"/>
                        </a:lnTo>
                        <a:lnTo>
                          <a:pt x="145" y="549"/>
                        </a:lnTo>
                        <a:lnTo>
                          <a:pt x="158" y="530"/>
                        </a:lnTo>
                        <a:lnTo>
                          <a:pt x="138" y="618"/>
                        </a:lnTo>
                        <a:lnTo>
                          <a:pt x="126" y="675"/>
                        </a:lnTo>
                        <a:lnTo>
                          <a:pt x="104" y="721"/>
                        </a:lnTo>
                        <a:lnTo>
                          <a:pt x="72" y="778"/>
                        </a:lnTo>
                        <a:lnTo>
                          <a:pt x="43" y="834"/>
                        </a:lnTo>
                        <a:lnTo>
                          <a:pt x="21" y="872"/>
                        </a:lnTo>
                        <a:lnTo>
                          <a:pt x="5" y="892"/>
                        </a:lnTo>
                        <a:lnTo>
                          <a:pt x="98" y="741"/>
                        </a:lnTo>
                        <a:lnTo>
                          <a:pt x="119" y="696"/>
                        </a:lnTo>
                        <a:lnTo>
                          <a:pt x="129" y="665"/>
                        </a:lnTo>
                        <a:lnTo>
                          <a:pt x="144" y="608"/>
                        </a:lnTo>
                        <a:lnTo>
                          <a:pt x="158" y="555"/>
                        </a:lnTo>
                        <a:lnTo>
                          <a:pt x="143" y="632"/>
                        </a:lnTo>
                        <a:lnTo>
                          <a:pt x="154" y="605"/>
                        </a:lnTo>
                        <a:lnTo>
                          <a:pt x="142" y="668"/>
                        </a:lnTo>
                        <a:lnTo>
                          <a:pt x="152" y="654"/>
                        </a:lnTo>
                        <a:lnTo>
                          <a:pt x="141" y="729"/>
                        </a:lnTo>
                        <a:lnTo>
                          <a:pt x="154" y="703"/>
                        </a:lnTo>
                        <a:lnTo>
                          <a:pt x="142" y="741"/>
                        </a:lnTo>
                        <a:lnTo>
                          <a:pt x="126" y="797"/>
                        </a:lnTo>
                        <a:lnTo>
                          <a:pt x="113" y="814"/>
                        </a:lnTo>
                        <a:lnTo>
                          <a:pt x="74" y="882"/>
                        </a:lnTo>
                        <a:lnTo>
                          <a:pt x="37" y="920"/>
                        </a:lnTo>
                        <a:lnTo>
                          <a:pt x="77" y="876"/>
                        </a:lnTo>
                        <a:lnTo>
                          <a:pt x="111" y="816"/>
                        </a:lnTo>
                        <a:lnTo>
                          <a:pt x="142" y="759"/>
                        </a:lnTo>
                        <a:lnTo>
                          <a:pt x="151" y="732"/>
                        </a:lnTo>
                        <a:lnTo>
                          <a:pt x="138" y="789"/>
                        </a:lnTo>
                        <a:lnTo>
                          <a:pt x="149" y="778"/>
                        </a:lnTo>
                        <a:lnTo>
                          <a:pt x="142" y="806"/>
                        </a:lnTo>
                        <a:lnTo>
                          <a:pt x="138" y="845"/>
                        </a:lnTo>
                        <a:lnTo>
                          <a:pt x="145" y="834"/>
                        </a:lnTo>
                        <a:lnTo>
                          <a:pt x="137" y="867"/>
                        </a:lnTo>
                        <a:lnTo>
                          <a:pt x="113" y="920"/>
                        </a:lnTo>
                        <a:lnTo>
                          <a:pt x="98" y="929"/>
                        </a:lnTo>
                        <a:lnTo>
                          <a:pt x="79" y="939"/>
                        </a:lnTo>
                        <a:lnTo>
                          <a:pt x="116" y="910"/>
                        </a:lnTo>
                        <a:lnTo>
                          <a:pt x="142" y="863"/>
                        </a:lnTo>
                        <a:lnTo>
                          <a:pt x="149" y="826"/>
                        </a:lnTo>
                        <a:lnTo>
                          <a:pt x="138" y="907"/>
                        </a:lnTo>
                        <a:lnTo>
                          <a:pt x="149" y="886"/>
                        </a:lnTo>
                        <a:lnTo>
                          <a:pt x="143" y="930"/>
                        </a:lnTo>
                        <a:lnTo>
                          <a:pt x="132" y="991"/>
                        </a:lnTo>
                        <a:lnTo>
                          <a:pt x="68" y="1083"/>
                        </a:lnTo>
                        <a:lnTo>
                          <a:pt x="132" y="997"/>
                        </a:lnTo>
                        <a:lnTo>
                          <a:pt x="138" y="967"/>
                        </a:lnTo>
                        <a:lnTo>
                          <a:pt x="143" y="948"/>
                        </a:lnTo>
                        <a:lnTo>
                          <a:pt x="153" y="924"/>
                        </a:lnTo>
                        <a:lnTo>
                          <a:pt x="160" y="969"/>
                        </a:lnTo>
                        <a:lnTo>
                          <a:pt x="163" y="886"/>
                        </a:lnTo>
                        <a:lnTo>
                          <a:pt x="174" y="84"/>
                        </a:lnTo>
                      </a:path>
                    </a:pathLst>
                  </a:custGeom>
                  <a:solidFill>
                    <a:srgbClr val="CEDA9D"/>
                  </a:solidFill>
                  <a:ln w="9525" cap="rnd">
                    <a:noFill/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</a:endParaRPr>
                  </a:p>
                </p:txBody>
              </p:sp>
              <p:sp>
                <p:nvSpPr>
                  <p:cNvPr id="84" name="Freeform 43"/>
                  <p:cNvSpPr>
                    <a:spLocks/>
                  </p:cNvSpPr>
                  <p:nvPr/>
                </p:nvSpPr>
                <p:spPr bwMode="ltGray">
                  <a:xfrm>
                    <a:off x="456" y="1735"/>
                    <a:ext cx="180" cy="1085"/>
                  </a:xfrm>
                  <a:custGeom>
                    <a:avLst/>
                    <a:gdLst/>
                    <a:ahLst/>
                    <a:cxnLst>
                      <a:cxn ang="0">
                        <a:pos x="1" y="897"/>
                      </a:cxn>
                      <a:cxn ang="0">
                        <a:pos x="6" y="858"/>
                      </a:cxn>
                      <a:cxn ang="0">
                        <a:pos x="51" y="1084"/>
                      </a:cxn>
                      <a:cxn ang="0">
                        <a:pos x="16" y="864"/>
                      </a:cxn>
                      <a:cxn ang="0">
                        <a:pos x="19" y="840"/>
                      </a:cxn>
                      <a:cxn ang="0">
                        <a:pos x="63" y="1001"/>
                      </a:cxn>
                      <a:cxn ang="0">
                        <a:pos x="18" y="831"/>
                      </a:cxn>
                      <a:cxn ang="0">
                        <a:pos x="24" y="795"/>
                      </a:cxn>
                      <a:cxn ang="0">
                        <a:pos x="29" y="756"/>
                      </a:cxn>
                      <a:cxn ang="0">
                        <a:pos x="26" y="728"/>
                      </a:cxn>
                      <a:cxn ang="0">
                        <a:pos x="32" y="712"/>
                      </a:cxn>
                      <a:cxn ang="0">
                        <a:pos x="29" y="709"/>
                      </a:cxn>
                      <a:cxn ang="0">
                        <a:pos x="29" y="670"/>
                      </a:cxn>
                      <a:cxn ang="0">
                        <a:pos x="32" y="643"/>
                      </a:cxn>
                      <a:cxn ang="0">
                        <a:pos x="84" y="832"/>
                      </a:cxn>
                      <a:cxn ang="0">
                        <a:pos x="29" y="634"/>
                      </a:cxn>
                      <a:cxn ang="0">
                        <a:pos x="35" y="634"/>
                      </a:cxn>
                      <a:cxn ang="0">
                        <a:pos x="35" y="576"/>
                      </a:cxn>
                      <a:cxn ang="0">
                        <a:pos x="102" y="710"/>
                      </a:cxn>
                      <a:cxn ang="0">
                        <a:pos x="49" y="617"/>
                      </a:cxn>
                      <a:cxn ang="0">
                        <a:pos x="30" y="539"/>
                      </a:cxn>
                      <a:cxn ang="0">
                        <a:pos x="32" y="511"/>
                      </a:cxn>
                      <a:cxn ang="0">
                        <a:pos x="43" y="535"/>
                      </a:cxn>
                      <a:cxn ang="0">
                        <a:pos x="44" y="501"/>
                      </a:cxn>
                      <a:cxn ang="0">
                        <a:pos x="94" y="560"/>
                      </a:cxn>
                      <a:cxn ang="0">
                        <a:pos x="75" y="530"/>
                      </a:cxn>
                      <a:cxn ang="0">
                        <a:pos x="37" y="456"/>
                      </a:cxn>
                      <a:cxn ang="0">
                        <a:pos x="35" y="407"/>
                      </a:cxn>
                      <a:cxn ang="0">
                        <a:pos x="39" y="377"/>
                      </a:cxn>
                      <a:cxn ang="0">
                        <a:pos x="51" y="399"/>
                      </a:cxn>
                      <a:cxn ang="0">
                        <a:pos x="49" y="348"/>
                      </a:cxn>
                      <a:cxn ang="0">
                        <a:pos x="44" y="314"/>
                      </a:cxn>
                      <a:cxn ang="0">
                        <a:pos x="48" y="295"/>
                      </a:cxn>
                      <a:cxn ang="0">
                        <a:pos x="99" y="387"/>
                      </a:cxn>
                      <a:cxn ang="0">
                        <a:pos x="160" y="456"/>
                      </a:cxn>
                      <a:cxn ang="0">
                        <a:pos x="75" y="342"/>
                      </a:cxn>
                      <a:cxn ang="0">
                        <a:pos x="48" y="295"/>
                      </a:cxn>
                      <a:cxn ang="0">
                        <a:pos x="51" y="268"/>
                      </a:cxn>
                      <a:cxn ang="0">
                        <a:pos x="45" y="207"/>
                      </a:cxn>
                      <a:cxn ang="0">
                        <a:pos x="48" y="165"/>
                      </a:cxn>
                      <a:cxn ang="0">
                        <a:pos x="75" y="216"/>
                      </a:cxn>
                      <a:cxn ang="0">
                        <a:pos x="69" y="201"/>
                      </a:cxn>
                      <a:cxn ang="0">
                        <a:pos x="51" y="165"/>
                      </a:cxn>
                      <a:cxn ang="0">
                        <a:pos x="48" y="146"/>
                      </a:cxn>
                      <a:cxn ang="0">
                        <a:pos x="39" y="118"/>
                      </a:cxn>
                      <a:cxn ang="0">
                        <a:pos x="94" y="168"/>
                      </a:cxn>
                      <a:cxn ang="0">
                        <a:pos x="39" y="80"/>
                      </a:cxn>
                      <a:cxn ang="0">
                        <a:pos x="104" y="80"/>
                      </a:cxn>
                      <a:cxn ang="0">
                        <a:pos x="133" y="69"/>
                      </a:cxn>
                      <a:cxn ang="0">
                        <a:pos x="48" y="80"/>
                      </a:cxn>
                      <a:cxn ang="0">
                        <a:pos x="35" y="33"/>
                      </a:cxn>
                      <a:cxn ang="0">
                        <a:pos x="17" y="13"/>
                      </a:cxn>
                      <a:cxn ang="0">
                        <a:pos x="0" y="942"/>
                      </a:cxn>
                    </a:cxnLst>
                    <a:rect l="0" t="0" r="r" b="b"/>
                    <a:pathLst>
                      <a:path w="180" h="1085">
                        <a:moveTo>
                          <a:pt x="0" y="942"/>
                        </a:moveTo>
                        <a:lnTo>
                          <a:pt x="1" y="897"/>
                        </a:lnTo>
                        <a:lnTo>
                          <a:pt x="11" y="923"/>
                        </a:lnTo>
                        <a:lnTo>
                          <a:pt x="6" y="858"/>
                        </a:lnTo>
                        <a:lnTo>
                          <a:pt x="17" y="867"/>
                        </a:lnTo>
                        <a:lnTo>
                          <a:pt x="51" y="1084"/>
                        </a:lnTo>
                        <a:lnTo>
                          <a:pt x="19" y="897"/>
                        </a:lnTo>
                        <a:lnTo>
                          <a:pt x="16" y="864"/>
                        </a:lnTo>
                        <a:lnTo>
                          <a:pt x="13" y="832"/>
                        </a:lnTo>
                        <a:lnTo>
                          <a:pt x="19" y="840"/>
                        </a:lnTo>
                        <a:lnTo>
                          <a:pt x="40" y="900"/>
                        </a:lnTo>
                        <a:lnTo>
                          <a:pt x="63" y="1001"/>
                        </a:lnTo>
                        <a:lnTo>
                          <a:pt x="29" y="867"/>
                        </a:lnTo>
                        <a:lnTo>
                          <a:pt x="18" y="831"/>
                        </a:lnTo>
                        <a:lnTo>
                          <a:pt x="17" y="779"/>
                        </a:lnTo>
                        <a:lnTo>
                          <a:pt x="24" y="795"/>
                        </a:lnTo>
                        <a:lnTo>
                          <a:pt x="22" y="736"/>
                        </a:lnTo>
                        <a:lnTo>
                          <a:pt x="29" y="756"/>
                        </a:lnTo>
                        <a:lnTo>
                          <a:pt x="60" y="952"/>
                        </a:lnTo>
                        <a:lnTo>
                          <a:pt x="26" y="728"/>
                        </a:lnTo>
                        <a:lnTo>
                          <a:pt x="22" y="690"/>
                        </a:lnTo>
                        <a:lnTo>
                          <a:pt x="32" y="712"/>
                        </a:lnTo>
                        <a:lnTo>
                          <a:pt x="57" y="821"/>
                        </a:lnTo>
                        <a:lnTo>
                          <a:pt x="29" y="709"/>
                        </a:lnTo>
                        <a:lnTo>
                          <a:pt x="19" y="652"/>
                        </a:lnTo>
                        <a:lnTo>
                          <a:pt x="29" y="670"/>
                        </a:lnTo>
                        <a:lnTo>
                          <a:pt x="22" y="634"/>
                        </a:lnTo>
                        <a:lnTo>
                          <a:pt x="32" y="643"/>
                        </a:lnTo>
                        <a:lnTo>
                          <a:pt x="41" y="709"/>
                        </a:lnTo>
                        <a:lnTo>
                          <a:pt x="84" y="832"/>
                        </a:lnTo>
                        <a:lnTo>
                          <a:pt x="39" y="690"/>
                        </a:lnTo>
                        <a:lnTo>
                          <a:pt x="29" y="634"/>
                        </a:lnTo>
                        <a:lnTo>
                          <a:pt x="26" y="605"/>
                        </a:lnTo>
                        <a:lnTo>
                          <a:pt x="35" y="634"/>
                        </a:lnTo>
                        <a:lnTo>
                          <a:pt x="29" y="569"/>
                        </a:lnTo>
                        <a:lnTo>
                          <a:pt x="35" y="576"/>
                        </a:lnTo>
                        <a:lnTo>
                          <a:pt x="40" y="610"/>
                        </a:lnTo>
                        <a:lnTo>
                          <a:pt x="102" y="710"/>
                        </a:lnTo>
                        <a:lnTo>
                          <a:pt x="68" y="650"/>
                        </a:lnTo>
                        <a:lnTo>
                          <a:pt x="49" y="617"/>
                        </a:lnTo>
                        <a:lnTo>
                          <a:pt x="44" y="606"/>
                        </a:lnTo>
                        <a:lnTo>
                          <a:pt x="30" y="539"/>
                        </a:lnTo>
                        <a:lnTo>
                          <a:pt x="35" y="551"/>
                        </a:lnTo>
                        <a:lnTo>
                          <a:pt x="32" y="511"/>
                        </a:lnTo>
                        <a:lnTo>
                          <a:pt x="30" y="518"/>
                        </a:lnTo>
                        <a:lnTo>
                          <a:pt x="43" y="535"/>
                        </a:lnTo>
                        <a:lnTo>
                          <a:pt x="34" y="491"/>
                        </a:lnTo>
                        <a:lnTo>
                          <a:pt x="44" y="501"/>
                        </a:lnTo>
                        <a:lnTo>
                          <a:pt x="68" y="522"/>
                        </a:lnTo>
                        <a:lnTo>
                          <a:pt x="94" y="560"/>
                        </a:lnTo>
                        <a:lnTo>
                          <a:pt x="157" y="700"/>
                        </a:lnTo>
                        <a:lnTo>
                          <a:pt x="75" y="530"/>
                        </a:lnTo>
                        <a:lnTo>
                          <a:pt x="45" y="491"/>
                        </a:lnTo>
                        <a:lnTo>
                          <a:pt x="37" y="456"/>
                        </a:lnTo>
                        <a:lnTo>
                          <a:pt x="49" y="473"/>
                        </a:lnTo>
                        <a:lnTo>
                          <a:pt x="35" y="407"/>
                        </a:lnTo>
                        <a:lnTo>
                          <a:pt x="44" y="412"/>
                        </a:lnTo>
                        <a:lnTo>
                          <a:pt x="39" y="377"/>
                        </a:lnTo>
                        <a:lnTo>
                          <a:pt x="40" y="369"/>
                        </a:lnTo>
                        <a:lnTo>
                          <a:pt x="51" y="399"/>
                        </a:lnTo>
                        <a:lnTo>
                          <a:pt x="40" y="348"/>
                        </a:lnTo>
                        <a:lnTo>
                          <a:pt x="49" y="348"/>
                        </a:lnTo>
                        <a:lnTo>
                          <a:pt x="39" y="314"/>
                        </a:lnTo>
                        <a:lnTo>
                          <a:pt x="44" y="314"/>
                        </a:lnTo>
                        <a:lnTo>
                          <a:pt x="39" y="295"/>
                        </a:lnTo>
                        <a:lnTo>
                          <a:pt x="48" y="295"/>
                        </a:lnTo>
                        <a:lnTo>
                          <a:pt x="67" y="336"/>
                        </a:lnTo>
                        <a:lnTo>
                          <a:pt x="99" y="387"/>
                        </a:lnTo>
                        <a:lnTo>
                          <a:pt x="131" y="428"/>
                        </a:lnTo>
                        <a:lnTo>
                          <a:pt x="160" y="456"/>
                        </a:lnTo>
                        <a:lnTo>
                          <a:pt x="91" y="369"/>
                        </a:lnTo>
                        <a:lnTo>
                          <a:pt x="75" y="342"/>
                        </a:lnTo>
                        <a:lnTo>
                          <a:pt x="51" y="308"/>
                        </a:lnTo>
                        <a:lnTo>
                          <a:pt x="48" y="295"/>
                        </a:lnTo>
                        <a:lnTo>
                          <a:pt x="41" y="258"/>
                        </a:lnTo>
                        <a:lnTo>
                          <a:pt x="51" y="268"/>
                        </a:lnTo>
                        <a:lnTo>
                          <a:pt x="40" y="207"/>
                        </a:lnTo>
                        <a:lnTo>
                          <a:pt x="45" y="207"/>
                        </a:lnTo>
                        <a:lnTo>
                          <a:pt x="39" y="165"/>
                        </a:lnTo>
                        <a:lnTo>
                          <a:pt x="48" y="165"/>
                        </a:lnTo>
                        <a:lnTo>
                          <a:pt x="53" y="185"/>
                        </a:lnTo>
                        <a:lnTo>
                          <a:pt x="75" y="216"/>
                        </a:lnTo>
                        <a:lnTo>
                          <a:pt x="138" y="287"/>
                        </a:lnTo>
                        <a:lnTo>
                          <a:pt x="69" y="201"/>
                        </a:lnTo>
                        <a:lnTo>
                          <a:pt x="53" y="183"/>
                        </a:lnTo>
                        <a:lnTo>
                          <a:pt x="51" y="165"/>
                        </a:lnTo>
                        <a:lnTo>
                          <a:pt x="41" y="136"/>
                        </a:lnTo>
                        <a:lnTo>
                          <a:pt x="48" y="146"/>
                        </a:lnTo>
                        <a:lnTo>
                          <a:pt x="32" y="107"/>
                        </a:lnTo>
                        <a:lnTo>
                          <a:pt x="39" y="118"/>
                        </a:lnTo>
                        <a:lnTo>
                          <a:pt x="52" y="117"/>
                        </a:lnTo>
                        <a:lnTo>
                          <a:pt x="94" y="168"/>
                        </a:lnTo>
                        <a:lnTo>
                          <a:pt x="51" y="118"/>
                        </a:lnTo>
                        <a:lnTo>
                          <a:pt x="39" y="80"/>
                        </a:lnTo>
                        <a:lnTo>
                          <a:pt x="51" y="80"/>
                        </a:lnTo>
                        <a:lnTo>
                          <a:pt x="104" y="80"/>
                        </a:lnTo>
                        <a:lnTo>
                          <a:pt x="179" y="42"/>
                        </a:lnTo>
                        <a:lnTo>
                          <a:pt x="133" y="69"/>
                        </a:lnTo>
                        <a:lnTo>
                          <a:pt x="66" y="89"/>
                        </a:lnTo>
                        <a:lnTo>
                          <a:pt x="48" y="80"/>
                        </a:lnTo>
                        <a:lnTo>
                          <a:pt x="41" y="61"/>
                        </a:lnTo>
                        <a:lnTo>
                          <a:pt x="35" y="33"/>
                        </a:lnTo>
                        <a:lnTo>
                          <a:pt x="20" y="0"/>
                        </a:lnTo>
                        <a:lnTo>
                          <a:pt x="17" y="13"/>
                        </a:lnTo>
                        <a:lnTo>
                          <a:pt x="13" y="2"/>
                        </a:lnTo>
                        <a:lnTo>
                          <a:pt x="0" y="942"/>
                        </a:lnTo>
                      </a:path>
                    </a:pathLst>
                  </a:custGeom>
                  <a:solidFill>
                    <a:srgbClr val="CEDA9D"/>
                  </a:solidFill>
                  <a:ln w="9525" cap="rnd">
                    <a:noFill/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</a:endParaRPr>
                  </a:p>
                </p:txBody>
              </p:sp>
            </p:grpSp>
            <p:sp>
              <p:nvSpPr>
                <p:cNvPr id="81" name="Freeform 45"/>
                <p:cNvSpPr>
                  <a:spLocks/>
                </p:cNvSpPr>
                <p:nvPr/>
              </p:nvSpPr>
              <p:spPr bwMode="ltGray">
                <a:xfrm>
                  <a:off x="458" y="2825"/>
                  <a:ext cx="48" cy="828"/>
                </a:xfrm>
                <a:custGeom>
                  <a:avLst/>
                  <a:gdLst/>
                  <a:ahLst/>
                  <a:cxnLst>
                    <a:cxn ang="0">
                      <a:pos x="9" y="0"/>
                    </a:cxn>
                    <a:cxn ang="0">
                      <a:pos x="18" y="63"/>
                    </a:cxn>
                    <a:cxn ang="0">
                      <a:pos x="28" y="163"/>
                    </a:cxn>
                    <a:cxn ang="0">
                      <a:pos x="37" y="301"/>
                    </a:cxn>
                    <a:cxn ang="0">
                      <a:pos x="47" y="477"/>
                    </a:cxn>
                    <a:cxn ang="0">
                      <a:pos x="47" y="665"/>
                    </a:cxn>
                    <a:cxn ang="0">
                      <a:pos x="42" y="827"/>
                    </a:cxn>
                    <a:cxn ang="0">
                      <a:pos x="37" y="827"/>
                    </a:cxn>
                    <a:cxn ang="0">
                      <a:pos x="42" y="665"/>
                    </a:cxn>
                    <a:cxn ang="0">
                      <a:pos x="42" y="526"/>
                    </a:cxn>
                    <a:cxn ang="0">
                      <a:pos x="33" y="375"/>
                    </a:cxn>
                    <a:cxn ang="0">
                      <a:pos x="18" y="226"/>
                    </a:cxn>
                    <a:cxn ang="0">
                      <a:pos x="0" y="38"/>
                    </a:cxn>
                    <a:cxn ang="0">
                      <a:pos x="9" y="0"/>
                    </a:cxn>
                  </a:cxnLst>
                  <a:rect l="0" t="0" r="r" b="b"/>
                  <a:pathLst>
                    <a:path w="48" h="828">
                      <a:moveTo>
                        <a:pt x="9" y="0"/>
                      </a:moveTo>
                      <a:lnTo>
                        <a:pt x="18" y="63"/>
                      </a:lnTo>
                      <a:lnTo>
                        <a:pt x="28" y="163"/>
                      </a:lnTo>
                      <a:lnTo>
                        <a:pt x="37" y="301"/>
                      </a:lnTo>
                      <a:lnTo>
                        <a:pt x="47" y="477"/>
                      </a:lnTo>
                      <a:lnTo>
                        <a:pt x="47" y="665"/>
                      </a:lnTo>
                      <a:lnTo>
                        <a:pt x="42" y="827"/>
                      </a:lnTo>
                      <a:lnTo>
                        <a:pt x="37" y="827"/>
                      </a:lnTo>
                      <a:lnTo>
                        <a:pt x="42" y="665"/>
                      </a:lnTo>
                      <a:lnTo>
                        <a:pt x="42" y="526"/>
                      </a:lnTo>
                      <a:lnTo>
                        <a:pt x="33" y="375"/>
                      </a:lnTo>
                      <a:lnTo>
                        <a:pt x="18" y="226"/>
                      </a:lnTo>
                      <a:lnTo>
                        <a:pt x="0" y="38"/>
                      </a:lnTo>
                      <a:lnTo>
                        <a:pt x="9" y="0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  <p:sp>
              <p:nvSpPr>
                <p:cNvPr id="82" name="Freeform 46"/>
                <p:cNvSpPr>
                  <a:spLocks/>
                </p:cNvSpPr>
                <p:nvPr/>
              </p:nvSpPr>
              <p:spPr bwMode="ltGray">
                <a:xfrm>
                  <a:off x="216" y="2485"/>
                  <a:ext cx="141" cy="742"/>
                </a:xfrm>
                <a:custGeom>
                  <a:avLst/>
                  <a:gdLst/>
                  <a:ahLst/>
                  <a:cxnLst>
                    <a:cxn ang="0">
                      <a:pos x="40" y="741"/>
                    </a:cxn>
                    <a:cxn ang="0">
                      <a:pos x="30" y="613"/>
                    </a:cxn>
                    <a:cxn ang="0">
                      <a:pos x="26" y="559"/>
                    </a:cxn>
                    <a:cxn ang="0">
                      <a:pos x="16" y="492"/>
                    </a:cxn>
                    <a:cxn ang="0">
                      <a:pos x="5" y="428"/>
                    </a:cxn>
                    <a:cxn ang="0">
                      <a:pos x="2" y="390"/>
                    </a:cxn>
                    <a:cxn ang="0">
                      <a:pos x="0" y="353"/>
                    </a:cxn>
                    <a:cxn ang="0">
                      <a:pos x="2" y="298"/>
                    </a:cxn>
                    <a:cxn ang="0">
                      <a:pos x="4" y="242"/>
                    </a:cxn>
                    <a:cxn ang="0">
                      <a:pos x="20" y="101"/>
                    </a:cxn>
                    <a:cxn ang="0">
                      <a:pos x="26" y="69"/>
                    </a:cxn>
                    <a:cxn ang="0">
                      <a:pos x="40" y="32"/>
                    </a:cxn>
                    <a:cxn ang="0">
                      <a:pos x="50" y="8"/>
                    </a:cxn>
                    <a:cxn ang="0">
                      <a:pos x="65" y="0"/>
                    </a:cxn>
                    <a:cxn ang="0">
                      <a:pos x="76" y="8"/>
                    </a:cxn>
                    <a:cxn ang="0">
                      <a:pos x="91" y="32"/>
                    </a:cxn>
                    <a:cxn ang="0">
                      <a:pos x="105" y="75"/>
                    </a:cxn>
                    <a:cxn ang="0">
                      <a:pos x="109" y="106"/>
                    </a:cxn>
                    <a:cxn ang="0">
                      <a:pos x="119" y="150"/>
                    </a:cxn>
                    <a:cxn ang="0">
                      <a:pos x="126" y="190"/>
                    </a:cxn>
                    <a:cxn ang="0">
                      <a:pos x="137" y="384"/>
                    </a:cxn>
                    <a:cxn ang="0">
                      <a:pos x="140" y="421"/>
                    </a:cxn>
                    <a:cxn ang="0">
                      <a:pos x="137" y="483"/>
                    </a:cxn>
                    <a:cxn ang="0">
                      <a:pos x="129" y="665"/>
                    </a:cxn>
                    <a:cxn ang="0">
                      <a:pos x="129" y="488"/>
                    </a:cxn>
                    <a:cxn ang="0">
                      <a:pos x="126" y="410"/>
                    </a:cxn>
                    <a:cxn ang="0">
                      <a:pos x="123" y="361"/>
                    </a:cxn>
                    <a:cxn ang="0">
                      <a:pos x="118" y="298"/>
                    </a:cxn>
                    <a:cxn ang="0">
                      <a:pos x="111" y="233"/>
                    </a:cxn>
                    <a:cxn ang="0">
                      <a:pos x="103" y="170"/>
                    </a:cxn>
                    <a:cxn ang="0">
                      <a:pos x="92" y="112"/>
                    </a:cxn>
                    <a:cxn ang="0">
                      <a:pos x="84" y="60"/>
                    </a:cxn>
                    <a:cxn ang="0">
                      <a:pos x="76" y="32"/>
                    </a:cxn>
                    <a:cxn ang="0">
                      <a:pos x="66" y="19"/>
                    </a:cxn>
                    <a:cxn ang="0">
                      <a:pos x="57" y="32"/>
                    </a:cxn>
                    <a:cxn ang="0">
                      <a:pos x="48" y="58"/>
                    </a:cxn>
                    <a:cxn ang="0">
                      <a:pos x="44" y="106"/>
                    </a:cxn>
                    <a:cxn ang="0">
                      <a:pos x="44" y="142"/>
                    </a:cxn>
                    <a:cxn ang="0">
                      <a:pos x="42" y="211"/>
                    </a:cxn>
                    <a:cxn ang="0">
                      <a:pos x="39" y="252"/>
                    </a:cxn>
                    <a:cxn ang="0">
                      <a:pos x="28" y="319"/>
                    </a:cxn>
                    <a:cxn ang="0">
                      <a:pos x="26" y="353"/>
                    </a:cxn>
                    <a:cxn ang="0">
                      <a:pos x="24" y="387"/>
                    </a:cxn>
                    <a:cxn ang="0">
                      <a:pos x="24" y="436"/>
                    </a:cxn>
                    <a:cxn ang="0">
                      <a:pos x="42" y="602"/>
                    </a:cxn>
                    <a:cxn ang="0">
                      <a:pos x="40" y="741"/>
                    </a:cxn>
                  </a:cxnLst>
                  <a:rect l="0" t="0" r="r" b="b"/>
                  <a:pathLst>
                    <a:path w="141" h="742">
                      <a:moveTo>
                        <a:pt x="40" y="741"/>
                      </a:moveTo>
                      <a:lnTo>
                        <a:pt x="30" y="613"/>
                      </a:lnTo>
                      <a:lnTo>
                        <a:pt x="26" y="559"/>
                      </a:lnTo>
                      <a:lnTo>
                        <a:pt x="16" y="492"/>
                      </a:lnTo>
                      <a:lnTo>
                        <a:pt x="5" y="428"/>
                      </a:lnTo>
                      <a:lnTo>
                        <a:pt x="2" y="390"/>
                      </a:lnTo>
                      <a:lnTo>
                        <a:pt x="0" y="353"/>
                      </a:lnTo>
                      <a:lnTo>
                        <a:pt x="2" y="298"/>
                      </a:lnTo>
                      <a:lnTo>
                        <a:pt x="4" y="242"/>
                      </a:lnTo>
                      <a:lnTo>
                        <a:pt x="20" y="101"/>
                      </a:lnTo>
                      <a:lnTo>
                        <a:pt x="26" y="69"/>
                      </a:lnTo>
                      <a:lnTo>
                        <a:pt x="40" y="32"/>
                      </a:lnTo>
                      <a:lnTo>
                        <a:pt x="50" y="8"/>
                      </a:lnTo>
                      <a:lnTo>
                        <a:pt x="65" y="0"/>
                      </a:lnTo>
                      <a:lnTo>
                        <a:pt x="76" y="8"/>
                      </a:lnTo>
                      <a:lnTo>
                        <a:pt x="91" y="32"/>
                      </a:lnTo>
                      <a:lnTo>
                        <a:pt x="105" y="75"/>
                      </a:lnTo>
                      <a:lnTo>
                        <a:pt x="109" y="106"/>
                      </a:lnTo>
                      <a:lnTo>
                        <a:pt x="119" y="150"/>
                      </a:lnTo>
                      <a:lnTo>
                        <a:pt x="126" y="190"/>
                      </a:lnTo>
                      <a:lnTo>
                        <a:pt x="137" y="384"/>
                      </a:lnTo>
                      <a:lnTo>
                        <a:pt x="140" y="421"/>
                      </a:lnTo>
                      <a:lnTo>
                        <a:pt x="137" y="483"/>
                      </a:lnTo>
                      <a:lnTo>
                        <a:pt x="129" y="665"/>
                      </a:lnTo>
                      <a:lnTo>
                        <a:pt x="129" y="488"/>
                      </a:lnTo>
                      <a:lnTo>
                        <a:pt x="126" y="410"/>
                      </a:lnTo>
                      <a:lnTo>
                        <a:pt x="123" y="361"/>
                      </a:lnTo>
                      <a:lnTo>
                        <a:pt x="118" y="298"/>
                      </a:lnTo>
                      <a:lnTo>
                        <a:pt x="111" y="233"/>
                      </a:lnTo>
                      <a:lnTo>
                        <a:pt x="103" y="170"/>
                      </a:lnTo>
                      <a:lnTo>
                        <a:pt x="92" y="112"/>
                      </a:lnTo>
                      <a:lnTo>
                        <a:pt x="84" y="60"/>
                      </a:lnTo>
                      <a:lnTo>
                        <a:pt x="76" y="32"/>
                      </a:lnTo>
                      <a:lnTo>
                        <a:pt x="66" y="19"/>
                      </a:lnTo>
                      <a:lnTo>
                        <a:pt x="57" y="32"/>
                      </a:lnTo>
                      <a:lnTo>
                        <a:pt x="48" y="58"/>
                      </a:lnTo>
                      <a:lnTo>
                        <a:pt x="44" y="106"/>
                      </a:lnTo>
                      <a:lnTo>
                        <a:pt x="44" y="142"/>
                      </a:lnTo>
                      <a:lnTo>
                        <a:pt x="42" y="211"/>
                      </a:lnTo>
                      <a:lnTo>
                        <a:pt x="39" y="252"/>
                      </a:lnTo>
                      <a:lnTo>
                        <a:pt x="28" y="319"/>
                      </a:lnTo>
                      <a:lnTo>
                        <a:pt x="26" y="353"/>
                      </a:lnTo>
                      <a:lnTo>
                        <a:pt x="24" y="387"/>
                      </a:lnTo>
                      <a:lnTo>
                        <a:pt x="24" y="436"/>
                      </a:lnTo>
                      <a:lnTo>
                        <a:pt x="42" y="602"/>
                      </a:lnTo>
                      <a:lnTo>
                        <a:pt x="40" y="741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</p:grpSp>
          <p:sp>
            <p:nvSpPr>
              <p:cNvPr id="58" name="Freeform 48"/>
              <p:cNvSpPr>
                <a:spLocks/>
              </p:cNvSpPr>
              <p:nvPr/>
            </p:nvSpPr>
            <p:spPr bwMode="ltGray">
              <a:xfrm>
                <a:off x="1088" y="3940"/>
                <a:ext cx="74" cy="211"/>
              </a:xfrm>
              <a:custGeom>
                <a:avLst/>
                <a:gdLst/>
                <a:ahLst/>
                <a:cxnLst>
                  <a:cxn ang="0">
                    <a:pos x="57" y="0"/>
                  </a:cxn>
                  <a:cxn ang="0">
                    <a:pos x="53" y="3"/>
                  </a:cxn>
                  <a:cxn ang="0">
                    <a:pos x="28" y="42"/>
                  </a:cxn>
                  <a:cxn ang="0">
                    <a:pos x="15" y="76"/>
                  </a:cxn>
                  <a:cxn ang="0">
                    <a:pos x="0" y="121"/>
                  </a:cxn>
                  <a:cxn ang="0">
                    <a:pos x="0" y="168"/>
                  </a:cxn>
                  <a:cxn ang="0">
                    <a:pos x="6" y="210"/>
                  </a:cxn>
                  <a:cxn ang="0">
                    <a:pos x="15" y="210"/>
                  </a:cxn>
                  <a:cxn ang="0">
                    <a:pos x="6" y="168"/>
                  </a:cxn>
                  <a:cxn ang="0">
                    <a:pos x="6" y="133"/>
                  </a:cxn>
                  <a:cxn ang="0">
                    <a:pos x="22" y="95"/>
                  </a:cxn>
                  <a:cxn ang="0">
                    <a:pos x="44" y="56"/>
                  </a:cxn>
                  <a:cxn ang="0">
                    <a:pos x="73" y="9"/>
                  </a:cxn>
                  <a:cxn ang="0">
                    <a:pos x="57" y="0"/>
                  </a:cxn>
                </a:cxnLst>
                <a:rect l="0" t="0" r="r" b="b"/>
                <a:pathLst>
                  <a:path w="74" h="211">
                    <a:moveTo>
                      <a:pt x="57" y="0"/>
                    </a:moveTo>
                    <a:lnTo>
                      <a:pt x="53" y="3"/>
                    </a:lnTo>
                    <a:lnTo>
                      <a:pt x="28" y="42"/>
                    </a:lnTo>
                    <a:lnTo>
                      <a:pt x="15" y="76"/>
                    </a:lnTo>
                    <a:lnTo>
                      <a:pt x="0" y="121"/>
                    </a:lnTo>
                    <a:lnTo>
                      <a:pt x="0" y="168"/>
                    </a:lnTo>
                    <a:lnTo>
                      <a:pt x="6" y="210"/>
                    </a:lnTo>
                    <a:lnTo>
                      <a:pt x="15" y="210"/>
                    </a:lnTo>
                    <a:lnTo>
                      <a:pt x="6" y="168"/>
                    </a:lnTo>
                    <a:lnTo>
                      <a:pt x="6" y="133"/>
                    </a:lnTo>
                    <a:lnTo>
                      <a:pt x="22" y="95"/>
                    </a:lnTo>
                    <a:lnTo>
                      <a:pt x="44" y="56"/>
                    </a:lnTo>
                    <a:lnTo>
                      <a:pt x="73" y="9"/>
                    </a:lnTo>
                    <a:lnTo>
                      <a:pt x="57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59" name="Freeform 49"/>
              <p:cNvSpPr>
                <a:spLocks/>
              </p:cNvSpPr>
              <p:nvPr/>
            </p:nvSpPr>
            <p:spPr bwMode="ltGray">
              <a:xfrm>
                <a:off x="2254" y="3865"/>
                <a:ext cx="99" cy="205"/>
              </a:xfrm>
              <a:custGeom>
                <a:avLst/>
                <a:gdLst/>
                <a:ahLst/>
                <a:cxnLst>
                  <a:cxn ang="0">
                    <a:pos x="19" y="0"/>
                  </a:cxn>
                  <a:cxn ang="0">
                    <a:pos x="39" y="14"/>
                  </a:cxn>
                  <a:cxn ang="0">
                    <a:pos x="58" y="39"/>
                  </a:cxn>
                  <a:cxn ang="0">
                    <a:pos x="78" y="74"/>
                  </a:cxn>
                  <a:cxn ang="0">
                    <a:pos x="98" y="117"/>
                  </a:cxn>
                  <a:cxn ang="0">
                    <a:pos x="98" y="163"/>
                  </a:cxn>
                  <a:cxn ang="0">
                    <a:pos x="88" y="204"/>
                  </a:cxn>
                  <a:cxn ang="0">
                    <a:pos x="78" y="204"/>
                  </a:cxn>
                  <a:cxn ang="0">
                    <a:pos x="88" y="163"/>
                  </a:cxn>
                  <a:cxn ang="0">
                    <a:pos x="88" y="129"/>
                  </a:cxn>
                  <a:cxn ang="0">
                    <a:pos x="69" y="92"/>
                  </a:cxn>
                  <a:cxn ang="0">
                    <a:pos x="39" y="55"/>
                  </a:cxn>
                  <a:cxn ang="0">
                    <a:pos x="0" y="9"/>
                  </a:cxn>
                  <a:cxn ang="0">
                    <a:pos x="19" y="0"/>
                  </a:cxn>
                </a:cxnLst>
                <a:rect l="0" t="0" r="r" b="b"/>
                <a:pathLst>
                  <a:path w="99" h="205">
                    <a:moveTo>
                      <a:pt x="19" y="0"/>
                    </a:moveTo>
                    <a:lnTo>
                      <a:pt x="39" y="14"/>
                    </a:lnTo>
                    <a:lnTo>
                      <a:pt x="58" y="39"/>
                    </a:lnTo>
                    <a:lnTo>
                      <a:pt x="78" y="74"/>
                    </a:lnTo>
                    <a:lnTo>
                      <a:pt x="98" y="117"/>
                    </a:lnTo>
                    <a:lnTo>
                      <a:pt x="98" y="163"/>
                    </a:lnTo>
                    <a:lnTo>
                      <a:pt x="88" y="204"/>
                    </a:lnTo>
                    <a:lnTo>
                      <a:pt x="78" y="204"/>
                    </a:lnTo>
                    <a:lnTo>
                      <a:pt x="88" y="163"/>
                    </a:lnTo>
                    <a:lnTo>
                      <a:pt x="88" y="129"/>
                    </a:lnTo>
                    <a:lnTo>
                      <a:pt x="69" y="92"/>
                    </a:lnTo>
                    <a:lnTo>
                      <a:pt x="39" y="55"/>
                    </a:lnTo>
                    <a:lnTo>
                      <a:pt x="0" y="9"/>
                    </a:lnTo>
                    <a:lnTo>
                      <a:pt x="19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60" name="Freeform 50"/>
              <p:cNvSpPr>
                <a:spLocks/>
              </p:cNvSpPr>
              <p:nvPr/>
            </p:nvSpPr>
            <p:spPr bwMode="ltGray">
              <a:xfrm>
                <a:off x="1782" y="3751"/>
                <a:ext cx="165" cy="204"/>
              </a:xfrm>
              <a:custGeom>
                <a:avLst/>
                <a:gdLst/>
                <a:ahLst/>
                <a:cxnLst>
                  <a:cxn ang="0">
                    <a:pos x="160" y="32"/>
                  </a:cxn>
                  <a:cxn ang="0">
                    <a:pos x="125" y="0"/>
                  </a:cxn>
                  <a:cxn ang="0">
                    <a:pos x="103" y="0"/>
                  </a:cxn>
                  <a:cxn ang="0">
                    <a:pos x="85" y="2"/>
                  </a:cxn>
                  <a:cxn ang="0">
                    <a:pos x="70" y="11"/>
                  </a:cxn>
                  <a:cxn ang="0">
                    <a:pos x="32" y="37"/>
                  </a:cxn>
                  <a:cxn ang="0">
                    <a:pos x="19" y="48"/>
                  </a:cxn>
                  <a:cxn ang="0">
                    <a:pos x="12" y="60"/>
                  </a:cxn>
                  <a:cxn ang="0">
                    <a:pos x="2" y="95"/>
                  </a:cxn>
                  <a:cxn ang="0">
                    <a:pos x="0" y="106"/>
                  </a:cxn>
                  <a:cxn ang="0">
                    <a:pos x="2" y="118"/>
                  </a:cxn>
                  <a:cxn ang="0">
                    <a:pos x="9" y="133"/>
                  </a:cxn>
                  <a:cxn ang="0">
                    <a:pos x="24" y="154"/>
                  </a:cxn>
                  <a:cxn ang="0">
                    <a:pos x="36" y="169"/>
                  </a:cxn>
                  <a:cxn ang="0">
                    <a:pos x="55" y="184"/>
                  </a:cxn>
                  <a:cxn ang="0">
                    <a:pos x="92" y="203"/>
                  </a:cxn>
                  <a:cxn ang="0">
                    <a:pos x="72" y="179"/>
                  </a:cxn>
                  <a:cxn ang="0">
                    <a:pos x="57" y="158"/>
                  </a:cxn>
                  <a:cxn ang="0">
                    <a:pos x="49" y="138"/>
                  </a:cxn>
                  <a:cxn ang="0">
                    <a:pos x="51" y="118"/>
                  </a:cxn>
                  <a:cxn ang="0">
                    <a:pos x="55" y="106"/>
                  </a:cxn>
                  <a:cxn ang="0">
                    <a:pos x="49" y="89"/>
                  </a:cxn>
                  <a:cxn ang="0">
                    <a:pos x="45" y="75"/>
                  </a:cxn>
                  <a:cxn ang="0">
                    <a:pos x="60" y="48"/>
                  </a:cxn>
                  <a:cxn ang="0">
                    <a:pos x="63" y="34"/>
                  </a:cxn>
                  <a:cxn ang="0">
                    <a:pos x="77" y="23"/>
                  </a:cxn>
                  <a:cxn ang="0">
                    <a:pos x="103" y="8"/>
                  </a:cxn>
                  <a:cxn ang="0">
                    <a:pos x="117" y="19"/>
                  </a:cxn>
                  <a:cxn ang="0">
                    <a:pos x="164" y="38"/>
                  </a:cxn>
                  <a:cxn ang="0">
                    <a:pos x="160" y="32"/>
                  </a:cxn>
                </a:cxnLst>
                <a:rect l="0" t="0" r="r" b="b"/>
                <a:pathLst>
                  <a:path w="165" h="204">
                    <a:moveTo>
                      <a:pt x="160" y="32"/>
                    </a:moveTo>
                    <a:lnTo>
                      <a:pt x="125" y="0"/>
                    </a:lnTo>
                    <a:lnTo>
                      <a:pt x="103" y="0"/>
                    </a:lnTo>
                    <a:lnTo>
                      <a:pt x="85" y="2"/>
                    </a:lnTo>
                    <a:lnTo>
                      <a:pt x="70" y="11"/>
                    </a:lnTo>
                    <a:lnTo>
                      <a:pt x="32" y="37"/>
                    </a:lnTo>
                    <a:lnTo>
                      <a:pt x="19" y="48"/>
                    </a:lnTo>
                    <a:lnTo>
                      <a:pt x="12" y="60"/>
                    </a:lnTo>
                    <a:lnTo>
                      <a:pt x="2" y="95"/>
                    </a:lnTo>
                    <a:lnTo>
                      <a:pt x="0" y="106"/>
                    </a:lnTo>
                    <a:lnTo>
                      <a:pt x="2" y="118"/>
                    </a:lnTo>
                    <a:lnTo>
                      <a:pt x="9" y="133"/>
                    </a:lnTo>
                    <a:lnTo>
                      <a:pt x="24" y="154"/>
                    </a:lnTo>
                    <a:lnTo>
                      <a:pt x="36" y="169"/>
                    </a:lnTo>
                    <a:lnTo>
                      <a:pt x="55" y="184"/>
                    </a:lnTo>
                    <a:lnTo>
                      <a:pt x="92" y="203"/>
                    </a:lnTo>
                    <a:lnTo>
                      <a:pt x="72" y="179"/>
                    </a:lnTo>
                    <a:lnTo>
                      <a:pt x="57" y="158"/>
                    </a:lnTo>
                    <a:lnTo>
                      <a:pt x="49" y="138"/>
                    </a:lnTo>
                    <a:lnTo>
                      <a:pt x="51" y="118"/>
                    </a:lnTo>
                    <a:lnTo>
                      <a:pt x="55" y="106"/>
                    </a:lnTo>
                    <a:lnTo>
                      <a:pt x="49" y="89"/>
                    </a:lnTo>
                    <a:lnTo>
                      <a:pt x="45" y="75"/>
                    </a:lnTo>
                    <a:lnTo>
                      <a:pt x="60" y="48"/>
                    </a:lnTo>
                    <a:lnTo>
                      <a:pt x="63" y="34"/>
                    </a:lnTo>
                    <a:lnTo>
                      <a:pt x="77" y="23"/>
                    </a:lnTo>
                    <a:lnTo>
                      <a:pt x="103" y="8"/>
                    </a:lnTo>
                    <a:lnTo>
                      <a:pt x="117" y="19"/>
                    </a:lnTo>
                    <a:lnTo>
                      <a:pt x="164" y="38"/>
                    </a:lnTo>
                    <a:lnTo>
                      <a:pt x="160" y="32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61" name="Freeform 51"/>
              <p:cNvSpPr>
                <a:spLocks/>
              </p:cNvSpPr>
              <p:nvPr/>
            </p:nvSpPr>
            <p:spPr bwMode="ltGray">
              <a:xfrm>
                <a:off x="866" y="3767"/>
                <a:ext cx="307" cy="273"/>
              </a:xfrm>
              <a:custGeom>
                <a:avLst/>
                <a:gdLst/>
                <a:ahLst/>
                <a:cxnLst>
                  <a:cxn ang="0">
                    <a:pos x="139" y="7"/>
                  </a:cxn>
                  <a:cxn ang="0">
                    <a:pos x="21" y="12"/>
                  </a:cxn>
                  <a:cxn ang="0">
                    <a:pos x="130" y="12"/>
                  </a:cxn>
                  <a:cxn ang="0">
                    <a:pos x="113" y="23"/>
                  </a:cxn>
                  <a:cxn ang="0">
                    <a:pos x="113" y="28"/>
                  </a:cxn>
                  <a:cxn ang="0">
                    <a:pos x="60" y="40"/>
                  </a:cxn>
                  <a:cxn ang="0">
                    <a:pos x="99" y="36"/>
                  </a:cxn>
                  <a:cxn ang="0">
                    <a:pos x="99" y="43"/>
                  </a:cxn>
                  <a:cxn ang="0">
                    <a:pos x="110" y="45"/>
                  </a:cxn>
                  <a:cxn ang="0">
                    <a:pos x="12" y="74"/>
                  </a:cxn>
                  <a:cxn ang="0">
                    <a:pos x="104" y="59"/>
                  </a:cxn>
                  <a:cxn ang="0">
                    <a:pos x="82" y="79"/>
                  </a:cxn>
                  <a:cxn ang="0">
                    <a:pos x="12" y="90"/>
                  </a:cxn>
                  <a:cxn ang="0">
                    <a:pos x="87" y="80"/>
                  </a:cxn>
                  <a:cxn ang="0">
                    <a:pos x="29" y="103"/>
                  </a:cxn>
                  <a:cxn ang="0">
                    <a:pos x="64" y="93"/>
                  </a:cxn>
                  <a:cxn ang="0">
                    <a:pos x="87" y="90"/>
                  </a:cxn>
                  <a:cxn ang="0">
                    <a:pos x="87" y="98"/>
                  </a:cxn>
                  <a:cxn ang="0">
                    <a:pos x="73" y="111"/>
                  </a:cxn>
                  <a:cxn ang="0">
                    <a:pos x="8" y="129"/>
                  </a:cxn>
                  <a:cxn ang="0">
                    <a:pos x="82" y="114"/>
                  </a:cxn>
                  <a:cxn ang="0">
                    <a:pos x="69" y="134"/>
                  </a:cxn>
                  <a:cxn ang="0">
                    <a:pos x="52" y="145"/>
                  </a:cxn>
                  <a:cxn ang="0">
                    <a:pos x="60" y="145"/>
                  </a:cxn>
                  <a:cxn ang="0">
                    <a:pos x="60" y="152"/>
                  </a:cxn>
                  <a:cxn ang="0">
                    <a:pos x="12" y="168"/>
                  </a:cxn>
                  <a:cxn ang="0">
                    <a:pos x="52" y="167"/>
                  </a:cxn>
                  <a:cxn ang="0">
                    <a:pos x="52" y="168"/>
                  </a:cxn>
                  <a:cxn ang="0">
                    <a:pos x="56" y="176"/>
                  </a:cxn>
                  <a:cxn ang="0">
                    <a:pos x="46" y="191"/>
                  </a:cxn>
                  <a:cxn ang="0">
                    <a:pos x="56" y="198"/>
                  </a:cxn>
                  <a:cxn ang="0">
                    <a:pos x="60" y="229"/>
                  </a:cxn>
                  <a:cxn ang="0">
                    <a:pos x="69" y="191"/>
                  </a:cxn>
                  <a:cxn ang="0">
                    <a:pos x="143" y="272"/>
                  </a:cxn>
                  <a:cxn ang="0">
                    <a:pos x="99" y="176"/>
                  </a:cxn>
                  <a:cxn ang="0">
                    <a:pos x="99" y="175"/>
                  </a:cxn>
                  <a:cxn ang="0">
                    <a:pos x="104" y="167"/>
                  </a:cxn>
                  <a:cxn ang="0">
                    <a:pos x="166" y="214"/>
                  </a:cxn>
                  <a:cxn ang="0">
                    <a:pos x="126" y="188"/>
                  </a:cxn>
                  <a:cxn ang="0">
                    <a:pos x="113" y="145"/>
                  </a:cxn>
                  <a:cxn ang="0">
                    <a:pos x="116" y="134"/>
                  </a:cxn>
                  <a:cxn ang="0">
                    <a:pos x="139" y="162"/>
                  </a:cxn>
                  <a:cxn ang="0">
                    <a:pos x="126" y="119"/>
                  </a:cxn>
                  <a:cxn ang="0">
                    <a:pos x="148" y="111"/>
                  </a:cxn>
                  <a:cxn ang="0">
                    <a:pos x="166" y="141"/>
                  </a:cxn>
                  <a:cxn ang="0">
                    <a:pos x="143" y="90"/>
                  </a:cxn>
                  <a:cxn ang="0">
                    <a:pos x="148" y="85"/>
                  </a:cxn>
                  <a:cxn ang="0">
                    <a:pos x="152" y="62"/>
                  </a:cxn>
                  <a:cxn ang="0">
                    <a:pos x="174" y="64"/>
                  </a:cxn>
                  <a:cxn ang="0">
                    <a:pos x="253" y="126"/>
                  </a:cxn>
                  <a:cxn ang="0">
                    <a:pos x="195" y="90"/>
                  </a:cxn>
                  <a:cxn ang="0">
                    <a:pos x="166" y="40"/>
                  </a:cxn>
                  <a:cxn ang="0">
                    <a:pos x="174" y="31"/>
                  </a:cxn>
                  <a:cxn ang="0">
                    <a:pos x="213" y="59"/>
                  </a:cxn>
                  <a:cxn ang="0">
                    <a:pos x="205" y="57"/>
                  </a:cxn>
                  <a:cxn ang="0">
                    <a:pos x="187" y="18"/>
                  </a:cxn>
                  <a:cxn ang="0">
                    <a:pos x="236" y="57"/>
                  </a:cxn>
                  <a:cxn ang="0">
                    <a:pos x="204" y="38"/>
                  </a:cxn>
                  <a:cxn ang="0">
                    <a:pos x="179" y="2"/>
                  </a:cxn>
                </a:cxnLst>
                <a:rect l="0" t="0" r="r" b="b"/>
                <a:pathLst>
                  <a:path w="307" h="273">
                    <a:moveTo>
                      <a:pt x="173" y="3"/>
                    </a:moveTo>
                    <a:lnTo>
                      <a:pt x="152" y="0"/>
                    </a:lnTo>
                    <a:lnTo>
                      <a:pt x="139" y="7"/>
                    </a:lnTo>
                    <a:lnTo>
                      <a:pt x="126" y="9"/>
                    </a:lnTo>
                    <a:lnTo>
                      <a:pt x="96" y="12"/>
                    </a:lnTo>
                    <a:lnTo>
                      <a:pt x="21" y="12"/>
                    </a:lnTo>
                    <a:lnTo>
                      <a:pt x="96" y="13"/>
                    </a:lnTo>
                    <a:lnTo>
                      <a:pt x="116" y="9"/>
                    </a:lnTo>
                    <a:lnTo>
                      <a:pt x="130" y="12"/>
                    </a:lnTo>
                    <a:lnTo>
                      <a:pt x="113" y="16"/>
                    </a:lnTo>
                    <a:lnTo>
                      <a:pt x="126" y="16"/>
                    </a:lnTo>
                    <a:lnTo>
                      <a:pt x="113" y="23"/>
                    </a:lnTo>
                    <a:lnTo>
                      <a:pt x="17" y="64"/>
                    </a:lnTo>
                    <a:lnTo>
                      <a:pt x="116" y="23"/>
                    </a:lnTo>
                    <a:lnTo>
                      <a:pt x="113" y="28"/>
                    </a:lnTo>
                    <a:lnTo>
                      <a:pt x="99" y="36"/>
                    </a:lnTo>
                    <a:lnTo>
                      <a:pt x="87" y="38"/>
                    </a:lnTo>
                    <a:lnTo>
                      <a:pt x="60" y="40"/>
                    </a:lnTo>
                    <a:lnTo>
                      <a:pt x="17" y="36"/>
                    </a:lnTo>
                    <a:lnTo>
                      <a:pt x="87" y="40"/>
                    </a:lnTo>
                    <a:lnTo>
                      <a:pt x="99" y="36"/>
                    </a:lnTo>
                    <a:lnTo>
                      <a:pt x="113" y="33"/>
                    </a:lnTo>
                    <a:lnTo>
                      <a:pt x="110" y="40"/>
                    </a:lnTo>
                    <a:lnTo>
                      <a:pt x="99" y="43"/>
                    </a:lnTo>
                    <a:lnTo>
                      <a:pt x="12" y="67"/>
                    </a:lnTo>
                    <a:lnTo>
                      <a:pt x="99" y="45"/>
                    </a:lnTo>
                    <a:lnTo>
                      <a:pt x="110" y="45"/>
                    </a:lnTo>
                    <a:lnTo>
                      <a:pt x="99" y="52"/>
                    </a:lnTo>
                    <a:lnTo>
                      <a:pt x="87" y="59"/>
                    </a:lnTo>
                    <a:lnTo>
                      <a:pt x="12" y="74"/>
                    </a:lnTo>
                    <a:lnTo>
                      <a:pt x="96" y="57"/>
                    </a:lnTo>
                    <a:lnTo>
                      <a:pt x="99" y="57"/>
                    </a:lnTo>
                    <a:lnTo>
                      <a:pt x="104" y="59"/>
                    </a:lnTo>
                    <a:lnTo>
                      <a:pt x="87" y="69"/>
                    </a:lnTo>
                    <a:lnTo>
                      <a:pt x="104" y="67"/>
                    </a:lnTo>
                    <a:lnTo>
                      <a:pt x="82" y="79"/>
                    </a:lnTo>
                    <a:lnTo>
                      <a:pt x="64" y="85"/>
                    </a:lnTo>
                    <a:lnTo>
                      <a:pt x="29" y="90"/>
                    </a:lnTo>
                    <a:lnTo>
                      <a:pt x="12" y="90"/>
                    </a:lnTo>
                    <a:lnTo>
                      <a:pt x="43" y="88"/>
                    </a:lnTo>
                    <a:lnTo>
                      <a:pt x="77" y="83"/>
                    </a:lnTo>
                    <a:lnTo>
                      <a:pt x="87" y="80"/>
                    </a:lnTo>
                    <a:lnTo>
                      <a:pt x="77" y="88"/>
                    </a:lnTo>
                    <a:lnTo>
                      <a:pt x="60" y="98"/>
                    </a:lnTo>
                    <a:lnTo>
                      <a:pt x="29" y="103"/>
                    </a:lnTo>
                    <a:lnTo>
                      <a:pt x="0" y="106"/>
                    </a:lnTo>
                    <a:lnTo>
                      <a:pt x="38" y="100"/>
                    </a:lnTo>
                    <a:lnTo>
                      <a:pt x="64" y="93"/>
                    </a:lnTo>
                    <a:lnTo>
                      <a:pt x="87" y="85"/>
                    </a:lnTo>
                    <a:lnTo>
                      <a:pt x="90" y="83"/>
                    </a:lnTo>
                    <a:lnTo>
                      <a:pt x="87" y="90"/>
                    </a:lnTo>
                    <a:lnTo>
                      <a:pt x="96" y="88"/>
                    </a:lnTo>
                    <a:lnTo>
                      <a:pt x="104" y="90"/>
                    </a:lnTo>
                    <a:lnTo>
                      <a:pt x="87" y="98"/>
                    </a:lnTo>
                    <a:lnTo>
                      <a:pt x="87" y="103"/>
                    </a:lnTo>
                    <a:lnTo>
                      <a:pt x="64" y="111"/>
                    </a:lnTo>
                    <a:lnTo>
                      <a:pt x="73" y="111"/>
                    </a:lnTo>
                    <a:lnTo>
                      <a:pt x="64" y="117"/>
                    </a:lnTo>
                    <a:lnTo>
                      <a:pt x="34" y="126"/>
                    </a:lnTo>
                    <a:lnTo>
                      <a:pt x="8" y="129"/>
                    </a:lnTo>
                    <a:lnTo>
                      <a:pt x="46" y="124"/>
                    </a:lnTo>
                    <a:lnTo>
                      <a:pt x="69" y="117"/>
                    </a:lnTo>
                    <a:lnTo>
                      <a:pt x="82" y="114"/>
                    </a:lnTo>
                    <a:lnTo>
                      <a:pt x="82" y="121"/>
                    </a:lnTo>
                    <a:lnTo>
                      <a:pt x="82" y="124"/>
                    </a:lnTo>
                    <a:lnTo>
                      <a:pt x="69" y="134"/>
                    </a:lnTo>
                    <a:lnTo>
                      <a:pt x="56" y="141"/>
                    </a:lnTo>
                    <a:lnTo>
                      <a:pt x="64" y="141"/>
                    </a:lnTo>
                    <a:lnTo>
                      <a:pt x="52" y="145"/>
                    </a:lnTo>
                    <a:lnTo>
                      <a:pt x="8" y="157"/>
                    </a:lnTo>
                    <a:lnTo>
                      <a:pt x="38" y="150"/>
                    </a:lnTo>
                    <a:lnTo>
                      <a:pt x="60" y="145"/>
                    </a:lnTo>
                    <a:lnTo>
                      <a:pt x="60" y="152"/>
                    </a:lnTo>
                    <a:lnTo>
                      <a:pt x="46" y="155"/>
                    </a:lnTo>
                    <a:lnTo>
                      <a:pt x="60" y="152"/>
                    </a:lnTo>
                    <a:lnTo>
                      <a:pt x="60" y="157"/>
                    </a:lnTo>
                    <a:lnTo>
                      <a:pt x="52" y="162"/>
                    </a:lnTo>
                    <a:lnTo>
                      <a:pt x="12" y="168"/>
                    </a:lnTo>
                    <a:lnTo>
                      <a:pt x="46" y="162"/>
                    </a:lnTo>
                    <a:lnTo>
                      <a:pt x="46" y="165"/>
                    </a:lnTo>
                    <a:lnTo>
                      <a:pt x="52" y="167"/>
                    </a:lnTo>
                    <a:lnTo>
                      <a:pt x="12" y="183"/>
                    </a:lnTo>
                    <a:lnTo>
                      <a:pt x="43" y="171"/>
                    </a:lnTo>
                    <a:lnTo>
                      <a:pt x="52" y="168"/>
                    </a:lnTo>
                    <a:lnTo>
                      <a:pt x="56" y="175"/>
                    </a:lnTo>
                    <a:lnTo>
                      <a:pt x="46" y="178"/>
                    </a:lnTo>
                    <a:lnTo>
                      <a:pt x="56" y="176"/>
                    </a:lnTo>
                    <a:lnTo>
                      <a:pt x="46" y="191"/>
                    </a:lnTo>
                    <a:lnTo>
                      <a:pt x="8" y="207"/>
                    </a:lnTo>
                    <a:lnTo>
                      <a:pt x="46" y="191"/>
                    </a:lnTo>
                    <a:lnTo>
                      <a:pt x="43" y="198"/>
                    </a:lnTo>
                    <a:lnTo>
                      <a:pt x="56" y="191"/>
                    </a:lnTo>
                    <a:lnTo>
                      <a:pt x="56" y="198"/>
                    </a:lnTo>
                    <a:lnTo>
                      <a:pt x="60" y="231"/>
                    </a:lnTo>
                    <a:lnTo>
                      <a:pt x="99" y="272"/>
                    </a:lnTo>
                    <a:lnTo>
                      <a:pt x="60" y="229"/>
                    </a:lnTo>
                    <a:lnTo>
                      <a:pt x="60" y="212"/>
                    </a:lnTo>
                    <a:lnTo>
                      <a:pt x="64" y="199"/>
                    </a:lnTo>
                    <a:lnTo>
                      <a:pt x="69" y="191"/>
                    </a:lnTo>
                    <a:lnTo>
                      <a:pt x="77" y="175"/>
                    </a:lnTo>
                    <a:lnTo>
                      <a:pt x="87" y="181"/>
                    </a:lnTo>
                    <a:lnTo>
                      <a:pt x="143" y="272"/>
                    </a:lnTo>
                    <a:lnTo>
                      <a:pt x="90" y="181"/>
                    </a:lnTo>
                    <a:lnTo>
                      <a:pt x="90" y="171"/>
                    </a:lnTo>
                    <a:lnTo>
                      <a:pt x="99" y="176"/>
                    </a:lnTo>
                    <a:lnTo>
                      <a:pt x="110" y="264"/>
                    </a:lnTo>
                    <a:lnTo>
                      <a:pt x="104" y="188"/>
                    </a:lnTo>
                    <a:lnTo>
                      <a:pt x="99" y="175"/>
                    </a:lnTo>
                    <a:lnTo>
                      <a:pt x="96" y="168"/>
                    </a:lnTo>
                    <a:lnTo>
                      <a:pt x="99" y="157"/>
                    </a:lnTo>
                    <a:lnTo>
                      <a:pt x="104" y="167"/>
                    </a:lnTo>
                    <a:lnTo>
                      <a:pt x="116" y="186"/>
                    </a:lnTo>
                    <a:lnTo>
                      <a:pt x="130" y="198"/>
                    </a:lnTo>
                    <a:lnTo>
                      <a:pt x="166" y="214"/>
                    </a:lnTo>
                    <a:lnTo>
                      <a:pt x="240" y="245"/>
                    </a:lnTo>
                    <a:lnTo>
                      <a:pt x="143" y="199"/>
                    </a:lnTo>
                    <a:lnTo>
                      <a:pt x="126" y="188"/>
                    </a:lnTo>
                    <a:lnTo>
                      <a:pt x="116" y="181"/>
                    </a:lnTo>
                    <a:lnTo>
                      <a:pt x="110" y="171"/>
                    </a:lnTo>
                    <a:lnTo>
                      <a:pt x="113" y="145"/>
                    </a:lnTo>
                    <a:lnTo>
                      <a:pt x="116" y="152"/>
                    </a:lnTo>
                    <a:lnTo>
                      <a:pt x="116" y="137"/>
                    </a:lnTo>
                    <a:lnTo>
                      <a:pt x="116" y="134"/>
                    </a:lnTo>
                    <a:lnTo>
                      <a:pt x="126" y="145"/>
                    </a:lnTo>
                    <a:lnTo>
                      <a:pt x="209" y="233"/>
                    </a:lnTo>
                    <a:lnTo>
                      <a:pt x="139" y="162"/>
                    </a:lnTo>
                    <a:lnTo>
                      <a:pt x="130" y="155"/>
                    </a:lnTo>
                    <a:lnTo>
                      <a:pt x="126" y="145"/>
                    </a:lnTo>
                    <a:lnTo>
                      <a:pt x="126" y="119"/>
                    </a:lnTo>
                    <a:lnTo>
                      <a:pt x="130" y="121"/>
                    </a:lnTo>
                    <a:lnTo>
                      <a:pt x="135" y="106"/>
                    </a:lnTo>
                    <a:lnTo>
                      <a:pt x="148" y="111"/>
                    </a:lnTo>
                    <a:lnTo>
                      <a:pt x="213" y="209"/>
                    </a:lnTo>
                    <a:lnTo>
                      <a:pt x="178" y="162"/>
                    </a:lnTo>
                    <a:lnTo>
                      <a:pt x="166" y="141"/>
                    </a:lnTo>
                    <a:lnTo>
                      <a:pt x="148" y="121"/>
                    </a:lnTo>
                    <a:lnTo>
                      <a:pt x="148" y="110"/>
                    </a:lnTo>
                    <a:lnTo>
                      <a:pt x="143" y="90"/>
                    </a:lnTo>
                    <a:lnTo>
                      <a:pt x="152" y="93"/>
                    </a:lnTo>
                    <a:lnTo>
                      <a:pt x="187" y="191"/>
                    </a:lnTo>
                    <a:lnTo>
                      <a:pt x="148" y="85"/>
                    </a:lnTo>
                    <a:lnTo>
                      <a:pt x="148" y="77"/>
                    </a:lnTo>
                    <a:lnTo>
                      <a:pt x="152" y="83"/>
                    </a:lnTo>
                    <a:lnTo>
                      <a:pt x="152" y="62"/>
                    </a:lnTo>
                    <a:lnTo>
                      <a:pt x="161" y="69"/>
                    </a:lnTo>
                    <a:lnTo>
                      <a:pt x="161" y="57"/>
                    </a:lnTo>
                    <a:lnTo>
                      <a:pt x="174" y="64"/>
                    </a:lnTo>
                    <a:lnTo>
                      <a:pt x="192" y="88"/>
                    </a:lnTo>
                    <a:lnTo>
                      <a:pt x="213" y="103"/>
                    </a:lnTo>
                    <a:lnTo>
                      <a:pt x="253" y="126"/>
                    </a:lnTo>
                    <a:lnTo>
                      <a:pt x="275" y="147"/>
                    </a:lnTo>
                    <a:lnTo>
                      <a:pt x="213" y="103"/>
                    </a:lnTo>
                    <a:lnTo>
                      <a:pt x="195" y="90"/>
                    </a:lnTo>
                    <a:lnTo>
                      <a:pt x="178" y="74"/>
                    </a:lnTo>
                    <a:lnTo>
                      <a:pt x="174" y="62"/>
                    </a:lnTo>
                    <a:lnTo>
                      <a:pt x="166" y="40"/>
                    </a:lnTo>
                    <a:lnTo>
                      <a:pt x="169" y="43"/>
                    </a:lnTo>
                    <a:lnTo>
                      <a:pt x="178" y="40"/>
                    </a:lnTo>
                    <a:lnTo>
                      <a:pt x="174" y="31"/>
                    </a:lnTo>
                    <a:lnTo>
                      <a:pt x="183" y="40"/>
                    </a:lnTo>
                    <a:lnTo>
                      <a:pt x="192" y="49"/>
                    </a:lnTo>
                    <a:lnTo>
                      <a:pt x="213" y="59"/>
                    </a:lnTo>
                    <a:lnTo>
                      <a:pt x="245" y="69"/>
                    </a:lnTo>
                    <a:lnTo>
                      <a:pt x="306" y="93"/>
                    </a:lnTo>
                    <a:lnTo>
                      <a:pt x="205" y="57"/>
                    </a:lnTo>
                    <a:lnTo>
                      <a:pt x="192" y="47"/>
                    </a:lnTo>
                    <a:lnTo>
                      <a:pt x="187" y="43"/>
                    </a:lnTo>
                    <a:lnTo>
                      <a:pt x="187" y="18"/>
                    </a:lnTo>
                    <a:lnTo>
                      <a:pt x="195" y="26"/>
                    </a:lnTo>
                    <a:lnTo>
                      <a:pt x="209" y="38"/>
                    </a:lnTo>
                    <a:lnTo>
                      <a:pt x="236" y="57"/>
                    </a:lnTo>
                    <a:lnTo>
                      <a:pt x="270" y="77"/>
                    </a:lnTo>
                    <a:lnTo>
                      <a:pt x="279" y="85"/>
                    </a:lnTo>
                    <a:lnTo>
                      <a:pt x="204" y="38"/>
                    </a:lnTo>
                    <a:lnTo>
                      <a:pt x="195" y="21"/>
                    </a:lnTo>
                    <a:lnTo>
                      <a:pt x="200" y="9"/>
                    </a:lnTo>
                    <a:lnTo>
                      <a:pt x="179" y="2"/>
                    </a:lnTo>
                    <a:lnTo>
                      <a:pt x="173" y="3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62" name="Freeform 52"/>
              <p:cNvSpPr>
                <a:spLocks/>
              </p:cNvSpPr>
              <p:nvPr/>
            </p:nvSpPr>
            <p:spPr bwMode="ltGray">
              <a:xfrm>
                <a:off x="1375" y="3880"/>
                <a:ext cx="232" cy="268"/>
              </a:xfrm>
              <a:custGeom>
                <a:avLst/>
                <a:gdLst/>
                <a:ahLst/>
                <a:cxnLst>
                  <a:cxn ang="0">
                    <a:pos x="54" y="267"/>
                  </a:cxn>
                  <a:cxn ang="0">
                    <a:pos x="8" y="153"/>
                  </a:cxn>
                  <a:cxn ang="0">
                    <a:pos x="4" y="148"/>
                  </a:cxn>
                  <a:cxn ang="0">
                    <a:pos x="1" y="139"/>
                  </a:cxn>
                  <a:cxn ang="0">
                    <a:pos x="1" y="129"/>
                  </a:cxn>
                  <a:cxn ang="0">
                    <a:pos x="0" y="119"/>
                  </a:cxn>
                  <a:cxn ang="0">
                    <a:pos x="1" y="108"/>
                  </a:cxn>
                  <a:cxn ang="0">
                    <a:pos x="6" y="92"/>
                  </a:cxn>
                  <a:cxn ang="0">
                    <a:pos x="32" y="29"/>
                  </a:cxn>
                  <a:cxn ang="0">
                    <a:pos x="39" y="24"/>
                  </a:cxn>
                  <a:cxn ang="0">
                    <a:pos x="49" y="13"/>
                  </a:cxn>
                  <a:cxn ang="0">
                    <a:pos x="62" y="6"/>
                  </a:cxn>
                  <a:cxn ang="0">
                    <a:pos x="81" y="1"/>
                  </a:cxn>
                  <a:cxn ang="0">
                    <a:pos x="96" y="0"/>
                  </a:cxn>
                  <a:cxn ang="0">
                    <a:pos x="109" y="3"/>
                  </a:cxn>
                  <a:cxn ang="0">
                    <a:pos x="125" y="8"/>
                  </a:cxn>
                  <a:cxn ang="0">
                    <a:pos x="144" y="19"/>
                  </a:cxn>
                  <a:cxn ang="0">
                    <a:pos x="166" y="31"/>
                  </a:cxn>
                  <a:cxn ang="0">
                    <a:pos x="179" y="41"/>
                  </a:cxn>
                  <a:cxn ang="0">
                    <a:pos x="189" y="52"/>
                  </a:cxn>
                  <a:cxn ang="0">
                    <a:pos x="194" y="60"/>
                  </a:cxn>
                  <a:cxn ang="0">
                    <a:pos x="213" y="93"/>
                  </a:cxn>
                  <a:cxn ang="0">
                    <a:pos x="214" y="95"/>
                  </a:cxn>
                  <a:cxn ang="0">
                    <a:pos x="219" y="109"/>
                  </a:cxn>
                  <a:cxn ang="0">
                    <a:pos x="221" y="119"/>
                  </a:cxn>
                  <a:cxn ang="0">
                    <a:pos x="231" y="169"/>
                  </a:cxn>
                  <a:cxn ang="0">
                    <a:pos x="218" y="140"/>
                  </a:cxn>
                  <a:cxn ang="0">
                    <a:pos x="206" y="118"/>
                  </a:cxn>
                  <a:cxn ang="0">
                    <a:pos x="194" y="95"/>
                  </a:cxn>
                  <a:cxn ang="0">
                    <a:pos x="178" y="72"/>
                  </a:cxn>
                  <a:cxn ang="0">
                    <a:pos x="122" y="20"/>
                  </a:cxn>
                  <a:cxn ang="0">
                    <a:pos x="109" y="14"/>
                  </a:cxn>
                  <a:cxn ang="0">
                    <a:pos x="96" y="11"/>
                  </a:cxn>
                  <a:cxn ang="0">
                    <a:pos x="86" y="11"/>
                  </a:cxn>
                  <a:cxn ang="0">
                    <a:pos x="75" y="17"/>
                  </a:cxn>
                  <a:cxn ang="0">
                    <a:pos x="60" y="35"/>
                  </a:cxn>
                  <a:cxn ang="0">
                    <a:pos x="44" y="97"/>
                  </a:cxn>
                  <a:cxn ang="0">
                    <a:pos x="28" y="139"/>
                  </a:cxn>
                  <a:cxn ang="0">
                    <a:pos x="27" y="148"/>
                  </a:cxn>
                  <a:cxn ang="0">
                    <a:pos x="28" y="158"/>
                  </a:cxn>
                  <a:cxn ang="0">
                    <a:pos x="31" y="168"/>
                  </a:cxn>
                  <a:cxn ang="0">
                    <a:pos x="43" y="189"/>
                  </a:cxn>
                  <a:cxn ang="0">
                    <a:pos x="35" y="169"/>
                  </a:cxn>
                  <a:cxn ang="0">
                    <a:pos x="51" y="210"/>
                  </a:cxn>
                  <a:cxn ang="0">
                    <a:pos x="59" y="231"/>
                  </a:cxn>
                  <a:cxn ang="0">
                    <a:pos x="62" y="247"/>
                  </a:cxn>
                  <a:cxn ang="0">
                    <a:pos x="56" y="263"/>
                  </a:cxn>
                  <a:cxn ang="0">
                    <a:pos x="54" y="267"/>
                  </a:cxn>
                </a:cxnLst>
                <a:rect l="0" t="0" r="r" b="b"/>
                <a:pathLst>
                  <a:path w="232" h="268">
                    <a:moveTo>
                      <a:pt x="54" y="267"/>
                    </a:moveTo>
                    <a:lnTo>
                      <a:pt x="8" y="153"/>
                    </a:lnTo>
                    <a:lnTo>
                      <a:pt x="4" y="148"/>
                    </a:lnTo>
                    <a:lnTo>
                      <a:pt x="1" y="139"/>
                    </a:lnTo>
                    <a:lnTo>
                      <a:pt x="1" y="129"/>
                    </a:lnTo>
                    <a:lnTo>
                      <a:pt x="0" y="119"/>
                    </a:lnTo>
                    <a:lnTo>
                      <a:pt x="1" y="108"/>
                    </a:lnTo>
                    <a:lnTo>
                      <a:pt x="6" y="92"/>
                    </a:lnTo>
                    <a:lnTo>
                      <a:pt x="32" y="29"/>
                    </a:lnTo>
                    <a:lnTo>
                      <a:pt x="39" y="24"/>
                    </a:lnTo>
                    <a:lnTo>
                      <a:pt x="49" y="13"/>
                    </a:lnTo>
                    <a:lnTo>
                      <a:pt x="62" y="6"/>
                    </a:lnTo>
                    <a:lnTo>
                      <a:pt x="81" y="1"/>
                    </a:lnTo>
                    <a:lnTo>
                      <a:pt x="96" y="0"/>
                    </a:lnTo>
                    <a:lnTo>
                      <a:pt x="109" y="3"/>
                    </a:lnTo>
                    <a:lnTo>
                      <a:pt x="125" y="8"/>
                    </a:lnTo>
                    <a:lnTo>
                      <a:pt x="144" y="19"/>
                    </a:lnTo>
                    <a:lnTo>
                      <a:pt x="166" y="31"/>
                    </a:lnTo>
                    <a:lnTo>
                      <a:pt x="179" y="41"/>
                    </a:lnTo>
                    <a:lnTo>
                      <a:pt x="189" y="52"/>
                    </a:lnTo>
                    <a:lnTo>
                      <a:pt x="194" y="60"/>
                    </a:lnTo>
                    <a:lnTo>
                      <a:pt x="213" y="93"/>
                    </a:lnTo>
                    <a:lnTo>
                      <a:pt x="214" y="95"/>
                    </a:lnTo>
                    <a:lnTo>
                      <a:pt x="219" y="109"/>
                    </a:lnTo>
                    <a:lnTo>
                      <a:pt x="221" y="119"/>
                    </a:lnTo>
                    <a:lnTo>
                      <a:pt x="231" y="169"/>
                    </a:lnTo>
                    <a:lnTo>
                      <a:pt x="218" y="140"/>
                    </a:lnTo>
                    <a:lnTo>
                      <a:pt x="206" y="118"/>
                    </a:lnTo>
                    <a:lnTo>
                      <a:pt x="194" y="95"/>
                    </a:lnTo>
                    <a:lnTo>
                      <a:pt x="178" y="72"/>
                    </a:lnTo>
                    <a:lnTo>
                      <a:pt x="122" y="20"/>
                    </a:lnTo>
                    <a:lnTo>
                      <a:pt x="109" y="14"/>
                    </a:lnTo>
                    <a:lnTo>
                      <a:pt x="96" y="11"/>
                    </a:lnTo>
                    <a:lnTo>
                      <a:pt x="86" y="11"/>
                    </a:lnTo>
                    <a:lnTo>
                      <a:pt x="75" y="17"/>
                    </a:lnTo>
                    <a:lnTo>
                      <a:pt x="60" y="35"/>
                    </a:lnTo>
                    <a:lnTo>
                      <a:pt x="44" y="97"/>
                    </a:lnTo>
                    <a:lnTo>
                      <a:pt x="28" y="139"/>
                    </a:lnTo>
                    <a:lnTo>
                      <a:pt x="27" y="148"/>
                    </a:lnTo>
                    <a:lnTo>
                      <a:pt x="28" y="158"/>
                    </a:lnTo>
                    <a:lnTo>
                      <a:pt x="31" y="168"/>
                    </a:lnTo>
                    <a:lnTo>
                      <a:pt x="43" y="189"/>
                    </a:lnTo>
                    <a:lnTo>
                      <a:pt x="35" y="169"/>
                    </a:lnTo>
                    <a:lnTo>
                      <a:pt x="51" y="210"/>
                    </a:lnTo>
                    <a:lnTo>
                      <a:pt x="59" y="231"/>
                    </a:lnTo>
                    <a:lnTo>
                      <a:pt x="62" y="247"/>
                    </a:lnTo>
                    <a:lnTo>
                      <a:pt x="56" y="263"/>
                    </a:lnTo>
                    <a:lnTo>
                      <a:pt x="54" y="267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63" name="Freeform 53"/>
              <p:cNvSpPr>
                <a:spLocks/>
              </p:cNvSpPr>
              <p:nvPr/>
            </p:nvSpPr>
            <p:spPr bwMode="ltGray">
              <a:xfrm>
                <a:off x="1254" y="3784"/>
                <a:ext cx="257" cy="256"/>
              </a:xfrm>
              <a:custGeom>
                <a:avLst/>
                <a:gdLst/>
                <a:ahLst/>
                <a:cxnLst>
                  <a:cxn ang="0">
                    <a:pos x="252" y="39"/>
                  </a:cxn>
                  <a:cxn ang="0">
                    <a:pos x="234" y="22"/>
                  </a:cxn>
                  <a:cxn ang="0">
                    <a:pos x="225" y="16"/>
                  </a:cxn>
                  <a:cxn ang="0">
                    <a:pos x="206" y="11"/>
                  </a:cxn>
                  <a:cxn ang="0">
                    <a:pos x="189" y="6"/>
                  </a:cxn>
                  <a:cxn ang="0">
                    <a:pos x="165" y="1"/>
                  </a:cxn>
                  <a:cxn ang="0">
                    <a:pos x="145" y="0"/>
                  </a:cxn>
                  <a:cxn ang="0">
                    <a:pos x="126" y="2"/>
                  </a:cxn>
                  <a:cxn ang="0">
                    <a:pos x="105" y="4"/>
                  </a:cxn>
                  <a:cxn ang="0">
                    <a:pos x="81" y="9"/>
                  </a:cxn>
                  <a:cxn ang="0">
                    <a:pos x="66" y="18"/>
                  </a:cxn>
                  <a:cxn ang="0">
                    <a:pos x="51" y="33"/>
                  </a:cxn>
                  <a:cxn ang="0">
                    <a:pos x="35" y="43"/>
                  </a:cxn>
                  <a:cxn ang="0">
                    <a:pos x="24" y="54"/>
                  </a:cxn>
                  <a:cxn ang="0">
                    <a:pos x="9" y="69"/>
                  </a:cxn>
                  <a:cxn ang="0">
                    <a:pos x="0" y="99"/>
                  </a:cxn>
                  <a:cxn ang="0">
                    <a:pos x="3" y="122"/>
                  </a:cxn>
                  <a:cxn ang="0">
                    <a:pos x="14" y="155"/>
                  </a:cxn>
                  <a:cxn ang="0">
                    <a:pos x="35" y="185"/>
                  </a:cxn>
                  <a:cxn ang="0">
                    <a:pos x="81" y="255"/>
                  </a:cxn>
                  <a:cxn ang="0">
                    <a:pos x="64" y="180"/>
                  </a:cxn>
                  <a:cxn ang="0">
                    <a:pos x="53" y="154"/>
                  </a:cxn>
                  <a:cxn ang="0">
                    <a:pos x="48" y="132"/>
                  </a:cxn>
                  <a:cxn ang="0">
                    <a:pos x="44" y="107"/>
                  </a:cxn>
                  <a:cxn ang="0">
                    <a:pos x="51" y="81"/>
                  </a:cxn>
                  <a:cxn ang="0">
                    <a:pos x="57" y="60"/>
                  </a:cxn>
                  <a:cxn ang="0">
                    <a:pos x="69" y="34"/>
                  </a:cxn>
                  <a:cxn ang="0">
                    <a:pos x="88" y="22"/>
                  </a:cxn>
                  <a:cxn ang="0">
                    <a:pos x="112" y="18"/>
                  </a:cxn>
                  <a:cxn ang="0">
                    <a:pos x="174" y="16"/>
                  </a:cxn>
                  <a:cxn ang="0">
                    <a:pos x="213" y="24"/>
                  </a:cxn>
                  <a:cxn ang="0">
                    <a:pos x="256" y="43"/>
                  </a:cxn>
                  <a:cxn ang="0">
                    <a:pos x="252" y="39"/>
                  </a:cxn>
                </a:cxnLst>
                <a:rect l="0" t="0" r="r" b="b"/>
                <a:pathLst>
                  <a:path w="257" h="256">
                    <a:moveTo>
                      <a:pt x="252" y="39"/>
                    </a:moveTo>
                    <a:lnTo>
                      <a:pt x="234" y="22"/>
                    </a:lnTo>
                    <a:lnTo>
                      <a:pt x="225" y="16"/>
                    </a:lnTo>
                    <a:lnTo>
                      <a:pt x="206" y="11"/>
                    </a:lnTo>
                    <a:lnTo>
                      <a:pt x="189" y="6"/>
                    </a:lnTo>
                    <a:lnTo>
                      <a:pt x="165" y="1"/>
                    </a:lnTo>
                    <a:lnTo>
                      <a:pt x="145" y="0"/>
                    </a:lnTo>
                    <a:lnTo>
                      <a:pt x="126" y="2"/>
                    </a:lnTo>
                    <a:lnTo>
                      <a:pt x="105" y="4"/>
                    </a:lnTo>
                    <a:lnTo>
                      <a:pt x="81" y="9"/>
                    </a:lnTo>
                    <a:lnTo>
                      <a:pt x="66" y="18"/>
                    </a:lnTo>
                    <a:lnTo>
                      <a:pt x="51" y="33"/>
                    </a:lnTo>
                    <a:lnTo>
                      <a:pt x="35" y="43"/>
                    </a:lnTo>
                    <a:lnTo>
                      <a:pt x="24" y="54"/>
                    </a:lnTo>
                    <a:lnTo>
                      <a:pt x="9" y="69"/>
                    </a:lnTo>
                    <a:lnTo>
                      <a:pt x="0" y="99"/>
                    </a:lnTo>
                    <a:lnTo>
                      <a:pt x="3" y="122"/>
                    </a:lnTo>
                    <a:lnTo>
                      <a:pt x="14" y="155"/>
                    </a:lnTo>
                    <a:lnTo>
                      <a:pt x="35" y="185"/>
                    </a:lnTo>
                    <a:lnTo>
                      <a:pt x="81" y="255"/>
                    </a:lnTo>
                    <a:lnTo>
                      <a:pt x="64" y="180"/>
                    </a:lnTo>
                    <a:lnTo>
                      <a:pt x="53" y="154"/>
                    </a:lnTo>
                    <a:lnTo>
                      <a:pt x="48" y="132"/>
                    </a:lnTo>
                    <a:lnTo>
                      <a:pt x="44" y="107"/>
                    </a:lnTo>
                    <a:lnTo>
                      <a:pt x="51" y="81"/>
                    </a:lnTo>
                    <a:lnTo>
                      <a:pt x="57" y="60"/>
                    </a:lnTo>
                    <a:lnTo>
                      <a:pt x="69" y="34"/>
                    </a:lnTo>
                    <a:lnTo>
                      <a:pt x="88" y="22"/>
                    </a:lnTo>
                    <a:lnTo>
                      <a:pt x="112" y="18"/>
                    </a:lnTo>
                    <a:lnTo>
                      <a:pt x="174" y="16"/>
                    </a:lnTo>
                    <a:lnTo>
                      <a:pt x="213" y="24"/>
                    </a:lnTo>
                    <a:lnTo>
                      <a:pt x="256" y="43"/>
                    </a:lnTo>
                    <a:lnTo>
                      <a:pt x="252" y="39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64" name="Freeform 54"/>
              <p:cNvSpPr>
                <a:spLocks/>
              </p:cNvSpPr>
              <p:nvPr/>
            </p:nvSpPr>
            <p:spPr bwMode="ltGray">
              <a:xfrm>
                <a:off x="1437" y="3598"/>
                <a:ext cx="267" cy="252"/>
              </a:xfrm>
              <a:custGeom>
                <a:avLst/>
                <a:gdLst/>
                <a:ahLst/>
                <a:cxnLst>
                  <a:cxn ang="0">
                    <a:pos x="77" y="251"/>
                  </a:cxn>
                  <a:cxn ang="0">
                    <a:pos x="59" y="207"/>
                  </a:cxn>
                  <a:cxn ang="0">
                    <a:pos x="51" y="190"/>
                  </a:cxn>
                  <a:cxn ang="0">
                    <a:pos x="32" y="166"/>
                  </a:cxn>
                  <a:cxn ang="0">
                    <a:pos x="12" y="145"/>
                  </a:cxn>
                  <a:cxn ang="0">
                    <a:pos x="2" y="132"/>
                  </a:cxn>
                  <a:cxn ang="0">
                    <a:pos x="0" y="119"/>
                  </a:cxn>
                  <a:cxn ang="0">
                    <a:pos x="4" y="100"/>
                  </a:cxn>
                  <a:cxn ang="0">
                    <a:pos x="8" y="82"/>
                  </a:cxn>
                  <a:cxn ang="0">
                    <a:pos x="37" y="34"/>
                  </a:cxn>
                  <a:cxn ang="0">
                    <a:pos x="51" y="23"/>
                  </a:cxn>
                  <a:cxn ang="0">
                    <a:pos x="75" y="11"/>
                  </a:cxn>
                  <a:cxn ang="0">
                    <a:pos x="96" y="2"/>
                  </a:cxn>
                  <a:cxn ang="0">
                    <a:pos x="123" y="0"/>
                  </a:cxn>
                  <a:cxn ang="0">
                    <a:pos x="145" y="4"/>
                  </a:cxn>
                  <a:cxn ang="0">
                    <a:pos x="173" y="11"/>
                  </a:cxn>
                  <a:cxn ang="0">
                    <a:pos x="199" y="26"/>
                  </a:cxn>
                  <a:cxn ang="0">
                    <a:pos x="208" y="36"/>
                  </a:cxn>
                  <a:cxn ang="0">
                    <a:pos x="225" y="50"/>
                  </a:cxn>
                  <a:cxn ang="0">
                    <a:pos x="239" y="64"/>
                  </a:cxn>
                  <a:cxn ang="0">
                    <a:pos x="263" y="130"/>
                  </a:cxn>
                  <a:cxn ang="0">
                    <a:pos x="266" y="142"/>
                  </a:cxn>
                  <a:cxn ang="0">
                    <a:pos x="261" y="164"/>
                  </a:cxn>
                  <a:cxn ang="0">
                    <a:pos x="246" y="226"/>
                  </a:cxn>
                  <a:cxn ang="0">
                    <a:pos x="247" y="165"/>
                  </a:cxn>
                  <a:cxn ang="0">
                    <a:pos x="239" y="139"/>
                  </a:cxn>
                  <a:cxn ang="0">
                    <a:pos x="233" y="123"/>
                  </a:cxn>
                  <a:cxn ang="0">
                    <a:pos x="223" y="100"/>
                  </a:cxn>
                  <a:cxn ang="0">
                    <a:pos x="212" y="79"/>
                  </a:cxn>
                  <a:cxn ang="0">
                    <a:pos x="196" y="58"/>
                  </a:cxn>
                  <a:cxn ang="0">
                    <a:pos x="177" y="38"/>
                  </a:cxn>
                  <a:cxn ang="0">
                    <a:pos x="161" y="21"/>
                  </a:cxn>
                  <a:cxn ang="0">
                    <a:pos x="145" y="11"/>
                  </a:cxn>
                  <a:cxn ang="0">
                    <a:pos x="126" y="7"/>
                  </a:cxn>
                  <a:cxn ang="0">
                    <a:pos x="107" y="11"/>
                  </a:cxn>
                  <a:cxn ang="0">
                    <a:pos x="94" y="19"/>
                  </a:cxn>
                  <a:cxn ang="0">
                    <a:pos x="85" y="36"/>
                  </a:cxn>
                  <a:cxn ang="0">
                    <a:pos x="85" y="48"/>
                  </a:cxn>
                  <a:cxn ang="0">
                    <a:pos x="80" y="72"/>
                  </a:cxn>
                  <a:cxn ang="0">
                    <a:pos x="72" y="85"/>
                  </a:cxn>
                  <a:cxn ang="0">
                    <a:pos x="53" y="108"/>
                  </a:cxn>
                  <a:cxn ang="0">
                    <a:pos x="51" y="119"/>
                  </a:cxn>
                  <a:cxn ang="0">
                    <a:pos x="48" y="131"/>
                  </a:cxn>
                  <a:cxn ang="0">
                    <a:pos x="48" y="147"/>
                  </a:cxn>
                  <a:cxn ang="0">
                    <a:pos x="80" y="203"/>
                  </a:cxn>
                  <a:cxn ang="0">
                    <a:pos x="77" y="251"/>
                  </a:cxn>
                </a:cxnLst>
                <a:rect l="0" t="0" r="r" b="b"/>
                <a:pathLst>
                  <a:path w="267" h="252">
                    <a:moveTo>
                      <a:pt x="77" y="251"/>
                    </a:moveTo>
                    <a:lnTo>
                      <a:pt x="59" y="207"/>
                    </a:lnTo>
                    <a:lnTo>
                      <a:pt x="51" y="190"/>
                    </a:lnTo>
                    <a:lnTo>
                      <a:pt x="32" y="166"/>
                    </a:lnTo>
                    <a:lnTo>
                      <a:pt x="12" y="145"/>
                    </a:lnTo>
                    <a:lnTo>
                      <a:pt x="2" y="132"/>
                    </a:lnTo>
                    <a:lnTo>
                      <a:pt x="0" y="119"/>
                    </a:lnTo>
                    <a:lnTo>
                      <a:pt x="4" y="100"/>
                    </a:lnTo>
                    <a:lnTo>
                      <a:pt x="8" y="82"/>
                    </a:lnTo>
                    <a:lnTo>
                      <a:pt x="37" y="34"/>
                    </a:lnTo>
                    <a:lnTo>
                      <a:pt x="51" y="23"/>
                    </a:lnTo>
                    <a:lnTo>
                      <a:pt x="75" y="11"/>
                    </a:lnTo>
                    <a:lnTo>
                      <a:pt x="96" y="2"/>
                    </a:lnTo>
                    <a:lnTo>
                      <a:pt x="123" y="0"/>
                    </a:lnTo>
                    <a:lnTo>
                      <a:pt x="145" y="4"/>
                    </a:lnTo>
                    <a:lnTo>
                      <a:pt x="173" y="11"/>
                    </a:lnTo>
                    <a:lnTo>
                      <a:pt x="199" y="26"/>
                    </a:lnTo>
                    <a:lnTo>
                      <a:pt x="208" y="36"/>
                    </a:lnTo>
                    <a:lnTo>
                      <a:pt x="225" y="50"/>
                    </a:lnTo>
                    <a:lnTo>
                      <a:pt x="239" y="64"/>
                    </a:lnTo>
                    <a:lnTo>
                      <a:pt x="263" y="130"/>
                    </a:lnTo>
                    <a:lnTo>
                      <a:pt x="266" y="142"/>
                    </a:lnTo>
                    <a:lnTo>
                      <a:pt x="261" y="164"/>
                    </a:lnTo>
                    <a:lnTo>
                      <a:pt x="246" y="226"/>
                    </a:lnTo>
                    <a:lnTo>
                      <a:pt x="247" y="165"/>
                    </a:lnTo>
                    <a:lnTo>
                      <a:pt x="239" y="139"/>
                    </a:lnTo>
                    <a:lnTo>
                      <a:pt x="233" y="123"/>
                    </a:lnTo>
                    <a:lnTo>
                      <a:pt x="223" y="100"/>
                    </a:lnTo>
                    <a:lnTo>
                      <a:pt x="212" y="79"/>
                    </a:lnTo>
                    <a:lnTo>
                      <a:pt x="196" y="58"/>
                    </a:lnTo>
                    <a:lnTo>
                      <a:pt x="177" y="38"/>
                    </a:lnTo>
                    <a:lnTo>
                      <a:pt x="161" y="21"/>
                    </a:lnTo>
                    <a:lnTo>
                      <a:pt x="145" y="11"/>
                    </a:lnTo>
                    <a:lnTo>
                      <a:pt x="126" y="7"/>
                    </a:lnTo>
                    <a:lnTo>
                      <a:pt x="107" y="11"/>
                    </a:lnTo>
                    <a:lnTo>
                      <a:pt x="94" y="19"/>
                    </a:lnTo>
                    <a:lnTo>
                      <a:pt x="85" y="36"/>
                    </a:lnTo>
                    <a:lnTo>
                      <a:pt x="85" y="48"/>
                    </a:lnTo>
                    <a:lnTo>
                      <a:pt x="80" y="72"/>
                    </a:lnTo>
                    <a:lnTo>
                      <a:pt x="72" y="85"/>
                    </a:lnTo>
                    <a:lnTo>
                      <a:pt x="53" y="108"/>
                    </a:lnTo>
                    <a:lnTo>
                      <a:pt x="51" y="119"/>
                    </a:lnTo>
                    <a:lnTo>
                      <a:pt x="48" y="131"/>
                    </a:lnTo>
                    <a:lnTo>
                      <a:pt x="48" y="147"/>
                    </a:lnTo>
                    <a:lnTo>
                      <a:pt x="80" y="203"/>
                    </a:lnTo>
                    <a:lnTo>
                      <a:pt x="77" y="251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65" name="Freeform 55"/>
              <p:cNvSpPr>
                <a:spLocks/>
              </p:cNvSpPr>
              <p:nvPr/>
            </p:nvSpPr>
            <p:spPr bwMode="ltGray">
              <a:xfrm>
                <a:off x="1580" y="3347"/>
                <a:ext cx="352" cy="364"/>
              </a:xfrm>
              <a:custGeom>
                <a:avLst/>
                <a:gdLst/>
                <a:ahLst/>
                <a:cxnLst>
                  <a:cxn ang="0">
                    <a:pos x="330" y="8"/>
                  </a:cxn>
                  <a:cxn ang="0">
                    <a:pos x="328" y="0"/>
                  </a:cxn>
                  <a:cxn ang="0">
                    <a:pos x="302" y="3"/>
                  </a:cxn>
                  <a:cxn ang="0">
                    <a:pos x="289" y="12"/>
                  </a:cxn>
                  <a:cxn ang="0">
                    <a:pos x="9" y="79"/>
                  </a:cxn>
                  <a:cxn ang="0">
                    <a:pos x="258" y="32"/>
                  </a:cxn>
                  <a:cxn ang="0">
                    <a:pos x="261" y="40"/>
                  </a:cxn>
                  <a:cxn ang="0">
                    <a:pos x="139" y="97"/>
                  </a:cxn>
                  <a:cxn ang="0">
                    <a:pos x="290" y="53"/>
                  </a:cxn>
                  <a:cxn ang="0">
                    <a:pos x="270" y="71"/>
                  </a:cxn>
                  <a:cxn ang="0">
                    <a:pos x="223" y="102"/>
                  </a:cxn>
                  <a:cxn ang="0">
                    <a:pos x="76" y="185"/>
                  </a:cxn>
                  <a:cxn ang="0">
                    <a:pos x="82" y="178"/>
                  </a:cxn>
                  <a:cxn ang="0">
                    <a:pos x="177" y="127"/>
                  </a:cxn>
                  <a:cxn ang="0">
                    <a:pos x="253" y="87"/>
                  </a:cxn>
                  <a:cxn ang="0">
                    <a:pos x="289" y="68"/>
                  </a:cxn>
                  <a:cxn ang="0">
                    <a:pos x="294" y="75"/>
                  </a:cxn>
                  <a:cxn ang="0">
                    <a:pos x="253" y="100"/>
                  </a:cxn>
                  <a:cxn ang="0">
                    <a:pos x="195" y="135"/>
                  </a:cxn>
                  <a:cxn ang="0">
                    <a:pos x="270" y="87"/>
                  </a:cxn>
                  <a:cxn ang="0">
                    <a:pos x="294" y="75"/>
                  </a:cxn>
                  <a:cxn ang="0">
                    <a:pos x="298" y="89"/>
                  </a:cxn>
                  <a:cxn ang="0">
                    <a:pos x="270" y="112"/>
                  </a:cxn>
                  <a:cxn ang="0">
                    <a:pos x="195" y="144"/>
                  </a:cxn>
                  <a:cxn ang="0">
                    <a:pos x="129" y="173"/>
                  </a:cxn>
                  <a:cxn ang="0">
                    <a:pos x="205" y="143"/>
                  </a:cxn>
                  <a:cxn ang="0">
                    <a:pos x="282" y="109"/>
                  </a:cxn>
                  <a:cxn ang="0">
                    <a:pos x="279" y="121"/>
                  </a:cxn>
                  <a:cxn ang="0">
                    <a:pos x="282" y="141"/>
                  </a:cxn>
                  <a:cxn ang="0">
                    <a:pos x="270" y="151"/>
                  </a:cxn>
                  <a:cxn ang="0">
                    <a:pos x="207" y="179"/>
                  </a:cxn>
                  <a:cxn ang="0">
                    <a:pos x="88" y="226"/>
                  </a:cxn>
                  <a:cxn ang="0">
                    <a:pos x="105" y="216"/>
                  </a:cxn>
                  <a:cxn ang="0">
                    <a:pos x="253" y="159"/>
                  </a:cxn>
                  <a:cxn ang="0">
                    <a:pos x="300" y="136"/>
                  </a:cxn>
                  <a:cxn ang="0">
                    <a:pos x="181" y="208"/>
                  </a:cxn>
                  <a:cxn ang="0">
                    <a:pos x="298" y="157"/>
                  </a:cxn>
                  <a:cxn ang="0">
                    <a:pos x="294" y="178"/>
                  </a:cxn>
                  <a:cxn ang="0">
                    <a:pos x="236" y="226"/>
                  </a:cxn>
                  <a:cxn ang="0">
                    <a:pos x="135" y="261"/>
                  </a:cxn>
                  <a:cxn ang="0">
                    <a:pos x="41" y="292"/>
                  </a:cxn>
                  <a:cxn ang="0">
                    <a:pos x="183" y="249"/>
                  </a:cxn>
                  <a:cxn ang="0">
                    <a:pos x="240" y="223"/>
                  </a:cxn>
                  <a:cxn ang="0">
                    <a:pos x="294" y="185"/>
                  </a:cxn>
                  <a:cxn ang="0">
                    <a:pos x="289" y="203"/>
                  </a:cxn>
                  <a:cxn ang="0">
                    <a:pos x="285" y="219"/>
                  </a:cxn>
                  <a:cxn ang="0">
                    <a:pos x="289" y="235"/>
                  </a:cxn>
                  <a:cxn ang="0">
                    <a:pos x="236" y="267"/>
                  </a:cxn>
                  <a:cxn ang="0">
                    <a:pos x="138" y="296"/>
                  </a:cxn>
                  <a:cxn ang="0">
                    <a:pos x="145" y="293"/>
                  </a:cxn>
                  <a:cxn ang="0">
                    <a:pos x="264" y="255"/>
                  </a:cxn>
                  <a:cxn ang="0">
                    <a:pos x="259" y="265"/>
                  </a:cxn>
                  <a:cxn ang="0">
                    <a:pos x="266" y="270"/>
                  </a:cxn>
                  <a:cxn ang="0">
                    <a:pos x="270" y="279"/>
                  </a:cxn>
                  <a:cxn ang="0">
                    <a:pos x="212" y="308"/>
                  </a:cxn>
                  <a:cxn ang="0">
                    <a:pos x="146" y="314"/>
                  </a:cxn>
                  <a:cxn ang="0">
                    <a:pos x="264" y="289"/>
                  </a:cxn>
                  <a:cxn ang="0">
                    <a:pos x="259" y="303"/>
                  </a:cxn>
                  <a:cxn ang="0">
                    <a:pos x="267" y="312"/>
                  </a:cxn>
                  <a:cxn ang="0">
                    <a:pos x="129" y="363"/>
                  </a:cxn>
                  <a:cxn ang="0">
                    <a:pos x="260" y="324"/>
                  </a:cxn>
                  <a:cxn ang="0">
                    <a:pos x="286" y="309"/>
                  </a:cxn>
                  <a:cxn ang="0">
                    <a:pos x="305" y="297"/>
                  </a:cxn>
                </a:cxnLst>
                <a:rect l="0" t="0" r="r" b="b"/>
                <a:pathLst>
                  <a:path w="352" h="364">
                    <a:moveTo>
                      <a:pt x="325" y="28"/>
                    </a:moveTo>
                    <a:lnTo>
                      <a:pt x="330" y="8"/>
                    </a:lnTo>
                    <a:lnTo>
                      <a:pt x="351" y="7"/>
                    </a:lnTo>
                    <a:lnTo>
                      <a:pt x="328" y="0"/>
                    </a:lnTo>
                    <a:lnTo>
                      <a:pt x="318" y="0"/>
                    </a:lnTo>
                    <a:lnTo>
                      <a:pt x="302" y="3"/>
                    </a:lnTo>
                    <a:lnTo>
                      <a:pt x="302" y="8"/>
                    </a:lnTo>
                    <a:lnTo>
                      <a:pt x="289" y="12"/>
                    </a:lnTo>
                    <a:lnTo>
                      <a:pt x="170" y="64"/>
                    </a:lnTo>
                    <a:lnTo>
                      <a:pt x="9" y="79"/>
                    </a:lnTo>
                    <a:lnTo>
                      <a:pt x="168" y="64"/>
                    </a:lnTo>
                    <a:lnTo>
                      <a:pt x="258" y="32"/>
                    </a:lnTo>
                    <a:lnTo>
                      <a:pt x="289" y="27"/>
                    </a:lnTo>
                    <a:lnTo>
                      <a:pt x="261" y="40"/>
                    </a:lnTo>
                    <a:lnTo>
                      <a:pt x="289" y="42"/>
                    </a:lnTo>
                    <a:lnTo>
                      <a:pt x="139" y="97"/>
                    </a:lnTo>
                    <a:lnTo>
                      <a:pt x="240" y="63"/>
                    </a:lnTo>
                    <a:lnTo>
                      <a:pt x="290" y="53"/>
                    </a:lnTo>
                    <a:lnTo>
                      <a:pt x="289" y="60"/>
                    </a:lnTo>
                    <a:lnTo>
                      <a:pt x="270" y="71"/>
                    </a:lnTo>
                    <a:lnTo>
                      <a:pt x="258" y="81"/>
                    </a:lnTo>
                    <a:lnTo>
                      <a:pt x="223" y="102"/>
                    </a:lnTo>
                    <a:lnTo>
                      <a:pt x="159" y="141"/>
                    </a:lnTo>
                    <a:lnTo>
                      <a:pt x="76" y="185"/>
                    </a:lnTo>
                    <a:lnTo>
                      <a:pt x="11" y="216"/>
                    </a:lnTo>
                    <a:lnTo>
                      <a:pt x="82" y="178"/>
                    </a:lnTo>
                    <a:lnTo>
                      <a:pt x="123" y="156"/>
                    </a:lnTo>
                    <a:lnTo>
                      <a:pt x="177" y="127"/>
                    </a:lnTo>
                    <a:lnTo>
                      <a:pt x="206" y="109"/>
                    </a:lnTo>
                    <a:lnTo>
                      <a:pt x="253" y="87"/>
                    </a:lnTo>
                    <a:lnTo>
                      <a:pt x="270" y="78"/>
                    </a:lnTo>
                    <a:lnTo>
                      <a:pt x="289" y="68"/>
                    </a:lnTo>
                    <a:lnTo>
                      <a:pt x="278" y="69"/>
                    </a:lnTo>
                    <a:lnTo>
                      <a:pt x="294" y="75"/>
                    </a:lnTo>
                    <a:lnTo>
                      <a:pt x="277" y="81"/>
                    </a:lnTo>
                    <a:lnTo>
                      <a:pt x="253" y="100"/>
                    </a:lnTo>
                    <a:lnTo>
                      <a:pt x="225" y="120"/>
                    </a:lnTo>
                    <a:lnTo>
                      <a:pt x="195" y="135"/>
                    </a:lnTo>
                    <a:lnTo>
                      <a:pt x="247" y="102"/>
                    </a:lnTo>
                    <a:lnTo>
                      <a:pt x="270" y="87"/>
                    </a:lnTo>
                    <a:lnTo>
                      <a:pt x="289" y="75"/>
                    </a:lnTo>
                    <a:lnTo>
                      <a:pt x="294" y="75"/>
                    </a:lnTo>
                    <a:lnTo>
                      <a:pt x="282" y="92"/>
                    </a:lnTo>
                    <a:lnTo>
                      <a:pt x="298" y="89"/>
                    </a:lnTo>
                    <a:lnTo>
                      <a:pt x="289" y="100"/>
                    </a:lnTo>
                    <a:lnTo>
                      <a:pt x="270" y="112"/>
                    </a:lnTo>
                    <a:lnTo>
                      <a:pt x="236" y="131"/>
                    </a:lnTo>
                    <a:lnTo>
                      <a:pt x="195" y="144"/>
                    </a:lnTo>
                    <a:lnTo>
                      <a:pt x="159" y="159"/>
                    </a:lnTo>
                    <a:lnTo>
                      <a:pt x="129" y="173"/>
                    </a:lnTo>
                    <a:lnTo>
                      <a:pt x="146" y="166"/>
                    </a:lnTo>
                    <a:lnTo>
                      <a:pt x="205" y="143"/>
                    </a:lnTo>
                    <a:lnTo>
                      <a:pt x="270" y="116"/>
                    </a:lnTo>
                    <a:lnTo>
                      <a:pt x="282" y="109"/>
                    </a:lnTo>
                    <a:lnTo>
                      <a:pt x="294" y="100"/>
                    </a:lnTo>
                    <a:lnTo>
                      <a:pt x="279" y="121"/>
                    </a:lnTo>
                    <a:lnTo>
                      <a:pt x="305" y="112"/>
                    </a:lnTo>
                    <a:lnTo>
                      <a:pt x="282" y="141"/>
                    </a:lnTo>
                    <a:lnTo>
                      <a:pt x="277" y="147"/>
                    </a:lnTo>
                    <a:lnTo>
                      <a:pt x="270" y="151"/>
                    </a:lnTo>
                    <a:lnTo>
                      <a:pt x="240" y="166"/>
                    </a:lnTo>
                    <a:lnTo>
                      <a:pt x="207" y="179"/>
                    </a:lnTo>
                    <a:lnTo>
                      <a:pt x="145" y="204"/>
                    </a:lnTo>
                    <a:lnTo>
                      <a:pt x="88" y="226"/>
                    </a:lnTo>
                    <a:lnTo>
                      <a:pt x="0" y="257"/>
                    </a:lnTo>
                    <a:lnTo>
                      <a:pt x="105" y="216"/>
                    </a:lnTo>
                    <a:lnTo>
                      <a:pt x="212" y="175"/>
                    </a:lnTo>
                    <a:lnTo>
                      <a:pt x="253" y="159"/>
                    </a:lnTo>
                    <a:lnTo>
                      <a:pt x="278" y="142"/>
                    </a:lnTo>
                    <a:lnTo>
                      <a:pt x="300" y="136"/>
                    </a:lnTo>
                    <a:lnTo>
                      <a:pt x="303" y="136"/>
                    </a:lnTo>
                    <a:lnTo>
                      <a:pt x="181" y="208"/>
                    </a:lnTo>
                    <a:lnTo>
                      <a:pt x="276" y="158"/>
                    </a:lnTo>
                    <a:lnTo>
                      <a:pt x="298" y="157"/>
                    </a:lnTo>
                    <a:lnTo>
                      <a:pt x="271" y="184"/>
                    </a:lnTo>
                    <a:lnTo>
                      <a:pt x="294" y="178"/>
                    </a:lnTo>
                    <a:lnTo>
                      <a:pt x="259" y="206"/>
                    </a:lnTo>
                    <a:lnTo>
                      <a:pt x="236" y="226"/>
                    </a:lnTo>
                    <a:lnTo>
                      <a:pt x="195" y="241"/>
                    </a:lnTo>
                    <a:lnTo>
                      <a:pt x="135" y="261"/>
                    </a:lnTo>
                    <a:lnTo>
                      <a:pt x="82" y="279"/>
                    </a:lnTo>
                    <a:lnTo>
                      <a:pt x="41" y="292"/>
                    </a:lnTo>
                    <a:lnTo>
                      <a:pt x="11" y="298"/>
                    </a:lnTo>
                    <a:lnTo>
                      <a:pt x="183" y="249"/>
                    </a:lnTo>
                    <a:lnTo>
                      <a:pt x="222" y="234"/>
                    </a:lnTo>
                    <a:lnTo>
                      <a:pt x="240" y="223"/>
                    </a:lnTo>
                    <a:lnTo>
                      <a:pt x="268" y="204"/>
                    </a:lnTo>
                    <a:lnTo>
                      <a:pt x="294" y="185"/>
                    </a:lnTo>
                    <a:lnTo>
                      <a:pt x="267" y="211"/>
                    </a:lnTo>
                    <a:lnTo>
                      <a:pt x="289" y="203"/>
                    </a:lnTo>
                    <a:lnTo>
                      <a:pt x="266" y="224"/>
                    </a:lnTo>
                    <a:lnTo>
                      <a:pt x="285" y="219"/>
                    </a:lnTo>
                    <a:lnTo>
                      <a:pt x="262" y="244"/>
                    </a:lnTo>
                    <a:lnTo>
                      <a:pt x="289" y="235"/>
                    </a:lnTo>
                    <a:lnTo>
                      <a:pt x="264" y="249"/>
                    </a:lnTo>
                    <a:lnTo>
                      <a:pt x="236" y="267"/>
                    </a:lnTo>
                    <a:lnTo>
                      <a:pt x="212" y="272"/>
                    </a:lnTo>
                    <a:lnTo>
                      <a:pt x="138" y="296"/>
                    </a:lnTo>
                    <a:lnTo>
                      <a:pt x="71" y="308"/>
                    </a:lnTo>
                    <a:lnTo>
                      <a:pt x="145" y="293"/>
                    </a:lnTo>
                    <a:lnTo>
                      <a:pt x="206" y="273"/>
                    </a:lnTo>
                    <a:lnTo>
                      <a:pt x="264" y="255"/>
                    </a:lnTo>
                    <a:lnTo>
                      <a:pt x="282" y="245"/>
                    </a:lnTo>
                    <a:lnTo>
                      <a:pt x="259" y="265"/>
                    </a:lnTo>
                    <a:lnTo>
                      <a:pt x="277" y="261"/>
                    </a:lnTo>
                    <a:lnTo>
                      <a:pt x="266" y="270"/>
                    </a:lnTo>
                    <a:lnTo>
                      <a:pt x="260" y="283"/>
                    </a:lnTo>
                    <a:lnTo>
                      <a:pt x="270" y="279"/>
                    </a:lnTo>
                    <a:lnTo>
                      <a:pt x="256" y="291"/>
                    </a:lnTo>
                    <a:lnTo>
                      <a:pt x="212" y="308"/>
                    </a:lnTo>
                    <a:lnTo>
                      <a:pt x="183" y="310"/>
                    </a:lnTo>
                    <a:lnTo>
                      <a:pt x="146" y="314"/>
                    </a:lnTo>
                    <a:lnTo>
                      <a:pt x="217" y="306"/>
                    </a:lnTo>
                    <a:lnTo>
                      <a:pt x="264" y="289"/>
                    </a:lnTo>
                    <a:lnTo>
                      <a:pt x="277" y="277"/>
                    </a:lnTo>
                    <a:lnTo>
                      <a:pt x="259" y="303"/>
                    </a:lnTo>
                    <a:lnTo>
                      <a:pt x="278" y="297"/>
                    </a:lnTo>
                    <a:lnTo>
                      <a:pt x="267" y="312"/>
                    </a:lnTo>
                    <a:lnTo>
                      <a:pt x="247" y="332"/>
                    </a:lnTo>
                    <a:lnTo>
                      <a:pt x="129" y="363"/>
                    </a:lnTo>
                    <a:lnTo>
                      <a:pt x="248" y="334"/>
                    </a:lnTo>
                    <a:lnTo>
                      <a:pt x="260" y="324"/>
                    </a:lnTo>
                    <a:lnTo>
                      <a:pt x="267" y="318"/>
                    </a:lnTo>
                    <a:lnTo>
                      <a:pt x="286" y="309"/>
                    </a:lnTo>
                    <a:lnTo>
                      <a:pt x="300" y="324"/>
                    </a:lnTo>
                    <a:lnTo>
                      <a:pt x="305" y="297"/>
                    </a:lnTo>
                    <a:lnTo>
                      <a:pt x="325" y="28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66" name="Freeform 56"/>
              <p:cNvSpPr>
                <a:spLocks/>
              </p:cNvSpPr>
              <p:nvPr/>
            </p:nvSpPr>
            <p:spPr bwMode="ltGray">
              <a:xfrm>
                <a:off x="1879" y="3347"/>
                <a:ext cx="339" cy="366"/>
              </a:xfrm>
              <a:custGeom>
                <a:avLst/>
                <a:gdLst/>
                <a:ahLst/>
                <a:cxnLst>
                  <a:cxn ang="0">
                    <a:pos x="2" y="301"/>
                  </a:cxn>
                  <a:cxn ang="0">
                    <a:pos x="13" y="289"/>
                  </a:cxn>
                  <a:cxn ang="0">
                    <a:pos x="97" y="365"/>
                  </a:cxn>
                  <a:cxn ang="0">
                    <a:pos x="30" y="290"/>
                  </a:cxn>
                  <a:cxn ang="0">
                    <a:pos x="37" y="283"/>
                  </a:cxn>
                  <a:cxn ang="0">
                    <a:pos x="119" y="336"/>
                  </a:cxn>
                  <a:cxn ang="0">
                    <a:pos x="34" y="279"/>
                  </a:cxn>
                  <a:cxn ang="0">
                    <a:pos x="45" y="268"/>
                  </a:cxn>
                  <a:cxn ang="0">
                    <a:pos x="55" y="254"/>
                  </a:cxn>
                  <a:cxn ang="0">
                    <a:pos x="50" y="244"/>
                  </a:cxn>
                  <a:cxn ang="0">
                    <a:pos x="61" y="240"/>
                  </a:cxn>
                  <a:cxn ang="0">
                    <a:pos x="55" y="238"/>
                  </a:cxn>
                  <a:cxn ang="0">
                    <a:pos x="55" y="226"/>
                  </a:cxn>
                  <a:cxn ang="0">
                    <a:pos x="61" y="216"/>
                  </a:cxn>
                  <a:cxn ang="0">
                    <a:pos x="161" y="280"/>
                  </a:cxn>
                  <a:cxn ang="0">
                    <a:pos x="55" y="214"/>
                  </a:cxn>
                  <a:cxn ang="0">
                    <a:pos x="66" y="214"/>
                  </a:cxn>
                  <a:cxn ang="0">
                    <a:pos x="66" y="194"/>
                  </a:cxn>
                  <a:cxn ang="0">
                    <a:pos x="192" y="238"/>
                  </a:cxn>
                  <a:cxn ang="0">
                    <a:pos x="93" y="207"/>
                  </a:cxn>
                  <a:cxn ang="0">
                    <a:pos x="58" y="181"/>
                  </a:cxn>
                  <a:cxn ang="0">
                    <a:pos x="61" y="171"/>
                  </a:cxn>
                  <a:cxn ang="0">
                    <a:pos x="83" y="180"/>
                  </a:cxn>
                  <a:cxn ang="0">
                    <a:pos x="84" y="169"/>
                  </a:cxn>
                  <a:cxn ang="0">
                    <a:pos x="176" y="189"/>
                  </a:cxn>
                  <a:cxn ang="0">
                    <a:pos x="143" y="178"/>
                  </a:cxn>
                  <a:cxn ang="0">
                    <a:pos x="70" y="153"/>
                  </a:cxn>
                  <a:cxn ang="0">
                    <a:pos x="66" y="137"/>
                  </a:cxn>
                  <a:cxn ang="0">
                    <a:pos x="73" y="127"/>
                  </a:cxn>
                  <a:cxn ang="0">
                    <a:pos x="98" y="134"/>
                  </a:cxn>
                  <a:cxn ang="0">
                    <a:pos x="93" y="117"/>
                  </a:cxn>
                  <a:cxn ang="0">
                    <a:pos x="84" y="106"/>
                  </a:cxn>
                  <a:cxn ang="0">
                    <a:pos x="91" y="98"/>
                  </a:cxn>
                  <a:cxn ang="0">
                    <a:pos x="188" y="129"/>
                  </a:cxn>
                  <a:cxn ang="0">
                    <a:pos x="302" y="153"/>
                  </a:cxn>
                  <a:cxn ang="0">
                    <a:pos x="143" y="115"/>
                  </a:cxn>
                  <a:cxn ang="0">
                    <a:pos x="91" y="98"/>
                  </a:cxn>
                  <a:cxn ang="0">
                    <a:pos x="97" y="90"/>
                  </a:cxn>
                  <a:cxn ang="0">
                    <a:pos x="87" y="70"/>
                  </a:cxn>
                  <a:cxn ang="0">
                    <a:pos x="91" y="55"/>
                  </a:cxn>
                  <a:cxn ang="0">
                    <a:pos x="143" y="73"/>
                  </a:cxn>
                  <a:cxn ang="0">
                    <a:pos x="132" y="68"/>
                  </a:cxn>
                  <a:cxn ang="0">
                    <a:pos x="97" y="55"/>
                  </a:cxn>
                  <a:cxn ang="0">
                    <a:pos x="91" y="49"/>
                  </a:cxn>
                  <a:cxn ang="0">
                    <a:pos x="73" y="39"/>
                  </a:cxn>
                  <a:cxn ang="0">
                    <a:pos x="176" y="56"/>
                  </a:cxn>
                  <a:cxn ang="0">
                    <a:pos x="73" y="27"/>
                  </a:cxn>
                  <a:cxn ang="0">
                    <a:pos x="196" y="27"/>
                  </a:cxn>
                  <a:cxn ang="0">
                    <a:pos x="250" y="23"/>
                  </a:cxn>
                  <a:cxn ang="0">
                    <a:pos x="91" y="27"/>
                  </a:cxn>
                  <a:cxn ang="0">
                    <a:pos x="66" y="11"/>
                  </a:cxn>
                  <a:cxn ang="0">
                    <a:pos x="31" y="4"/>
                  </a:cxn>
                  <a:cxn ang="0">
                    <a:pos x="0" y="317"/>
                  </a:cxn>
                </a:cxnLst>
                <a:rect l="0" t="0" r="r" b="b"/>
                <a:pathLst>
                  <a:path w="339" h="366">
                    <a:moveTo>
                      <a:pt x="0" y="317"/>
                    </a:moveTo>
                    <a:lnTo>
                      <a:pt x="2" y="301"/>
                    </a:lnTo>
                    <a:lnTo>
                      <a:pt x="20" y="310"/>
                    </a:lnTo>
                    <a:lnTo>
                      <a:pt x="13" y="289"/>
                    </a:lnTo>
                    <a:lnTo>
                      <a:pt x="31" y="292"/>
                    </a:lnTo>
                    <a:lnTo>
                      <a:pt x="97" y="365"/>
                    </a:lnTo>
                    <a:lnTo>
                      <a:pt x="37" y="301"/>
                    </a:lnTo>
                    <a:lnTo>
                      <a:pt x="30" y="290"/>
                    </a:lnTo>
                    <a:lnTo>
                      <a:pt x="25" y="280"/>
                    </a:lnTo>
                    <a:lnTo>
                      <a:pt x="37" y="283"/>
                    </a:lnTo>
                    <a:lnTo>
                      <a:pt x="75" y="303"/>
                    </a:lnTo>
                    <a:lnTo>
                      <a:pt x="119" y="336"/>
                    </a:lnTo>
                    <a:lnTo>
                      <a:pt x="55" y="292"/>
                    </a:lnTo>
                    <a:lnTo>
                      <a:pt x="34" y="279"/>
                    </a:lnTo>
                    <a:lnTo>
                      <a:pt x="31" y="262"/>
                    </a:lnTo>
                    <a:lnTo>
                      <a:pt x="45" y="268"/>
                    </a:lnTo>
                    <a:lnTo>
                      <a:pt x="43" y="248"/>
                    </a:lnTo>
                    <a:lnTo>
                      <a:pt x="55" y="254"/>
                    </a:lnTo>
                    <a:lnTo>
                      <a:pt x="114" y="320"/>
                    </a:lnTo>
                    <a:lnTo>
                      <a:pt x="50" y="244"/>
                    </a:lnTo>
                    <a:lnTo>
                      <a:pt x="43" y="232"/>
                    </a:lnTo>
                    <a:lnTo>
                      <a:pt x="61" y="240"/>
                    </a:lnTo>
                    <a:lnTo>
                      <a:pt x="108" y="277"/>
                    </a:lnTo>
                    <a:lnTo>
                      <a:pt x="55" y="238"/>
                    </a:lnTo>
                    <a:lnTo>
                      <a:pt x="37" y="219"/>
                    </a:lnTo>
                    <a:lnTo>
                      <a:pt x="55" y="226"/>
                    </a:lnTo>
                    <a:lnTo>
                      <a:pt x="43" y="214"/>
                    </a:lnTo>
                    <a:lnTo>
                      <a:pt x="61" y="216"/>
                    </a:lnTo>
                    <a:lnTo>
                      <a:pt x="77" y="238"/>
                    </a:lnTo>
                    <a:lnTo>
                      <a:pt x="161" y="280"/>
                    </a:lnTo>
                    <a:lnTo>
                      <a:pt x="73" y="232"/>
                    </a:lnTo>
                    <a:lnTo>
                      <a:pt x="55" y="214"/>
                    </a:lnTo>
                    <a:lnTo>
                      <a:pt x="50" y="204"/>
                    </a:lnTo>
                    <a:lnTo>
                      <a:pt x="66" y="214"/>
                    </a:lnTo>
                    <a:lnTo>
                      <a:pt x="55" y="191"/>
                    </a:lnTo>
                    <a:lnTo>
                      <a:pt x="66" y="194"/>
                    </a:lnTo>
                    <a:lnTo>
                      <a:pt x="76" y="205"/>
                    </a:lnTo>
                    <a:lnTo>
                      <a:pt x="192" y="238"/>
                    </a:lnTo>
                    <a:lnTo>
                      <a:pt x="130" y="219"/>
                    </a:lnTo>
                    <a:lnTo>
                      <a:pt x="93" y="207"/>
                    </a:lnTo>
                    <a:lnTo>
                      <a:pt x="83" y="204"/>
                    </a:lnTo>
                    <a:lnTo>
                      <a:pt x="58" y="181"/>
                    </a:lnTo>
                    <a:lnTo>
                      <a:pt x="66" y="185"/>
                    </a:lnTo>
                    <a:lnTo>
                      <a:pt x="61" y="171"/>
                    </a:lnTo>
                    <a:lnTo>
                      <a:pt x="58" y="174"/>
                    </a:lnTo>
                    <a:lnTo>
                      <a:pt x="83" y="180"/>
                    </a:lnTo>
                    <a:lnTo>
                      <a:pt x="66" y="165"/>
                    </a:lnTo>
                    <a:lnTo>
                      <a:pt x="84" y="169"/>
                    </a:lnTo>
                    <a:lnTo>
                      <a:pt x="129" y="175"/>
                    </a:lnTo>
                    <a:lnTo>
                      <a:pt x="176" y="189"/>
                    </a:lnTo>
                    <a:lnTo>
                      <a:pt x="296" y="235"/>
                    </a:lnTo>
                    <a:lnTo>
                      <a:pt x="143" y="178"/>
                    </a:lnTo>
                    <a:lnTo>
                      <a:pt x="85" y="165"/>
                    </a:lnTo>
                    <a:lnTo>
                      <a:pt x="70" y="153"/>
                    </a:lnTo>
                    <a:lnTo>
                      <a:pt x="92" y="159"/>
                    </a:lnTo>
                    <a:lnTo>
                      <a:pt x="66" y="137"/>
                    </a:lnTo>
                    <a:lnTo>
                      <a:pt x="84" y="138"/>
                    </a:lnTo>
                    <a:lnTo>
                      <a:pt x="73" y="127"/>
                    </a:lnTo>
                    <a:lnTo>
                      <a:pt x="75" y="124"/>
                    </a:lnTo>
                    <a:lnTo>
                      <a:pt x="98" y="134"/>
                    </a:lnTo>
                    <a:lnTo>
                      <a:pt x="75" y="117"/>
                    </a:lnTo>
                    <a:lnTo>
                      <a:pt x="93" y="117"/>
                    </a:lnTo>
                    <a:lnTo>
                      <a:pt x="73" y="106"/>
                    </a:lnTo>
                    <a:lnTo>
                      <a:pt x="84" y="106"/>
                    </a:lnTo>
                    <a:lnTo>
                      <a:pt x="73" y="98"/>
                    </a:lnTo>
                    <a:lnTo>
                      <a:pt x="91" y="98"/>
                    </a:lnTo>
                    <a:lnTo>
                      <a:pt x="127" y="113"/>
                    </a:lnTo>
                    <a:lnTo>
                      <a:pt x="188" y="129"/>
                    </a:lnTo>
                    <a:lnTo>
                      <a:pt x="248" y="143"/>
                    </a:lnTo>
                    <a:lnTo>
                      <a:pt x="302" y="153"/>
                    </a:lnTo>
                    <a:lnTo>
                      <a:pt x="173" y="124"/>
                    </a:lnTo>
                    <a:lnTo>
                      <a:pt x="143" y="115"/>
                    </a:lnTo>
                    <a:lnTo>
                      <a:pt x="98" y="103"/>
                    </a:lnTo>
                    <a:lnTo>
                      <a:pt x="91" y="98"/>
                    </a:lnTo>
                    <a:lnTo>
                      <a:pt x="78" y="86"/>
                    </a:lnTo>
                    <a:lnTo>
                      <a:pt x="97" y="90"/>
                    </a:lnTo>
                    <a:lnTo>
                      <a:pt x="76" y="70"/>
                    </a:lnTo>
                    <a:lnTo>
                      <a:pt x="87" y="70"/>
                    </a:lnTo>
                    <a:lnTo>
                      <a:pt x="73" y="55"/>
                    </a:lnTo>
                    <a:lnTo>
                      <a:pt x="91" y="55"/>
                    </a:lnTo>
                    <a:lnTo>
                      <a:pt x="102" y="63"/>
                    </a:lnTo>
                    <a:lnTo>
                      <a:pt x="143" y="73"/>
                    </a:lnTo>
                    <a:lnTo>
                      <a:pt x="261" y="96"/>
                    </a:lnTo>
                    <a:lnTo>
                      <a:pt x="132" y="68"/>
                    </a:lnTo>
                    <a:lnTo>
                      <a:pt x="102" y="61"/>
                    </a:lnTo>
                    <a:lnTo>
                      <a:pt x="97" y="55"/>
                    </a:lnTo>
                    <a:lnTo>
                      <a:pt x="78" y="45"/>
                    </a:lnTo>
                    <a:lnTo>
                      <a:pt x="91" y="49"/>
                    </a:lnTo>
                    <a:lnTo>
                      <a:pt x="61" y="35"/>
                    </a:lnTo>
                    <a:lnTo>
                      <a:pt x="73" y="39"/>
                    </a:lnTo>
                    <a:lnTo>
                      <a:pt x="100" y="39"/>
                    </a:lnTo>
                    <a:lnTo>
                      <a:pt x="176" y="56"/>
                    </a:lnTo>
                    <a:lnTo>
                      <a:pt x="97" y="39"/>
                    </a:lnTo>
                    <a:lnTo>
                      <a:pt x="73" y="27"/>
                    </a:lnTo>
                    <a:lnTo>
                      <a:pt x="97" y="27"/>
                    </a:lnTo>
                    <a:lnTo>
                      <a:pt x="196" y="27"/>
                    </a:lnTo>
                    <a:lnTo>
                      <a:pt x="338" y="14"/>
                    </a:lnTo>
                    <a:lnTo>
                      <a:pt x="250" y="23"/>
                    </a:lnTo>
                    <a:lnTo>
                      <a:pt x="126" y="29"/>
                    </a:lnTo>
                    <a:lnTo>
                      <a:pt x="91" y="27"/>
                    </a:lnTo>
                    <a:lnTo>
                      <a:pt x="78" y="21"/>
                    </a:lnTo>
                    <a:lnTo>
                      <a:pt x="66" y="11"/>
                    </a:lnTo>
                    <a:lnTo>
                      <a:pt x="39" y="0"/>
                    </a:lnTo>
                    <a:lnTo>
                      <a:pt x="31" y="4"/>
                    </a:lnTo>
                    <a:lnTo>
                      <a:pt x="26" y="1"/>
                    </a:lnTo>
                    <a:lnTo>
                      <a:pt x="0" y="317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67" name="Freeform 57"/>
              <p:cNvSpPr>
                <a:spLocks/>
              </p:cNvSpPr>
              <p:nvPr/>
            </p:nvSpPr>
            <p:spPr bwMode="ltGray">
              <a:xfrm>
                <a:off x="1883" y="3715"/>
                <a:ext cx="91" cy="277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35" y="21"/>
                  </a:cxn>
                  <a:cxn ang="0">
                    <a:pos x="54" y="54"/>
                  </a:cxn>
                  <a:cxn ang="0">
                    <a:pos x="72" y="100"/>
                  </a:cxn>
                  <a:cxn ang="0">
                    <a:pos x="90" y="159"/>
                  </a:cxn>
                  <a:cxn ang="0">
                    <a:pos x="90" y="221"/>
                  </a:cxn>
                  <a:cxn ang="0">
                    <a:pos x="80" y="276"/>
                  </a:cxn>
                  <a:cxn ang="0">
                    <a:pos x="72" y="276"/>
                  </a:cxn>
                  <a:cxn ang="0">
                    <a:pos x="80" y="221"/>
                  </a:cxn>
                  <a:cxn ang="0">
                    <a:pos x="80" y="175"/>
                  </a:cxn>
                  <a:cxn ang="0">
                    <a:pos x="62" y="125"/>
                  </a:cxn>
                  <a:cxn ang="0">
                    <a:pos x="35" y="75"/>
                  </a:cxn>
                  <a:cxn ang="0">
                    <a:pos x="0" y="12"/>
                  </a:cxn>
                  <a:cxn ang="0">
                    <a:pos x="18" y="0"/>
                  </a:cxn>
                </a:cxnLst>
                <a:rect l="0" t="0" r="r" b="b"/>
                <a:pathLst>
                  <a:path w="91" h="277">
                    <a:moveTo>
                      <a:pt x="18" y="0"/>
                    </a:moveTo>
                    <a:lnTo>
                      <a:pt x="35" y="21"/>
                    </a:lnTo>
                    <a:lnTo>
                      <a:pt x="54" y="54"/>
                    </a:lnTo>
                    <a:lnTo>
                      <a:pt x="72" y="100"/>
                    </a:lnTo>
                    <a:lnTo>
                      <a:pt x="90" y="159"/>
                    </a:lnTo>
                    <a:lnTo>
                      <a:pt x="90" y="221"/>
                    </a:lnTo>
                    <a:lnTo>
                      <a:pt x="80" y="276"/>
                    </a:lnTo>
                    <a:lnTo>
                      <a:pt x="72" y="276"/>
                    </a:lnTo>
                    <a:lnTo>
                      <a:pt x="80" y="221"/>
                    </a:lnTo>
                    <a:lnTo>
                      <a:pt x="80" y="175"/>
                    </a:lnTo>
                    <a:lnTo>
                      <a:pt x="62" y="125"/>
                    </a:lnTo>
                    <a:lnTo>
                      <a:pt x="35" y="75"/>
                    </a:lnTo>
                    <a:lnTo>
                      <a:pt x="0" y="12"/>
                    </a:lnTo>
                    <a:lnTo>
                      <a:pt x="18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68" name="Freeform 58"/>
              <p:cNvSpPr>
                <a:spLocks/>
              </p:cNvSpPr>
              <p:nvPr/>
            </p:nvSpPr>
            <p:spPr bwMode="ltGray">
              <a:xfrm>
                <a:off x="383" y="3434"/>
                <a:ext cx="244" cy="521"/>
              </a:xfrm>
              <a:custGeom>
                <a:avLst/>
                <a:gdLst/>
                <a:ahLst/>
                <a:cxnLst>
                  <a:cxn ang="0">
                    <a:pos x="239" y="80"/>
                  </a:cxn>
                  <a:cxn ang="0">
                    <a:pos x="222" y="47"/>
                  </a:cxn>
                  <a:cxn ang="0">
                    <a:pos x="214" y="33"/>
                  </a:cxn>
                  <a:cxn ang="0">
                    <a:pos x="197" y="22"/>
                  </a:cxn>
                  <a:cxn ang="0">
                    <a:pos x="179" y="12"/>
                  </a:cxn>
                  <a:cxn ang="0">
                    <a:pos x="157" y="2"/>
                  </a:cxn>
                  <a:cxn ang="0">
                    <a:pos x="137" y="0"/>
                  </a:cxn>
                  <a:cxn ang="0">
                    <a:pos x="120" y="4"/>
                  </a:cxn>
                  <a:cxn ang="0">
                    <a:pos x="99" y="9"/>
                  </a:cxn>
                  <a:cxn ang="0">
                    <a:pos x="76" y="19"/>
                  </a:cxn>
                  <a:cxn ang="0">
                    <a:pos x="63" y="39"/>
                  </a:cxn>
                  <a:cxn ang="0">
                    <a:pos x="48" y="66"/>
                  </a:cxn>
                  <a:cxn ang="0">
                    <a:pos x="34" y="87"/>
                  </a:cxn>
                  <a:cxn ang="0">
                    <a:pos x="22" y="110"/>
                  </a:cxn>
                  <a:cxn ang="0">
                    <a:pos x="9" y="139"/>
                  </a:cxn>
                  <a:cxn ang="0">
                    <a:pos x="0" y="203"/>
                  </a:cxn>
                  <a:cxn ang="0">
                    <a:pos x="3" y="250"/>
                  </a:cxn>
                  <a:cxn ang="0">
                    <a:pos x="14" y="319"/>
                  </a:cxn>
                  <a:cxn ang="0">
                    <a:pos x="34" y="378"/>
                  </a:cxn>
                  <a:cxn ang="0">
                    <a:pos x="76" y="520"/>
                  </a:cxn>
                  <a:cxn ang="0">
                    <a:pos x="60" y="368"/>
                  </a:cxn>
                  <a:cxn ang="0">
                    <a:pos x="51" y="315"/>
                  </a:cxn>
                  <a:cxn ang="0">
                    <a:pos x="45" y="269"/>
                  </a:cxn>
                  <a:cxn ang="0">
                    <a:pos x="42" y="220"/>
                  </a:cxn>
                  <a:cxn ang="0">
                    <a:pos x="48" y="165"/>
                  </a:cxn>
                  <a:cxn ang="0">
                    <a:pos x="55" y="123"/>
                  </a:cxn>
                  <a:cxn ang="0">
                    <a:pos x="65" y="71"/>
                  </a:cxn>
                  <a:cxn ang="0">
                    <a:pos x="83" y="47"/>
                  </a:cxn>
                  <a:cxn ang="0">
                    <a:pos x="105" y="37"/>
                  </a:cxn>
                  <a:cxn ang="0">
                    <a:pos x="166" y="32"/>
                  </a:cxn>
                  <a:cxn ang="0">
                    <a:pos x="202" y="49"/>
                  </a:cxn>
                  <a:cxn ang="0">
                    <a:pos x="243" y="87"/>
                  </a:cxn>
                  <a:cxn ang="0">
                    <a:pos x="239" y="80"/>
                  </a:cxn>
                </a:cxnLst>
                <a:rect l="0" t="0" r="r" b="b"/>
                <a:pathLst>
                  <a:path w="244" h="521">
                    <a:moveTo>
                      <a:pt x="239" y="80"/>
                    </a:moveTo>
                    <a:lnTo>
                      <a:pt x="222" y="47"/>
                    </a:lnTo>
                    <a:lnTo>
                      <a:pt x="214" y="33"/>
                    </a:lnTo>
                    <a:lnTo>
                      <a:pt x="197" y="22"/>
                    </a:lnTo>
                    <a:lnTo>
                      <a:pt x="179" y="12"/>
                    </a:lnTo>
                    <a:lnTo>
                      <a:pt x="157" y="2"/>
                    </a:lnTo>
                    <a:lnTo>
                      <a:pt x="137" y="0"/>
                    </a:lnTo>
                    <a:lnTo>
                      <a:pt x="120" y="4"/>
                    </a:lnTo>
                    <a:lnTo>
                      <a:pt x="99" y="9"/>
                    </a:lnTo>
                    <a:lnTo>
                      <a:pt x="76" y="19"/>
                    </a:lnTo>
                    <a:lnTo>
                      <a:pt x="63" y="39"/>
                    </a:lnTo>
                    <a:lnTo>
                      <a:pt x="48" y="66"/>
                    </a:lnTo>
                    <a:lnTo>
                      <a:pt x="34" y="87"/>
                    </a:lnTo>
                    <a:lnTo>
                      <a:pt x="22" y="110"/>
                    </a:lnTo>
                    <a:lnTo>
                      <a:pt x="9" y="139"/>
                    </a:lnTo>
                    <a:lnTo>
                      <a:pt x="0" y="203"/>
                    </a:lnTo>
                    <a:lnTo>
                      <a:pt x="3" y="250"/>
                    </a:lnTo>
                    <a:lnTo>
                      <a:pt x="14" y="319"/>
                    </a:lnTo>
                    <a:lnTo>
                      <a:pt x="34" y="378"/>
                    </a:lnTo>
                    <a:lnTo>
                      <a:pt x="76" y="520"/>
                    </a:lnTo>
                    <a:lnTo>
                      <a:pt x="60" y="368"/>
                    </a:lnTo>
                    <a:lnTo>
                      <a:pt x="51" y="315"/>
                    </a:lnTo>
                    <a:lnTo>
                      <a:pt x="45" y="269"/>
                    </a:lnTo>
                    <a:lnTo>
                      <a:pt x="42" y="220"/>
                    </a:lnTo>
                    <a:lnTo>
                      <a:pt x="48" y="165"/>
                    </a:lnTo>
                    <a:lnTo>
                      <a:pt x="55" y="123"/>
                    </a:lnTo>
                    <a:lnTo>
                      <a:pt x="65" y="71"/>
                    </a:lnTo>
                    <a:lnTo>
                      <a:pt x="83" y="47"/>
                    </a:lnTo>
                    <a:lnTo>
                      <a:pt x="105" y="37"/>
                    </a:lnTo>
                    <a:lnTo>
                      <a:pt x="166" y="32"/>
                    </a:lnTo>
                    <a:lnTo>
                      <a:pt x="202" y="49"/>
                    </a:lnTo>
                    <a:lnTo>
                      <a:pt x="243" y="87"/>
                    </a:lnTo>
                    <a:lnTo>
                      <a:pt x="239" y="8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69" name="Freeform 59"/>
              <p:cNvSpPr>
                <a:spLocks/>
              </p:cNvSpPr>
              <p:nvPr/>
            </p:nvSpPr>
            <p:spPr bwMode="ltGray">
              <a:xfrm>
                <a:off x="558" y="3063"/>
                <a:ext cx="250" cy="509"/>
              </a:xfrm>
              <a:custGeom>
                <a:avLst/>
                <a:gdLst/>
                <a:ahLst/>
                <a:cxnLst>
                  <a:cxn ang="0">
                    <a:pos x="73" y="508"/>
                  </a:cxn>
                  <a:cxn ang="0">
                    <a:pos x="55" y="420"/>
                  </a:cxn>
                  <a:cxn ang="0">
                    <a:pos x="48" y="383"/>
                  </a:cxn>
                  <a:cxn ang="0">
                    <a:pos x="29" y="337"/>
                  </a:cxn>
                  <a:cxn ang="0">
                    <a:pos x="12" y="294"/>
                  </a:cxn>
                  <a:cxn ang="0">
                    <a:pos x="2" y="268"/>
                  </a:cxn>
                  <a:cxn ang="0">
                    <a:pos x="0" y="242"/>
                  </a:cxn>
                  <a:cxn ang="0">
                    <a:pos x="4" y="203"/>
                  </a:cxn>
                  <a:cxn ang="0">
                    <a:pos x="8" y="165"/>
                  </a:cxn>
                  <a:cxn ang="0">
                    <a:pos x="34" y="70"/>
                  </a:cxn>
                  <a:cxn ang="0">
                    <a:pos x="48" y="46"/>
                  </a:cxn>
                  <a:cxn ang="0">
                    <a:pos x="71" y="21"/>
                  </a:cxn>
                  <a:cxn ang="0">
                    <a:pos x="90" y="6"/>
                  </a:cxn>
                  <a:cxn ang="0">
                    <a:pos x="115" y="0"/>
                  </a:cxn>
                  <a:cxn ang="0">
                    <a:pos x="135" y="11"/>
                  </a:cxn>
                  <a:cxn ang="0">
                    <a:pos x="161" y="21"/>
                  </a:cxn>
                  <a:cxn ang="0">
                    <a:pos x="187" y="51"/>
                  </a:cxn>
                  <a:cxn ang="0">
                    <a:pos x="196" y="72"/>
                  </a:cxn>
                  <a:cxn ang="0">
                    <a:pos x="212" y="103"/>
                  </a:cxn>
                  <a:cxn ang="0">
                    <a:pos x="224" y="129"/>
                  </a:cxn>
                  <a:cxn ang="0">
                    <a:pos x="246" y="263"/>
                  </a:cxn>
                  <a:cxn ang="0">
                    <a:pos x="249" y="287"/>
                  </a:cxn>
                  <a:cxn ang="0">
                    <a:pos x="244" y="332"/>
                  </a:cxn>
                  <a:cxn ang="0">
                    <a:pos x="230" y="456"/>
                  </a:cxn>
                  <a:cxn ang="0">
                    <a:pos x="231" y="334"/>
                  </a:cxn>
                  <a:cxn ang="0">
                    <a:pos x="224" y="280"/>
                  </a:cxn>
                  <a:cxn ang="0">
                    <a:pos x="219" y="248"/>
                  </a:cxn>
                  <a:cxn ang="0">
                    <a:pos x="208" y="203"/>
                  </a:cxn>
                  <a:cxn ang="0">
                    <a:pos x="198" y="159"/>
                  </a:cxn>
                  <a:cxn ang="0">
                    <a:pos x="183" y="117"/>
                  </a:cxn>
                  <a:cxn ang="0">
                    <a:pos x="166" y="77"/>
                  </a:cxn>
                  <a:cxn ang="0">
                    <a:pos x="151" y="42"/>
                  </a:cxn>
                  <a:cxn ang="0">
                    <a:pos x="135" y="21"/>
                  </a:cxn>
                  <a:cxn ang="0">
                    <a:pos x="118" y="13"/>
                  </a:cxn>
                  <a:cxn ang="0">
                    <a:pos x="100" y="21"/>
                  </a:cxn>
                  <a:cxn ang="0">
                    <a:pos x="88" y="40"/>
                  </a:cxn>
                  <a:cxn ang="0">
                    <a:pos x="80" y="72"/>
                  </a:cxn>
                  <a:cxn ang="0">
                    <a:pos x="80" y="97"/>
                  </a:cxn>
                  <a:cxn ang="0">
                    <a:pos x="74" y="144"/>
                  </a:cxn>
                  <a:cxn ang="0">
                    <a:pos x="67" y="173"/>
                  </a:cxn>
                  <a:cxn ang="0">
                    <a:pos x="50" y="218"/>
                  </a:cxn>
                  <a:cxn ang="0">
                    <a:pos x="48" y="242"/>
                  </a:cxn>
                  <a:cxn ang="0">
                    <a:pos x="44" y="265"/>
                  </a:cxn>
                  <a:cxn ang="0">
                    <a:pos x="44" y="299"/>
                  </a:cxn>
                  <a:cxn ang="0">
                    <a:pos x="74" y="412"/>
                  </a:cxn>
                  <a:cxn ang="0">
                    <a:pos x="73" y="508"/>
                  </a:cxn>
                </a:cxnLst>
                <a:rect l="0" t="0" r="r" b="b"/>
                <a:pathLst>
                  <a:path w="250" h="509">
                    <a:moveTo>
                      <a:pt x="73" y="508"/>
                    </a:moveTo>
                    <a:lnTo>
                      <a:pt x="55" y="420"/>
                    </a:lnTo>
                    <a:lnTo>
                      <a:pt x="48" y="383"/>
                    </a:lnTo>
                    <a:lnTo>
                      <a:pt x="29" y="337"/>
                    </a:lnTo>
                    <a:lnTo>
                      <a:pt x="12" y="294"/>
                    </a:lnTo>
                    <a:lnTo>
                      <a:pt x="2" y="268"/>
                    </a:lnTo>
                    <a:lnTo>
                      <a:pt x="0" y="242"/>
                    </a:lnTo>
                    <a:lnTo>
                      <a:pt x="4" y="203"/>
                    </a:lnTo>
                    <a:lnTo>
                      <a:pt x="8" y="165"/>
                    </a:lnTo>
                    <a:lnTo>
                      <a:pt x="34" y="70"/>
                    </a:lnTo>
                    <a:lnTo>
                      <a:pt x="48" y="46"/>
                    </a:lnTo>
                    <a:lnTo>
                      <a:pt x="71" y="21"/>
                    </a:lnTo>
                    <a:lnTo>
                      <a:pt x="90" y="6"/>
                    </a:lnTo>
                    <a:lnTo>
                      <a:pt x="115" y="0"/>
                    </a:lnTo>
                    <a:lnTo>
                      <a:pt x="135" y="11"/>
                    </a:lnTo>
                    <a:lnTo>
                      <a:pt x="161" y="21"/>
                    </a:lnTo>
                    <a:lnTo>
                      <a:pt x="187" y="51"/>
                    </a:lnTo>
                    <a:lnTo>
                      <a:pt x="196" y="72"/>
                    </a:lnTo>
                    <a:lnTo>
                      <a:pt x="212" y="103"/>
                    </a:lnTo>
                    <a:lnTo>
                      <a:pt x="224" y="129"/>
                    </a:lnTo>
                    <a:lnTo>
                      <a:pt x="246" y="263"/>
                    </a:lnTo>
                    <a:lnTo>
                      <a:pt x="249" y="287"/>
                    </a:lnTo>
                    <a:lnTo>
                      <a:pt x="244" y="332"/>
                    </a:lnTo>
                    <a:lnTo>
                      <a:pt x="230" y="456"/>
                    </a:lnTo>
                    <a:lnTo>
                      <a:pt x="231" y="334"/>
                    </a:lnTo>
                    <a:lnTo>
                      <a:pt x="224" y="280"/>
                    </a:lnTo>
                    <a:lnTo>
                      <a:pt x="219" y="248"/>
                    </a:lnTo>
                    <a:lnTo>
                      <a:pt x="208" y="203"/>
                    </a:lnTo>
                    <a:lnTo>
                      <a:pt x="198" y="159"/>
                    </a:lnTo>
                    <a:lnTo>
                      <a:pt x="183" y="117"/>
                    </a:lnTo>
                    <a:lnTo>
                      <a:pt x="166" y="77"/>
                    </a:lnTo>
                    <a:lnTo>
                      <a:pt x="151" y="42"/>
                    </a:lnTo>
                    <a:lnTo>
                      <a:pt x="135" y="21"/>
                    </a:lnTo>
                    <a:lnTo>
                      <a:pt x="118" y="13"/>
                    </a:lnTo>
                    <a:lnTo>
                      <a:pt x="100" y="21"/>
                    </a:lnTo>
                    <a:lnTo>
                      <a:pt x="88" y="40"/>
                    </a:lnTo>
                    <a:lnTo>
                      <a:pt x="80" y="72"/>
                    </a:lnTo>
                    <a:lnTo>
                      <a:pt x="80" y="97"/>
                    </a:lnTo>
                    <a:lnTo>
                      <a:pt x="74" y="144"/>
                    </a:lnTo>
                    <a:lnTo>
                      <a:pt x="67" y="173"/>
                    </a:lnTo>
                    <a:lnTo>
                      <a:pt x="50" y="218"/>
                    </a:lnTo>
                    <a:lnTo>
                      <a:pt x="48" y="242"/>
                    </a:lnTo>
                    <a:lnTo>
                      <a:pt x="44" y="265"/>
                    </a:lnTo>
                    <a:lnTo>
                      <a:pt x="44" y="299"/>
                    </a:lnTo>
                    <a:lnTo>
                      <a:pt x="74" y="412"/>
                    </a:lnTo>
                    <a:lnTo>
                      <a:pt x="73" y="508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grpSp>
            <p:nvGrpSpPr>
              <p:cNvPr id="70" name="Group 62"/>
              <p:cNvGrpSpPr>
                <a:grpSpLocks/>
              </p:cNvGrpSpPr>
              <p:nvPr/>
            </p:nvGrpSpPr>
            <p:grpSpPr bwMode="auto">
              <a:xfrm>
                <a:off x="697" y="2551"/>
                <a:ext cx="602" cy="744"/>
                <a:chOff x="697" y="2551"/>
                <a:chExt cx="602" cy="744"/>
              </a:xfrm>
            </p:grpSpPr>
            <p:sp>
              <p:nvSpPr>
                <p:cNvPr id="76" name="Freeform 60"/>
                <p:cNvSpPr>
                  <a:spLocks/>
                </p:cNvSpPr>
                <p:nvPr/>
              </p:nvSpPr>
              <p:spPr bwMode="ltGray">
                <a:xfrm>
                  <a:off x="697" y="2551"/>
                  <a:ext cx="331" cy="740"/>
                </a:xfrm>
                <a:custGeom>
                  <a:avLst/>
                  <a:gdLst/>
                  <a:ahLst/>
                  <a:cxnLst>
                    <a:cxn ang="0">
                      <a:pos x="310" y="17"/>
                    </a:cxn>
                    <a:cxn ang="0">
                      <a:pos x="308" y="0"/>
                    </a:cxn>
                    <a:cxn ang="0">
                      <a:pos x="285" y="6"/>
                    </a:cxn>
                    <a:cxn ang="0">
                      <a:pos x="271" y="25"/>
                    </a:cxn>
                    <a:cxn ang="0">
                      <a:pos x="9" y="162"/>
                    </a:cxn>
                    <a:cxn ang="0">
                      <a:pos x="242" y="65"/>
                    </a:cxn>
                    <a:cxn ang="0">
                      <a:pos x="246" y="84"/>
                    </a:cxn>
                    <a:cxn ang="0">
                      <a:pos x="131" y="200"/>
                    </a:cxn>
                    <a:cxn ang="0">
                      <a:pos x="272" y="107"/>
                    </a:cxn>
                    <a:cxn ang="0">
                      <a:pos x="254" y="146"/>
                    </a:cxn>
                    <a:cxn ang="0">
                      <a:pos x="209" y="209"/>
                    </a:cxn>
                    <a:cxn ang="0">
                      <a:pos x="72" y="377"/>
                    </a:cxn>
                    <a:cxn ang="0">
                      <a:pos x="77" y="363"/>
                    </a:cxn>
                    <a:cxn ang="0">
                      <a:pos x="167" y="259"/>
                    </a:cxn>
                    <a:cxn ang="0">
                      <a:pos x="238" y="178"/>
                    </a:cxn>
                    <a:cxn ang="0">
                      <a:pos x="271" y="139"/>
                    </a:cxn>
                    <a:cxn ang="0">
                      <a:pos x="277" y="152"/>
                    </a:cxn>
                    <a:cxn ang="0">
                      <a:pos x="238" y="203"/>
                    </a:cxn>
                    <a:cxn ang="0">
                      <a:pos x="183" y="274"/>
                    </a:cxn>
                    <a:cxn ang="0">
                      <a:pos x="254" y="178"/>
                    </a:cxn>
                    <a:cxn ang="0">
                      <a:pos x="277" y="152"/>
                    </a:cxn>
                    <a:cxn ang="0">
                      <a:pos x="279" y="180"/>
                    </a:cxn>
                    <a:cxn ang="0">
                      <a:pos x="254" y="229"/>
                    </a:cxn>
                    <a:cxn ang="0">
                      <a:pos x="183" y="294"/>
                    </a:cxn>
                    <a:cxn ang="0">
                      <a:pos x="121" y="352"/>
                    </a:cxn>
                    <a:cxn ang="0">
                      <a:pos x="192" y="292"/>
                    </a:cxn>
                    <a:cxn ang="0">
                      <a:pos x="265" y="222"/>
                    </a:cxn>
                    <a:cxn ang="0">
                      <a:pos x="263" y="246"/>
                    </a:cxn>
                    <a:cxn ang="0">
                      <a:pos x="265" y="287"/>
                    </a:cxn>
                    <a:cxn ang="0">
                      <a:pos x="254" y="306"/>
                    </a:cxn>
                    <a:cxn ang="0">
                      <a:pos x="194" y="366"/>
                    </a:cxn>
                    <a:cxn ang="0">
                      <a:pos x="82" y="460"/>
                    </a:cxn>
                    <a:cxn ang="0">
                      <a:pos x="99" y="440"/>
                    </a:cxn>
                    <a:cxn ang="0">
                      <a:pos x="238" y="325"/>
                    </a:cxn>
                    <a:cxn ang="0">
                      <a:pos x="281" y="276"/>
                    </a:cxn>
                    <a:cxn ang="0">
                      <a:pos x="170" y="424"/>
                    </a:cxn>
                    <a:cxn ang="0">
                      <a:pos x="280" y="320"/>
                    </a:cxn>
                    <a:cxn ang="0">
                      <a:pos x="277" y="362"/>
                    </a:cxn>
                    <a:cxn ang="0">
                      <a:pos x="222" y="460"/>
                    </a:cxn>
                    <a:cxn ang="0">
                      <a:pos x="127" y="531"/>
                    </a:cxn>
                    <a:cxn ang="0">
                      <a:pos x="38" y="595"/>
                    </a:cxn>
                    <a:cxn ang="0">
                      <a:pos x="171" y="506"/>
                    </a:cxn>
                    <a:cxn ang="0">
                      <a:pos x="226" y="454"/>
                    </a:cxn>
                    <a:cxn ang="0">
                      <a:pos x="277" y="378"/>
                    </a:cxn>
                    <a:cxn ang="0">
                      <a:pos x="271" y="413"/>
                    </a:cxn>
                    <a:cxn ang="0">
                      <a:pos x="268" y="446"/>
                    </a:cxn>
                    <a:cxn ang="0">
                      <a:pos x="271" y="479"/>
                    </a:cxn>
                    <a:cxn ang="0">
                      <a:pos x="222" y="544"/>
                    </a:cxn>
                    <a:cxn ang="0">
                      <a:pos x="130" y="602"/>
                    </a:cxn>
                    <a:cxn ang="0">
                      <a:pos x="136" y="597"/>
                    </a:cxn>
                    <a:cxn ang="0">
                      <a:pos x="249" y="518"/>
                    </a:cxn>
                    <a:cxn ang="0">
                      <a:pos x="244" y="538"/>
                    </a:cxn>
                    <a:cxn ang="0">
                      <a:pos x="249" y="550"/>
                    </a:cxn>
                    <a:cxn ang="0">
                      <a:pos x="254" y="569"/>
                    </a:cxn>
                    <a:cxn ang="0">
                      <a:pos x="199" y="628"/>
                    </a:cxn>
                    <a:cxn ang="0">
                      <a:pos x="137" y="641"/>
                    </a:cxn>
                    <a:cxn ang="0">
                      <a:pos x="249" y="589"/>
                    </a:cxn>
                    <a:cxn ang="0">
                      <a:pos x="244" y="618"/>
                    </a:cxn>
                    <a:cxn ang="0">
                      <a:pos x="250" y="635"/>
                    </a:cxn>
                    <a:cxn ang="0">
                      <a:pos x="121" y="739"/>
                    </a:cxn>
                    <a:cxn ang="0">
                      <a:pos x="244" y="659"/>
                    </a:cxn>
                    <a:cxn ang="0">
                      <a:pos x="270" y="631"/>
                    </a:cxn>
                    <a:cxn ang="0">
                      <a:pos x="286" y="605"/>
                    </a:cxn>
                  </a:cxnLst>
                  <a:rect l="0" t="0" r="r" b="b"/>
                  <a:pathLst>
                    <a:path w="331" h="740">
                      <a:moveTo>
                        <a:pt x="305" y="56"/>
                      </a:moveTo>
                      <a:lnTo>
                        <a:pt x="310" y="17"/>
                      </a:lnTo>
                      <a:lnTo>
                        <a:pt x="330" y="13"/>
                      </a:lnTo>
                      <a:lnTo>
                        <a:pt x="308" y="0"/>
                      </a:lnTo>
                      <a:lnTo>
                        <a:pt x="300" y="1"/>
                      </a:lnTo>
                      <a:lnTo>
                        <a:pt x="285" y="6"/>
                      </a:lnTo>
                      <a:lnTo>
                        <a:pt x="284" y="18"/>
                      </a:lnTo>
                      <a:lnTo>
                        <a:pt x="271" y="25"/>
                      </a:lnTo>
                      <a:lnTo>
                        <a:pt x="160" y="132"/>
                      </a:lnTo>
                      <a:lnTo>
                        <a:pt x="9" y="162"/>
                      </a:lnTo>
                      <a:lnTo>
                        <a:pt x="158" y="131"/>
                      </a:lnTo>
                      <a:lnTo>
                        <a:pt x="242" y="65"/>
                      </a:lnTo>
                      <a:lnTo>
                        <a:pt x="271" y="55"/>
                      </a:lnTo>
                      <a:lnTo>
                        <a:pt x="246" y="84"/>
                      </a:lnTo>
                      <a:lnTo>
                        <a:pt x="271" y="86"/>
                      </a:lnTo>
                      <a:lnTo>
                        <a:pt x="131" y="200"/>
                      </a:lnTo>
                      <a:lnTo>
                        <a:pt x="226" y="128"/>
                      </a:lnTo>
                      <a:lnTo>
                        <a:pt x="272" y="107"/>
                      </a:lnTo>
                      <a:lnTo>
                        <a:pt x="271" y="123"/>
                      </a:lnTo>
                      <a:lnTo>
                        <a:pt x="254" y="146"/>
                      </a:lnTo>
                      <a:lnTo>
                        <a:pt x="242" y="165"/>
                      </a:lnTo>
                      <a:lnTo>
                        <a:pt x="209" y="209"/>
                      </a:lnTo>
                      <a:lnTo>
                        <a:pt x="148" y="287"/>
                      </a:lnTo>
                      <a:lnTo>
                        <a:pt x="72" y="377"/>
                      </a:lnTo>
                      <a:lnTo>
                        <a:pt x="10" y="440"/>
                      </a:lnTo>
                      <a:lnTo>
                        <a:pt x="77" y="363"/>
                      </a:lnTo>
                      <a:lnTo>
                        <a:pt x="116" y="318"/>
                      </a:lnTo>
                      <a:lnTo>
                        <a:pt x="167" y="259"/>
                      </a:lnTo>
                      <a:lnTo>
                        <a:pt x="193" y="222"/>
                      </a:lnTo>
                      <a:lnTo>
                        <a:pt x="238" y="178"/>
                      </a:lnTo>
                      <a:lnTo>
                        <a:pt x="254" y="158"/>
                      </a:lnTo>
                      <a:lnTo>
                        <a:pt x="271" y="139"/>
                      </a:lnTo>
                      <a:lnTo>
                        <a:pt x="262" y="141"/>
                      </a:lnTo>
                      <a:lnTo>
                        <a:pt x="277" y="152"/>
                      </a:lnTo>
                      <a:lnTo>
                        <a:pt x="261" y="165"/>
                      </a:lnTo>
                      <a:lnTo>
                        <a:pt x="238" y="203"/>
                      </a:lnTo>
                      <a:lnTo>
                        <a:pt x="211" y="243"/>
                      </a:lnTo>
                      <a:lnTo>
                        <a:pt x="183" y="274"/>
                      </a:lnTo>
                      <a:lnTo>
                        <a:pt x="232" y="209"/>
                      </a:lnTo>
                      <a:lnTo>
                        <a:pt x="254" y="178"/>
                      </a:lnTo>
                      <a:lnTo>
                        <a:pt x="271" y="152"/>
                      </a:lnTo>
                      <a:lnTo>
                        <a:pt x="277" y="152"/>
                      </a:lnTo>
                      <a:lnTo>
                        <a:pt x="264" y="190"/>
                      </a:lnTo>
                      <a:lnTo>
                        <a:pt x="279" y="180"/>
                      </a:lnTo>
                      <a:lnTo>
                        <a:pt x="271" y="203"/>
                      </a:lnTo>
                      <a:lnTo>
                        <a:pt x="254" y="229"/>
                      </a:lnTo>
                      <a:lnTo>
                        <a:pt x="222" y="267"/>
                      </a:lnTo>
                      <a:lnTo>
                        <a:pt x="183" y="294"/>
                      </a:lnTo>
                      <a:lnTo>
                        <a:pt x="148" y="325"/>
                      </a:lnTo>
                      <a:lnTo>
                        <a:pt x="121" y="352"/>
                      </a:lnTo>
                      <a:lnTo>
                        <a:pt x="137" y="339"/>
                      </a:lnTo>
                      <a:lnTo>
                        <a:pt x="192" y="292"/>
                      </a:lnTo>
                      <a:lnTo>
                        <a:pt x="254" y="236"/>
                      </a:lnTo>
                      <a:lnTo>
                        <a:pt x="265" y="222"/>
                      </a:lnTo>
                      <a:lnTo>
                        <a:pt x="277" y="203"/>
                      </a:lnTo>
                      <a:lnTo>
                        <a:pt x="263" y="246"/>
                      </a:lnTo>
                      <a:lnTo>
                        <a:pt x="286" y="230"/>
                      </a:lnTo>
                      <a:lnTo>
                        <a:pt x="265" y="287"/>
                      </a:lnTo>
                      <a:lnTo>
                        <a:pt x="261" y="299"/>
                      </a:lnTo>
                      <a:lnTo>
                        <a:pt x="254" y="306"/>
                      </a:lnTo>
                      <a:lnTo>
                        <a:pt x="225" y="337"/>
                      </a:lnTo>
                      <a:lnTo>
                        <a:pt x="194" y="366"/>
                      </a:lnTo>
                      <a:lnTo>
                        <a:pt x="137" y="415"/>
                      </a:lnTo>
                      <a:lnTo>
                        <a:pt x="82" y="460"/>
                      </a:lnTo>
                      <a:lnTo>
                        <a:pt x="0" y="524"/>
                      </a:lnTo>
                      <a:lnTo>
                        <a:pt x="99" y="440"/>
                      </a:lnTo>
                      <a:lnTo>
                        <a:pt x="199" y="357"/>
                      </a:lnTo>
                      <a:lnTo>
                        <a:pt x="238" y="325"/>
                      </a:lnTo>
                      <a:lnTo>
                        <a:pt x="262" y="290"/>
                      </a:lnTo>
                      <a:lnTo>
                        <a:pt x="281" y="276"/>
                      </a:lnTo>
                      <a:lnTo>
                        <a:pt x="286" y="278"/>
                      </a:lnTo>
                      <a:lnTo>
                        <a:pt x="170" y="424"/>
                      </a:lnTo>
                      <a:lnTo>
                        <a:pt x="258" y="324"/>
                      </a:lnTo>
                      <a:lnTo>
                        <a:pt x="280" y="320"/>
                      </a:lnTo>
                      <a:lnTo>
                        <a:pt x="255" y="375"/>
                      </a:lnTo>
                      <a:lnTo>
                        <a:pt x="277" y="362"/>
                      </a:lnTo>
                      <a:lnTo>
                        <a:pt x="244" y="422"/>
                      </a:lnTo>
                      <a:lnTo>
                        <a:pt x="222" y="460"/>
                      </a:lnTo>
                      <a:lnTo>
                        <a:pt x="183" y="492"/>
                      </a:lnTo>
                      <a:lnTo>
                        <a:pt x="127" y="531"/>
                      </a:lnTo>
                      <a:lnTo>
                        <a:pt x="77" y="569"/>
                      </a:lnTo>
                      <a:lnTo>
                        <a:pt x="38" y="595"/>
                      </a:lnTo>
                      <a:lnTo>
                        <a:pt x="10" y="609"/>
                      </a:lnTo>
                      <a:lnTo>
                        <a:pt x="171" y="506"/>
                      </a:lnTo>
                      <a:lnTo>
                        <a:pt x="209" y="475"/>
                      </a:lnTo>
                      <a:lnTo>
                        <a:pt x="226" y="454"/>
                      </a:lnTo>
                      <a:lnTo>
                        <a:pt x="252" y="415"/>
                      </a:lnTo>
                      <a:lnTo>
                        <a:pt x="277" y="378"/>
                      </a:lnTo>
                      <a:lnTo>
                        <a:pt x="250" y="432"/>
                      </a:lnTo>
                      <a:lnTo>
                        <a:pt x="271" y="413"/>
                      </a:lnTo>
                      <a:lnTo>
                        <a:pt x="249" y="455"/>
                      </a:lnTo>
                      <a:lnTo>
                        <a:pt x="268" y="446"/>
                      </a:lnTo>
                      <a:lnTo>
                        <a:pt x="247" y="497"/>
                      </a:lnTo>
                      <a:lnTo>
                        <a:pt x="271" y="479"/>
                      </a:lnTo>
                      <a:lnTo>
                        <a:pt x="249" y="506"/>
                      </a:lnTo>
                      <a:lnTo>
                        <a:pt x="222" y="544"/>
                      </a:lnTo>
                      <a:lnTo>
                        <a:pt x="199" y="555"/>
                      </a:lnTo>
                      <a:lnTo>
                        <a:pt x="130" y="602"/>
                      </a:lnTo>
                      <a:lnTo>
                        <a:pt x="66" y="628"/>
                      </a:lnTo>
                      <a:lnTo>
                        <a:pt x="136" y="597"/>
                      </a:lnTo>
                      <a:lnTo>
                        <a:pt x="193" y="557"/>
                      </a:lnTo>
                      <a:lnTo>
                        <a:pt x="249" y="518"/>
                      </a:lnTo>
                      <a:lnTo>
                        <a:pt x="265" y="500"/>
                      </a:lnTo>
                      <a:lnTo>
                        <a:pt x="244" y="538"/>
                      </a:lnTo>
                      <a:lnTo>
                        <a:pt x="261" y="531"/>
                      </a:lnTo>
                      <a:lnTo>
                        <a:pt x="249" y="550"/>
                      </a:lnTo>
                      <a:lnTo>
                        <a:pt x="244" y="576"/>
                      </a:lnTo>
                      <a:lnTo>
                        <a:pt x="254" y="569"/>
                      </a:lnTo>
                      <a:lnTo>
                        <a:pt x="241" y="591"/>
                      </a:lnTo>
                      <a:lnTo>
                        <a:pt x="199" y="628"/>
                      </a:lnTo>
                      <a:lnTo>
                        <a:pt x="171" y="633"/>
                      </a:lnTo>
                      <a:lnTo>
                        <a:pt x="137" y="641"/>
                      </a:lnTo>
                      <a:lnTo>
                        <a:pt x="205" y="621"/>
                      </a:lnTo>
                      <a:lnTo>
                        <a:pt x="249" y="589"/>
                      </a:lnTo>
                      <a:lnTo>
                        <a:pt x="261" y="564"/>
                      </a:lnTo>
                      <a:lnTo>
                        <a:pt x="244" y="618"/>
                      </a:lnTo>
                      <a:lnTo>
                        <a:pt x="262" y="605"/>
                      </a:lnTo>
                      <a:lnTo>
                        <a:pt x="250" y="635"/>
                      </a:lnTo>
                      <a:lnTo>
                        <a:pt x="232" y="675"/>
                      </a:lnTo>
                      <a:lnTo>
                        <a:pt x="121" y="739"/>
                      </a:lnTo>
                      <a:lnTo>
                        <a:pt x="233" y="680"/>
                      </a:lnTo>
                      <a:lnTo>
                        <a:pt x="244" y="659"/>
                      </a:lnTo>
                      <a:lnTo>
                        <a:pt x="250" y="647"/>
                      </a:lnTo>
                      <a:lnTo>
                        <a:pt x="270" y="631"/>
                      </a:lnTo>
                      <a:lnTo>
                        <a:pt x="281" y="661"/>
                      </a:lnTo>
                      <a:lnTo>
                        <a:pt x="286" y="605"/>
                      </a:lnTo>
                      <a:lnTo>
                        <a:pt x="305" y="56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  <p:sp>
              <p:nvSpPr>
                <p:cNvPr id="77" name="Freeform 61"/>
                <p:cNvSpPr>
                  <a:spLocks/>
                </p:cNvSpPr>
                <p:nvPr/>
              </p:nvSpPr>
              <p:spPr bwMode="ltGray">
                <a:xfrm>
                  <a:off x="977" y="2551"/>
                  <a:ext cx="322" cy="744"/>
                </a:xfrm>
                <a:custGeom>
                  <a:avLst/>
                  <a:gdLst/>
                  <a:ahLst/>
                  <a:cxnLst>
                    <a:cxn ang="0">
                      <a:pos x="2" y="614"/>
                    </a:cxn>
                    <a:cxn ang="0">
                      <a:pos x="12" y="588"/>
                    </a:cxn>
                    <a:cxn ang="0">
                      <a:pos x="91" y="743"/>
                    </a:cxn>
                    <a:cxn ang="0">
                      <a:pos x="28" y="593"/>
                    </a:cxn>
                    <a:cxn ang="0">
                      <a:pos x="35" y="575"/>
                    </a:cxn>
                    <a:cxn ang="0">
                      <a:pos x="113" y="686"/>
                    </a:cxn>
                    <a:cxn ang="0">
                      <a:pos x="33" y="569"/>
                    </a:cxn>
                    <a:cxn ang="0">
                      <a:pos x="43" y="544"/>
                    </a:cxn>
                    <a:cxn ang="0">
                      <a:pos x="52" y="517"/>
                    </a:cxn>
                    <a:cxn ang="0">
                      <a:pos x="47" y="499"/>
                    </a:cxn>
                    <a:cxn ang="0">
                      <a:pos x="58" y="487"/>
                    </a:cxn>
                    <a:cxn ang="0">
                      <a:pos x="52" y="486"/>
                    </a:cxn>
                    <a:cxn ang="0">
                      <a:pos x="52" y="460"/>
                    </a:cxn>
                    <a:cxn ang="0">
                      <a:pos x="58" y="440"/>
                    </a:cxn>
                    <a:cxn ang="0">
                      <a:pos x="152" y="570"/>
                    </a:cxn>
                    <a:cxn ang="0">
                      <a:pos x="52" y="434"/>
                    </a:cxn>
                    <a:cxn ang="0">
                      <a:pos x="63" y="434"/>
                    </a:cxn>
                    <a:cxn ang="0">
                      <a:pos x="63" y="395"/>
                    </a:cxn>
                    <a:cxn ang="0">
                      <a:pos x="183" y="486"/>
                    </a:cxn>
                    <a:cxn ang="0">
                      <a:pos x="89" y="423"/>
                    </a:cxn>
                    <a:cxn ang="0">
                      <a:pos x="55" y="370"/>
                    </a:cxn>
                    <a:cxn ang="0">
                      <a:pos x="58" y="350"/>
                    </a:cxn>
                    <a:cxn ang="0">
                      <a:pos x="79" y="367"/>
                    </a:cxn>
                    <a:cxn ang="0">
                      <a:pos x="80" y="344"/>
                    </a:cxn>
                    <a:cxn ang="0">
                      <a:pos x="168" y="383"/>
                    </a:cxn>
                    <a:cxn ang="0">
                      <a:pos x="136" y="364"/>
                    </a:cxn>
                    <a:cxn ang="0">
                      <a:pos x="67" y="313"/>
                    </a:cxn>
                    <a:cxn ang="0">
                      <a:pos x="63" y="278"/>
                    </a:cxn>
                    <a:cxn ang="0">
                      <a:pos x="69" y="258"/>
                    </a:cxn>
                    <a:cxn ang="0">
                      <a:pos x="92" y="273"/>
                    </a:cxn>
                    <a:cxn ang="0">
                      <a:pos x="88" y="238"/>
                    </a:cxn>
                    <a:cxn ang="0">
                      <a:pos x="80" y="215"/>
                    </a:cxn>
                    <a:cxn ang="0">
                      <a:pos x="85" y="201"/>
                    </a:cxn>
                    <a:cxn ang="0">
                      <a:pos x="178" y="265"/>
                    </a:cxn>
                    <a:cxn ang="0">
                      <a:pos x="287" y="313"/>
                    </a:cxn>
                    <a:cxn ang="0">
                      <a:pos x="136" y="235"/>
                    </a:cxn>
                    <a:cxn ang="0">
                      <a:pos x="85" y="201"/>
                    </a:cxn>
                    <a:cxn ang="0">
                      <a:pos x="91" y="183"/>
                    </a:cxn>
                    <a:cxn ang="0">
                      <a:pos x="83" y="142"/>
                    </a:cxn>
                    <a:cxn ang="0">
                      <a:pos x="85" y="113"/>
                    </a:cxn>
                    <a:cxn ang="0">
                      <a:pos x="136" y="148"/>
                    </a:cxn>
                    <a:cxn ang="0">
                      <a:pos x="124" y="138"/>
                    </a:cxn>
                    <a:cxn ang="0">
                      <a:pos x="91" y="113"/>
                    </a:cxn>
                    <a:cxn ang="0">
                      <a:pos x="85" y="100"/>
                    </a:cxn>
                    <a:cxn ang="0">
                      <a:pos x="69" y="81"/>
                    </a:cxn>
                    <a:cxn ang="0">
                      <a:pos x="168" y="115"/>
                    </a:cxn>
                    <a:cxn ang="0">
                      <a:pos x="69" y="55"/>
                    </a:cxn>
                    <a:cxn ang="0">
                      <a:pos x="186" y="55"/>
                    </a:cxn>
                    <a:cxn ang="0">
                      <a:pos x="237" y="48"/>
                    </a:cxn>
                    <a:cxn ang="0">
                      <a:pos x="85" y="55"/>
                    </a:cxn>
                    <a:cxn ang="0">
                      <a:pos x="63" y="22"/>
                    </a:cxn>
                    <a:cxn ang="0">
                      <a:pos x="30" y="9"/>
                    </a:cxn>
                    <a:cxn ang="0">
                      <a:pos x="0" y="646"/>
                    </a:cxn>
                  </a:cxnLst>
                  <a:rect l="0" t="0" r="r" b="b"/>
                  <a:pathLst>
                    <a:path w="322" h="744">
                      <a:moveTo>
                        <a:pt x="0" y="646"/>
                      </a:moveTo>
                      <a:lnTo>
                        <a:pt x="2" y="614"/>
                      </a:lnTo>
                      <a:lnTo>
                        <a:pt x="19" y="632"/>
                      </a:lnTo>
                      <a:lnTo>
                        <a:pt x="12" y="588"/>
                      </a:lnTo>
                      <a:lnTo>
                        <a:pt x="30" y="594"/>
                      </a:lnTo>
                      <a:lnTo>
                        <a:pt x="91" y="743"/>
                      </a:lnTo>
                      <a:lnTo>
                        <a:pt x="35" y="614"/>
                      </a:lnTo>
                      <a:lnTo>
                        <a:pt x="28" y="593"/>
                      </a:lnTo>
                      <a:lnTo>
                        <a:pt x="24" y="570"/>
                      </a:lnTo>
                      <a:lnTo>
                        <a:pt x="35" y="575"/>
                      </a:lnTo>
                      <a:lnTo>
                        <a:pt x="71" y="617"/>
                      </a:lnTo>
                      <a:lnTo>
                        <a:pt x="113" y="686"/>
                      </a:lnTo>
                      <a:lnTo>
                        <a:pt x="52" y="594"/>
                      </a:lnTo>
                      <a:lnTo>
                        <a:pt x="33" y="569"/>
                      </a:lnTo>
                      <a:lnTo>
                        <a:pt x="30" y="533"/>
                      </a:lnTo>
                      <a:lnTo>
                        <a:pt x="43" y="544"/>
                      </a:lnTo>
                      <a:lnTo>
                        <a:pt x="41" y="505"/>
                      </a:lnTo>
                      <a:lnTo>
                        <a:pt x="52" y="517"/>
                      </a:lnTo>
                      <a:lnTo>
                        <a:pt x="108" y="652"/>
                      </a:lnTo>
                      <a:lnTo>
                        <a:pt x="47" y="499"/>
                      </a:lnTo>
                      <a:lnTo>
                        <a:pt x="41" y="473"/>
                      </a:lnTo>
                      <a:lnTo>
                        <a:pt x="58" y="487"/>
                      </a:lnTo>
                      <a:lnTo>
                        <a:pt x="103" y="563"/>
                      </a:lnTo>
                      <a:lnTo>
                        <a:pt x="52" y="486"/>
                      </a:lnTo>
                      <a:lnTo>
                        <a:pt x="35" y="447"/>
                      </a:lnTo>
                      <a:lnTo>
                        <a:pt x="52" y="460"/>
                      </a:lnTo>
                      <a:lnTo>
                        <a:pt x="41" y="434"/>
                      </a:lnTo>
                      <a:lnTo>
                        <a:pt x="58" y="440"/>
                      </a:lnTo>
                      <a:lnTo>
                        <a:pt x="74" y="486"/>
                      </a:lnTo>
                      <a:lnTo>
                        <a:pt x="152" y="570"/>
                      </a:lnTo>
                      <a:lnTo>
                        <a:pt x="69" y="473"/>
                      </a:lnTo>
                      <a:lnTo>
                        <a:pt x="52" y="434"/>
                      </a:lnTo>
                      <a:lnTo>
                        <a:pt x="47" y="414"/>
                      </a:lnTo>
                      <a:lnTo>
                        <a:pt x="63" y="434"/>
                      </a:lnTo>
                      <a:lnTo>
                        <a:pt x="52" y="390"/>
                      </a:lnTo>
                      <a:lnTo>
                        <a:pt x="63" y="395"/>
                      </a:lnTo>
                      <a:lnTo>
                        <a:pt x="72" y="417"/>
                      </a:lnTo>
                      <a:lnTo>
                        <a:pt x="183" y="486"/>
                      </a:lnTo>
                      <a:lnTo>
                        <a:pt x="123" y="445"/>
                      </a:lnTo>
                      <a:lnTo>
                        <a:pt x="89" y="423"/>
                      </a:lnTo>
                      <a:lnTo>
                        <a:pt x="79" y="416"/>
                      </a:lnTo>
                      <a:lnTo>
                        <a:pt x="55" y="370"/>
                      </a:lnTo>
                      <a:lnTo>
                        <a:pt x="63" y="378"/>
                      </a:lnTo>
                      <a:lnTo>
                        <a:pt x="58" y="350"/>
                      </a:lnTo>
                      <a:lnTo>
                        <a:pt x="56" y="355"/>
                      </a:lnTo>
                      <a:lnTo>
                        <a:pt x="79" y="367"/>
                      </a:lnTo>
                      <a:lnTo>
                        <a:pt x="63" y="336"/>
                      </a:lnTo>
                      <a:lnTo>
                        <a:pt x="80" y="344"/>
                      </a:lnTo>
                      <a:lnTo>
                        <a:pt x="122" y="357"/>
                      </a:lnTo>
                      <a:lnTo>
                        <a:pt x="168" y="383"/>
                      </a:lnTo>
                      <a:lnTo>
                        <a:pt x="282" y="479"/>
                      </a:lnTo>
                      <a:lnTo>
                        <a:pt x="136" y="364"/>
                      </a:lnTo>
                      <a:lnTo>
                        <a:pt x="81" y="336"/>
                      </a:lnTo>
                      <a:lnTo>
                        <a:pt x="67" y="313"/>
                      </a:lnTo>
                      <a:lnTo>
                        <a:pt x="88" y="325"/>
                      </a:lnTo>
                      <a:lnTo>
                        <a:pt x="63" y="278"/>
                      </a:lnTo>
                      <a:lnTo>
                        <a:pt x="80" y="282"/>
                      </a:lnTo>
                      <a:lnTo>
                        <a:pt x="69" y="258"/>
                      </a:lnTo>
                      <a:lnTo>
                        <a:pt x="71" y="253"/>
                      </a:lnTo>
                      <a:lnTo>
                        <a:pt x="92" y="273"/>
                      </a:lnTo>
                      <a:lnTo>
                        <a:pt x="72" y="238"/>
                      </a:lnTo>
                      <a:lnTo>
                        <a:pt x="88" y="238"/>
                      </a:lnTo>
                      <a:lnTo>
                        <a:pt x="69" y="215"/>
                      </a:lnTo>
                      <a:lnTo>
                        <a:pt x="80" y="215"/>
                      </a:lnTo>
                      <a:lnTo>
                        <a:pt x="69" y="201"/>
                      </a:lnTo>
                      <a:lnTo>
                        <a:pt x="85" y="201"/>
                      </a:lnTo>
                      <a:lnTo>
                        <a:pt x="121" y="230"/>
                      </a:lnTo>
                      <a:lnTo>
                        <a:pt x="178" y="265"/>
                      </a:lnTo>
                      <a:lnTo>
                        <a:pt x="237" y="293"/>
                      </a:lnTo>
                      <a:lnTo>
                        <a:pt x="287" y="313"/>
                      </a:lnTo>
                      <a:lnTo>
                        <a:pt x="163" y="253"/>
                      </a:lnTo>
                      <a:lnTo>
                        <a:pt x="136" y="235"/>
                      </a:lnTo>
                      <a:lnTo>
                        <a:pt x="92" y="210"/>
                      </a:lnTo>
                      <a:lnTo>
                        <a:pt x="85" y="201"/>
                      </a:lnTo>
                      <a:lnTo>
                        <a:pt x="74" y="177"/>
                      </a:lnTo>
                      <a:lnTo>
                        <a:pt x="91" y="183"/>
                      </a:lnTo>
                      <a:lnTo>
                        <a:pt x="72" y="142"/>
                      </a:lnTo>
                      <a:lnTo>
                        <a:pt x="83" y="142"/>
                      </a:lnTo>
                      <a:lnTo>
                        <a:pt x="69" y="113"/>
                      </a:lnTo>
                      <a:lnTo>
                        <a:pt x="85" y="113"/>
                      </a:lnTo>
                      <a:lnTo>
                        <a:pt x="97" y="127"/>
                      </a:lnTo>
                      <a:lnTo>
                        <a:pt x="136" y="148"/>
                      </a:lnTo>
                      <a:lnTo>
                        <a:pt x="248" y="196"/>
                      </a:lnTo>
                      <a:lnTo>
                        <a:pt x="124" y="138"/>
                      </a:lnTo>
                      <a:lnTo>
                        <a:pt x="97" y="125"/>
                      </a:lnTo>
                      <a:lnTo>
                        <a:pt x="91" y="113"/>
                      </a:lnTo>
                      <a:lnTo>
                        <a:pt x="74" y="94"/>
                      </a:lnTo>
                      <a:lnTo>
                        <a:pt x="85" y="100"/>
                      </a:lnTo>
                      <a:lnTo>
                        <a:pt x="58" y="74"/>
                      </a:lnTo>
                      <a:lnTo>
                        <a:pt x="69" y="81"/>
                      </a:lnTo>
                      <a:lnTo>
                        <a:pt x="95" y="80"/>
                      </a:lnTo>
                      <a:lnTo>
                        <a:pt x="168" y="115"/>
                      </a:lnTo>
                      <a:lnTo>
                        <a:pt x="91" y="81"/>
                      </a:lnTo>
                      <a:lnTo>
                        <a:pt x="69" y="55"/>
                      </a:lnTo>
                      <a:lnTo>
                        <a:pt x="91" y="55"/>
                      </a:lnTo>
                      <a:lnTo>
                        <a:pt x="186" y="55"/>
                      </a:lnTo>
                      <a:lnTo>
                        <a:pt x="321" y="28"/>
                      </a:lnTo>
                      <a:lnTo>
                        <a:pt x="237" y="48"/>
                      </a:lnTo>
                      <a:lnTo>
                        <a:pt x="120" y="60"/>
                      </a:lnTo>
                      <a:lnTo>
                        <a:pt x="85" y="55"/>
                      </a:lnTo>
                      <a:lnTo>
                        <a:pt x="74" y="42"/>
                      </a:lnTo>
                      <a:lnTo>
                        <a:pt x="63" y="22"/>
                      </a:lnTo>
                      <a:lnTo>
                        <a:pt x="37" y="0"/>
                      </a:lnTo>
                      <a:lnTo>
                        <a:pt x="30" y="9"/>
                      </a:lnTo>
                      <a:lnTo>
                        <a:pt x="24" y="2"/>
                      </a:lnTo>
                      <a:lnTo>
                        <a:pt x="0" y="646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</p:grpSp>
          <p:sp>
            <p:nvSpPr>
              <p:cNvPr id="71" name="Freeform 63"/>
              <p:cNvSpPr>
                <a:spLocks/>
              </p:cNvSpPr>
              <p:nvPr/>
            </p:nvSpPr>
            <p:spPr bwMode="ltGray">
              <a:xfrm>
                <a:off x="982" y="3297"/>
                <a:ext cx="83" cy="568"/>
              </a:xfrm>
              <a:custGeom>
                <a:avLst/>
                <a:gdLst/>
                <a:ahLst/>
                <a:cxnLst>
                  <a:cxn ang="0">
                    <a:pos x="17" y="0"/>
                  </a:cxn>
                  <a:cxn ang="0">
                    <a:pos x="33" y="43"/>
                  </a:cxn>
                  <a:cxn ang="0">
                    <a:pos x="48" y="111"/>
                  </a:cxn>
                  <a:cxn ang="0">
                    <a:pos x="65" y="206"/>
                  </a:cxn>
                  <a:cxn ang="0">
                    <a:pos x="82" y="326"/>
                  </a:cxn>
                  <a:cxn ang="0">
                    <a:pos x="82" y="455"/>
                  </a:cxn>
                  <a:cxn ang="0">
                    <a:pos x="73" y="567"/>
                  </a:cxn>
                  <a:cxn ang="0">
                    <a:pos x="65" y="567"/>
                  </a:cxn>
                  <a:cxn ang="0">
                    <a:pos x="73" y="455"/>
                  </a:cxn>
                  <a:cxn ang="0">
                    <a:pos x="73" y="361"/>
                  </a:cxn>
                  <a:cxn ang="0">
                    <a:pos x="56" y="257"/>
                  </a:cxn>
                  <a:cxn ang="0">
                    <a:pos x="33" y="154"/>
                  </a:cxn>
                  <a:cxn ang="0">
                    <a:pos x="0" y="25"/>
                  </a:cxn>
                  <a:cxn ang="0">
                    <a:pos x="17" y="0"/>
                  </a:cxn>
                </a:cxnLst>
                <a:rect l="0" t="0" r="r" b="b"/>
                <a:pathLst>
                  <a:path w="83" h="568">
                    <a:moveTo>
                      <a:pt x="17" y="0"/>
                    </a:moveTo>
                    <a:lnTo>
                      <a:pt x="33" y="43"/>
                    </a:lnTo>
                    <a:lnTo>
                      <a:pt x="48" y="111"/>
                    </a:lnTo>
                    <a:lnTo>
                      <a:pt x="65" y="206"/>
                    </a:lnTo>
                    <a:lnTo>
                      <a:pt x="82" y="326"/>
                    </a:lnTo>
                    <a:lnTo>
                      <a:pt x="82" y="455"/>
                    </a:lnTo>
                    <a:lnTo>
                      <a:pt x="73" y="567"/>
                    </a:lnTo>
                    <a:lnTo>
                      <a:pt x="65" y="567"/>
                    </a:lnTo>
                    <a:lnTo>
                      <a:pt x="73" y="455"/>
                    </a:lnTo>
                    <a:lnTo>
                      <a:pt x="73" y="361"/>
                    </a:lnTo>
                    <a:lnTo>
                      <a:pt x="56" y="257"/>
                    </a:lnTo>
                    <a:lnTo>
                      <a:pt x="33" y="154"/>
                    </a:lnTo>
                    <a:lnTo>
                      <a:pt x="0" y="25"/>
                    </a:lnTo>
                    <a:lnTo>
                      <a:pt x="17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72" name="Freeform 64"/>
              <p:cNvSpPr>
                <a:spLocks/>
              </p:cNvSpPr>
              <p:nvPr/>
            </p:nvSpPr>
            <p:spPr bwMode="ltGray">
              <a:xfrm>
                <a:off x="706" y="3863"/>
                <a:ext cx="214" cy="272"/>
              </a:xfrm>
              <a:custGeom>
                <a:avLst/>
                <a:gdLst/>
                <a:ahLst/>
                <a:cxnLst>
                  <a:cxn ang="0">
                    <a:pos x="213" y="271"/>
                  </a:cxn>
                  <a:cxn ang="0">
                    <a:pos x="180" y="210"/>
                  </a:cxn>
                  <a:cxn ang="0">
                    <a:pos x="154" y="144"/>
                  </a:cxn>
                  <a:cxn ang="0">
                    <a:pos x="140" y="114"/>
                  </a:cxn>
                  <a:cxn ang="0">
                    <a:pos x="120" y="81"/>
                  </a:cxn>
                  <a:cxn ang="0">
                    <a:pos x="95" y="45"/>
                  </a:cxn>
                  <a:cxn ang="0">
                    <a:pos x="76" y="22"/>
                  </a:cxn>
                  <a:cxn ang="0">
                    <a:pos x="61" y="12"/>
                  </a:cxn>
                  <a:cxn ang="0">
                    <a:pos x="42" y="3"/>
                  </a:cxn>
                  <a:cxn ang="0">
                    <a:pos x="19" y="0"/>
                  </a:cxn>
                  <a:cxn ang="0">
                    <a:pos x="10" y="7"/>
                  </a:cxn>
                  <a:cxn ang="0">
                    <a:pos x="0" y="24"/>
                  </a:cxn>
                </a:cxnLst>
                <a:rect l="0" t="0" r="r" b="b"/>
                <a:pathLst>
                  <a:path w="214" h="272">
                    <a:moveTo>
                      <a:pt x="213" y="271"/>
                    </a:moveTo>
                    <a:lnTo>
                      <a:pt x="180" y="210"/>
                    </a:lnTo>
                    <a:lnTo>
                      <a:pt x="154" y="144"/>
                    </a:lnTo>
                    <a:lnTo>
                      <a:pt x="140" y="114"/>
                    </a:lnTo>
                    <a:lnTo>
                      <a:pt x="120" y="81"/>
                    </a:lnTo>
                    <a:lnTo>
                      <a:pt x="95" y="45"/>
                    </a:lnTo>
                    <a:lnTo>
                      <a:pt x="76" y="22"/>
                    </a:lnTo>
                    <a:lnTo>
                      <a:pt x="61" y="12"/>
                    </a:lnTo>
                    <a:lnTo>
                      <a:pt x="42" y="3"/>
                    </a:lnTo>
                    <a:lnTo>
                      <a:pt x="19" y="0"/>
                    </a:lnTo>
                    <a:lnTo>
                      <a:pt x="10" y="7"/>
                    </a:lnTo>
                    <a:lnTo>
                      <a:pt x="0" y="24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73" name="Freeform 65"/>
              <p:cNvSpPr>
                <a:spLocks/>
              </p:cNvSpPr>
              <p:nvPr/>
            </p:nvSpPr>
            <p:spPr bwMode="ltGray">
              <a:xfrm>
                <a:off x="882" y="2866"/>
                <a:ext cx="668" cy="976"/>
              </a:xfrm>
              <a:custGeom>
                <a:avLst/>
                <a:gdLst/>
                <a:ahLst/>
                <a:cxnLst>
                  <a:cxn ang="0">
                    <a:pos x="450" y="11"/>
                  </a:cxn>
                  <a:cxn ang="0">
                    <a:pos x="430" y="42"/>
                  </a:cxn>
                  <a:cxn ang="0">
                    <a:pos x="284" y="35"/>
                  </a:cxn>
                  <a:cxn ang="0">
                    <a:pos x="342" y="48"/>
                  </a:cxn>
                  <a:cxn ang="0">
                    <a:pos x="405" y="66"/>
                  </a:cxn>
                  <a:cxn ang="0">
                    <a:pos x="265" y="91"/>
                  </a:cxn>
                  <a:cxn ang="0">
                    <a:pos x="373" y="98"/>
                  </a:cxn>
                  <a:cxn ang="0">
                    <a:pos x="385" y="128"/>
                  </a:cxn>
                  <a:cxn ang="0">
                    <a:pos x="67" y="267"/>
                  </a:cxn>
                  <a:cxn ang="0">
                    <a:pos x="361" y="165"/>
                  </a:cxn>
                  <a:cxn ang="0">
                    <a:pos x="297" y="221"/>
                  </a:cxn>
                  <a:cxn ang="0">
                    <a:pos x="338" y="227"/>
                  </a:cxn>
                  <a:cxn ang="0">
                    <a:pos x="284" y="304"/>
                  </a:cxn>
                  <a:cxn ang="0">
                    <a:pos x="167" y="388"/>
                  </a:cxn>
                  <a:cxn ang="0">
                    <a:pos x="297" y="326"/>
                  </a:cxn>
                  <a:cxn ang="0">
                    <a:pos x="190" y="449"/>
                  </a:cxn>
                  <a:cxn ang="0">
                    <a:pos x="288" y="369"/>
                  </a:cxn>
                  <a:cxn ang="0">
                    <a:pos x="312" y="369"/>
                  </a:cxn>
                  <a:cxn ang="0">
                    <a:pos x="273" y="441"/>
                  </a:cxn>
                  <a:cxn ang="0">
                    <a:pos x="305" y="441"/>
                  </a:cxn>
                  <a:cxn ang="0">
                    <a:pos x="244" y="525"/>
                  </a:cxn>
                  <a:cxn ang="0">
                    <a:pos x="278" y="504"/>
                  </a:cxn>
                  <a:cxn ang="0">
                    <a:pos x="248" y="582"/>
                  </a:cxn>
                  <a:cxn ang="0">
                    <a:pos x="273" y="558"/>
                  </a:cxn>
                  <a:cxn ang="0">
                    <a:pos x="302" y="550"/>
                  </a:cxn>
                  <a:cxn ang="0">
                    <a:pos x="284" y="608"/>
                  </a:cxn>
                  <a:cxn ang="0">
                    <a:pos x="221" y="716"/>
                  </a:cxn>
                  <a:cxn ang="0">
                    <a:pos x="302" y="633"/>
                  </a:cxn>
                  <a:cxn ang="0">
                    <a:pos x="320" y="618"/>
                  </a:cxn>
                  <a:cxn ang="0">
                    <a:pos x="316" y="707"/>
                  </a:cxn>
                  <a:cxn ang="0">
                    <a:pos x="342" y="752"/>
                  </a:cxn>
                  <a:cxn ang="0">
                    <a:pos x="352" y="701"/>
                  </a:cxn>
                  <a:cxn ang="0">
                    <a:pos x="590" y="836"/>
                  </a:cxn>
                  <a:cxn ang="0">
                    <a:pos x="373" y="640"/>
                  </a:cxn>
                  <a:cxn ang="0">
                    <a:pos x="420" y="681"/>
                  </a:cxn>
                  <a:cxn ang="0">
                    <a:pos x="357" y="574"/>
                  </a:cxn>
                  <a:cxn ang="0">
                    <a:pos x="617" y="660"/>
                  </a:cxn>
                  <a:cxn ang="0">
                    <a:pos x="357" y="540"/>
                  </a:cxn>
                  <a:cxn ang="0">
                    <a:pos x="393" y="512"/>
                  </a:cxn>
                  <a:cxn ang="0">
                    <a:pos x="364" y="468"/>
                  </a:cxn>
                  <a:cxn ang="0">
                    <a:pos x="405" y="468"/>
                  </a:cxn>
                  <a:cxn ang="0">
                    <a:pos x="522" y="551"/>
                  </a:cxn>
                  <a:cxn ang="0">
                    <a:pos x="410" y="393"/>
                  </a:cxn>
                  <a:cxn ang="0">
                    <a:pos x="388" y="335"/>
                  </a:cxn>
                  <a:cxn ang="0">
                    <a:pos x="420" y="325"/>
                  </a:cxn>
                  <a:cxn ang="0">
                    <a:pos x="414" y="269"/>
                  </a:cxn>
                  <a:cxn ang="0">
                    <a:pos x="428" y="263"/>
                  </a:cxn>
                  <a:cxn ang="0">
                    <a:pos x="507" y="314"/>
                  </a:cxn>
                  <a:cxn ang="0">
                    <a:pos x="445" y="232"/>
                  </a:cxn>
                  <a:cxn ang="0">
                    <a:pos x="450" y="163"/>
                  </a:cxn>
                  <a:cxn ang="0">
                    <a:pos x="445" y="124"/>
                  </a:cxn>
                  <a:cxn ang="0">
                    <a:pos x="513" y="122"/>
                  </a:cxn>
                  <a:cxn ang="0">
                    <a:pos x="497" y="66"/>
                  </a:cxn>
                  <a:cxn ang="0">
                    <a:pos x="527" y="51"/>
                  </a:cxn>
                  <a:cxn ang="0">
                    <a:pos x="518" y="0"/>
                  </a:cxn>
                </a:cxnLst>
                <a:rect l="0" t="0" r="r" b="b"/>
                <a:pathLst>
                  <a:path w="668" h="976">
                    <a:moveTo>
                      <a:pt x="518" y="0"/>
                    </a:moveTo>
                    <a:lnTo>
                      <a:pt x="490" y="3"/>
                    </a:lnTo>
                    <a:lnTo>
                      <a:pt x="450" y="11"/>
                    </a:lnTo>
                    <a:lnTo>
                      <a:pt x="477" y="16"/>
                    </a:lnTo>
                    <a:lnTo>
                      <a:pt x="454" y="27"/>
                    </a:lnTo>
                    <a:lnTo>
                      <a:pt x="430" y="42"/>
                    </a:lnTo>
                    <a:lnTo>
                      <a:pt x="396" y="47"/>
                    </a:lnTo>
                    <a:lnTo>
                      <a:pt x="342" y="44"/>
                    </a:lnTo>
                    <a:lnTo>
                      <a:pt x="284" y="35"/>
                    </a:lnTo>
                    <a:lnTo>
                      <a:pt x="132" y="44"/>
                    </a:lnTo>
                    <a:lnTo>
                      <a:pt x="278" y="39"/>
                    </a:lnTo>
                    <a:lnTo>
                      <a:pt x="342" y="48"/>
                    </a:lnTo>
                    <a:lnTo>
                      <a:pt x="396" y="47"/>
                    </a:lnTo>
                    <a:lnTo>
                      <a:pt x="430" y="55"/>
                    </a:lnTo>
                    <a:lnTo>
                      <a:pt x="405" y="66"/>
                    </a:lnTo>
                    <a:lnTo>
                      <a:pt x="422" y="71"/>
                    </a:lnTo>
                    <a:lnTo>
                      <a:pt x="373" y="94"/>
                    </a:lnTo>
                    <a:lnTo>
                      <a:pt x="265" y="91"/>
                    </a:lnTo>
                    <a:lnTo>
                      <a:pt x="124" y="169"/>
                    </a:lnTo>
                    <a:lnTo>
                      <a:pt x="265" y="94"/>
                    </a:lnTo>
                    <a:lnTo>
                      <a:pt x="373" y="98"/>
                    </a:lnTo>
                    <a:lnTo>
                      <a:pt x="405" y="102"/>
                    </a:lnTo>
                    <a:lnTo>
                      <a:pt x="348" y="128"/>
                    </a:lnTo>
                    <a:lnTo>
                      <a:pt x="385" y="128"/>
                    </a:lnTo>
                    <a:lnTo>
                      <a:pt x="320" y="158"/>
                    </a:lnTo>
                    <a:lnTo>
                      <a:pt x="201" y="196"/>
                    </a:lnTo>
                    <a:lnTo>
                      <a:pt x="67" y="267"/>
                    </a:lnTo>
                    <a:lnTo>
                      <a:pt x="206" y="202"/>
                    </a:lnTo>
                    <a:lnTo>
                      <a:pt x="325" y="163"/>
                    </a:lnTo>
                    <a:lnTo>
                      <a:pt x="361" y="165"/>
                    </a:lnTo>
                    <a:lnTo>
                      <a:pt x="305" y="189"/>
                    </a:lnTo>
                    <a:lnTo>
                      <a:pt x="342" y="194"/>
                    </a:lnTo>
                    <a:lnTo>
                      <a:pt x="297" y="221"/>
                    </a:lnTo>
                    <a:lnTo>
                      <a:pt x="12" y="457"/>
                    </a:lnTo>
                    <a:lnTo>
                      <a:pt x="297" y="227"/>
                    </a:lnTo>
                    <a:lnTo>
                      <a:pt x="338" y="227"/>
                    </a:lnTo>
                    <a:lnTo>
                      <a:pt x="293" y="263"/>
                    </a:lnTo>
                    <a:lnTo>
                      <a:pt x="325" y="262"/>
                    </a:lnTo>
                    <a:lnTo>
                      <a:pt x="284" y="304"/>
                    </a:lnTo>
                    <a:lnTo>
                      <a:pt x="167" y="386"/>
                    </a:lnTo>
                    <a:lnTo>
                      <a:pt x="44" y="502"/>
                    </a:lnTo>
                    <a:lnTo>
                      <a:pt x="167" y="388"/>
                    </a:lnTo>
                    <a:lnTo>
                      <a:pt x="288" y="308"/>
                    </a:lnTo>
                    <a:lnTo>
                      <a:pt x="325" y="295"/>
                    </a:lnTo>
                    <a:lnTo>
                      <a:pt x="297" y="326"/>
                    </a:lnTo>
                    <a:lnTo>
                      <a:pt x="320" y="321"/>
                    </a:lnTo>
                    <a:lnTo>
                      <a:pt x="284" y="366"/>
                    </a:lnTo>
                    <a:lnTo>
                      <a:pt x="190" y="449"/>
                    </a:lnTo>
                    <a:lnTo>
                      <a:pt x="0" y="560"/>
                    </a:lnTo>
                    <a:lnTo>
                      <a:pt x="185" y="452"/>
                    </a:lnTo>
                    <a:lnTo>
                      <a:pt x="288" y="369"/>
                    </a:lnTo>
                    <a:lnTo>
                      <a:pt x="302" y="369"/>
                    </a:lnTo>
                    <a:lnTo>
                      <a:pt x="127" y="618"/>
                    </a:lnTo>
                    <a:lnTo>
                      <a:pt x="312" y="369"/>
                    </a:lnTo>
                    <a:lnTo>
                      <a:pt x="288" y="402"/>
                    </a:lnTo>
                    <a:lnTo>
                      <a:pt x="312" y="390"/>
                    </a:lnTo>
                    <a:lnTo>
                      <a:pt x="273" y="441"/>
                    </a:lnTo>
                    <a:lnTo>
                      <a:pt x="153" y="558"/>
                    </a:lnTo>
                    <a:lnTo>
                      <a:pt x="273" y="449"/>
                    </a:lnTo>
                    <a:lnTo>
                      <a:pt x="305" y="441"/>
                    </a:lnTo>
                    <a:lnTo>
                      <a:pt x="273" y="475"/>
                    </a:lnTo>
                    <a:lnTo>
                      <a:pt x="131" y="701"/>
                    </a:lnTo>
                    <a:lnTo>
                      <a:pt x="244" y="525"/>
                    </a:lnTo>
                    <a:lnTo>
                      <a:pt x="284" y="475"/>
                    </a:lnTo>
                    <a:lnTo>
                      <a:pt x="305" y="468"/>
                    </a:lnTo>
                    <a:lnTo>
                      <a:pt x="278" y="504"/>
                    </a:lnTo>
                    <a:lnTo>
                      <a:pt x="302" y="499"/>
                    </a:lnTo>
                    <a:lnTo>
                      <a:pt x="265" y="543"/>
                    </a:lnTo>
                    <a:lnTo>
                      <a:pt x="248" y="582"/>
                    </a:lnTo>
                    <a:lnTo>
                      <a:pt x="64" y="712"/>
                    </a:lnTo>
                    <a:lnTo>
                      <a:pt x="252" y="586"/>
                    </a:lnTo>
                    <a:lnTo>
                      <a:pt x="273" y="558"/>
                    </a:lnTo>
                    <a:lnTo>
                      <a:pt x="297" y="550"/>
                    </a:lnTo>
                    <a:lnTo>
                      <a:pt x="252" y="624"/>
                    </a:lnTo>
                    <a:lnTo>
                      <a:pt x="302" y="550"/>
                    </a:lnTo>
                    <a:lnTo>
                      <a:pt x="273" y="586"/>
                    </a:lnTo>
                    <a:lnTo>
                      <a:pt x="305" y="577"/>
                    </a:lnTo>
                    <a:lnTo>
                      <a:pt x="284" y="608"/>
                    </a:lnTo>
                    <a:lnTo>
                      <a:pt x="221" y="716"/>
                    </a:lnTo>
                    <a:lnTo>
                      <a:pt x="157" y="780"/>
                    </a:lnTo>
                    <a:lnTo>
                      <a:pt x="221" y="716"/>
                    </a:lnTo>
                    <a:lnTo>
                      <a:pt x="288" y="613"/>
                    </a:lnTo>
                    <a:lnTo>
                      <a:pt x="312" y="608"/>
                    </a:lnTo>
                    <a:lnTo>
                      <a:pt x="302" y="633"/>
                    </a:lnTo>
                    <a:lnTo>
                      <a:pt x="252" y="701"/>
                    </a:lnTo>
                    <a:lnTo>
                      <a:pt x="305" y="640"/>
                    </a:lnTo>
                    <a:lnTo>
                      <a:pt x="320" y="618"/>
                    </a:lnTo>
                    <a:lnTo>
                      <a:pt x="297" y="674"/>
                    </a:lnTo>
                    <a:lnTo>
                      <a:pt x="325" y="664"/>
                    </a:lnTo>
                    <a:lnTo>
                      <a:pt x="316" y="707"/>
                    </a:lnTo>
                    <a:lnTo>
                      <a:pt x="333" y="687"/>
                    </a:lnTo>
                    <a:lnTo>
                      <a:pt x="348" y="705"/>
                    </a:lnTo>
                    <a:lnTo>
                      <a:pt x="342" y="752"/>
                    </a:lnTo>
                    <a:lnTo>
                      <a:pt x="225" y="975"/>
                    </a:lnTo>
                    <a:lnTo>
                      <a:pt x="352" y="752"/>
                    </a:lnTo>
                    <a:lnTo>
                      <a:pt x="352" y="701"/>
                    </a:lnTo>
                    <a:lnTo>
                      <a:pt x="352" y="671"/>
                    </a:lnTo>
                    <a:lnTo>
                      <a:pt x="380" y="687"/>
                    </a:lnTo>
                    <a:lnTo>
                      <a:pt x="590" y="836"/>
                    </a:lnTo>
                    <a:lnTo>
                      <a:pt x="369" y="674"/>
                    </a:lnTo>
                    <a:lnTo>
                      <a:pt x="352" y="633"/>
                    </a:lnTo>
                    <a:lnTo>
                      <a:pt x="373" y="640"/>
                    </a:lnTo>
                    <a:lnTo>
                      <a:pt x="342" y="591"/>
                    </a:lnTo>
                    <a:lnTo>
                      <a:pt x="369" y="609"/>
                    </a:lnTo>
                    <a:lnTo>
                      <a:pt x="420" y="681"/>
                    </a:lnTo>
                    <a:lnTo>
                      <a:pt x="373" y="605"/>
                    </a:lnTo>
                    <a:lnTo>
                      <a:pt x="352" y="574"/>
                    </a:lnTo>
                    <a:lnTo>
                      <a:pt x="357" y="574"/>
                    </a:lnTo>
                    <a:lnTo>
                      <a:pt x="385" y="591"/>
                    </a:lnTo>
                    <a:lnTo>
                      <a:pt x="436" y="629"/>
                    </a:lnTo>
                    <a:lnTo>
                      <a:pt x="617" y="660"/>
                    </a:lnTo>
                    <a:lnTo>
                      <a:pt x="430" y="624"/>
                    </a:lnTo>
                    <a:lnTo>
                      <a:pt x="373" y="577"/>
                    </a:lnTo>
                    <a:lnTo>
                      <a:pt x="357" y="540"/>
                    </a:lnTo>
                    <a:lnTo>
                      <a:pt x="385" y="540"/>
                    </a:lnTo>
                    <a:lnTo>
                      <a:pt x="357" y="504"/>
                    </a:lnTo>
                    <a:lnTo>
                      <a:pt x="393" y="512"/>
                    </a:lnTo>
                    <a:lnTo>
                      <a:pt x="518" y="582"/>
                    </a:lnTo>
                    <a:lnTo>
                      <a:pt x="393" y="511"/>
                    </a:lnTo>
                    <a:lnTo>
                      <a:pt x="364" y="468"/>
                    </a:lnTo>
                    <a:lnTo>
                      <a:pt x="396" y="480"/>
                    </a:lnTo>
                    <a:lnTo>
                      <a:pt x="373" y="447"/>
                    </a:lnTo>
                    <a:lnTo>
                      <a:pt x="405" y="468"/>
                    </a:lnTo>
                    <a:lnTo>
                      <a:pt x="385" y="419"/>
                    </a:lnTo>
                    <a:lnTo>
                      <a:pt x="410" y="444"/>
                    </a:lnTo>
                    <a:lnTo>
                      <a:pt x="522" y="551"/>
                    </a:lnTo>
                    <a:lnTo>
                      <a:pt x="405" y="444"/>
                    </a:lnTo>
                    <a:lnTo>
                      <a:pt x="380" y="381"/>
                    </a:lnTo>
                    <a:lnTo>
                      <a:pt x="410" y="393"/>
                    </a:lnTo>
                    <a:lnTo>
                      <a:pt x="593" y="455"/>
                    </a:lnTo>
                    <a:lnTo>
                      <a:pt x="410" y="390"/>
                    </a:lnTo>
                    <a:lnTo>
                      <a:pt x="388" y="335"/>
                    </a:lnTo>
                    <a:lnTo>
                      <a:pt x="414" y="345"/>
                    </a:lnTo>
                    <a:lnTo>
                      <a:pt x="393" y="314"/>
                    </a:lnTo>
                    <a:lnTo>
                      <a:pt x="420" y="325"/>
                    </a:lnTo>
                    <a:lnTo>
                      <a:pt x="505" y="476"/>
                    </a:lnTo>
                    <a:lnTo>
                      <a:pt x="414" y="310"/>
                    </a:lnTo>
                    <a:lnTo>
                      <a:pt x="414" y="269"/>
                    </a:lnTo>
                    <a:lnTo>
                      <a:pt x="441" y="288"/>
                    </a:lnTo>
                    <a:lnTo>
                      <a:pt x="497" y="374"/>
                    </a:lnTo>
                    <a:lnTo>
                      <a:pt x="428" y="263"/>
                    </a:lnTo>
                    <a:lnTo>
                      <a:pt x="420" y="227"/>
                    </a:lnTo>
                    <a:lnTo>
                      <a:pt x="441" y="243"/>
                    </a:lnTo>
                    <a:lnTo>
                      <a:pt x="507" y="314"/>
                    </a:lnTo>
                    <a:lnTo>
                      <a:pt x="667" y="352"/>
                    </a:lnTo>
                    <a:lnTo>
                      <a:pt x="505" y="308"/>
                    </a:lnTo>
                    <a:lnTo>
                      <a:pt x="445" y="232"/>
                    </a:lnTo>
                    <a:lnTo>
                      <a:pt x="436" y="185"/>
                    </a:lnTo>
                    <a:lnTo>
                      <a:pt x="463" y="207"/>
                    </a:lnTo>
                    <a:lnTo>
                      <a:pt x="450" y="163"/>
                    </a:lnTo>
                    <a:lnTo>
                      <a:pt x="554" y="279"/>
                    </a:lnTo>
                    <a:lnTo>
                      <a:pt x="454" y="158"/>
                    </a:lnTo>
                    <a:lnTo>
                      <a:pt x="445" y="124"/>
                    </a:lnTo>
                    <a:lnTo>
                      <a:pt x="477" y="149"/>
                    </a:lnTo>
                    <a:lnTo>
                      <a:pt x="473" y="97"/>
                    </a:lnTo>
                    <a:lnTo>
                      <a:pt x="513" y="122"/>
                    </a:lnTo>
                    <a:lnTo>
                      <a:pt x="658" y="215"/>
                    </a:lnTo>
                    <a:lnTo>
                      <a:pt x="513" y="120"/>
                    </a:lnTo>
                    <a:lnTo>
                      <a:pt x="497" y="66"/>
                    </a:lnTo>
                    <a:lnTo>
                      <a:pt x="518" y="79"/>
                    </a:lnTo>
                    <a:lnTo>
                      <a:pt x="505" y="42"/>
                    </a:lnTo>
                    <a:lnTo>
                      <a:pt x="527" y="51"/>
                    </a:lnTo>
                    <a:lnTo>
                      <a:pt x="531" y="21"/>
                    </a:lnTo>
                    <a:lnTo>
                      <a:pt x="527" y="8"/>
                    </a:lnTo>
                    <a:lnTo>
                      <a:pt x="518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74" name="Freeform 66"/>
              <p:cNvSpPr>
                <a:spLocks/>
              </p:cNvSpPr>
              <p:nvPr/>
            </p:nvSpPr>
            <p:spPr bwMode="ltGray">
              <a:xfrm>
                <a:off x="1305" y="3384"/>
                <a:ext cx="249" cy="445"/>
              </a:xfrm>
              <a:custGeom>
                <a:avLst/>
                <a:gdLst/>
                <a:ahLst/>
                <a:cxnLst>
                  <a:cxn ang="0">
                    <a:pos x="248" y="159"/>
                  </a:cxn>
                  <a:cxn ang="0">
                    <a:pos x="222" y="16"/>
                  </a:cxn>
                  <a:cxn ang="0">
                    <a:pos x="189" y="2"/>
                  </a:cxn>
                  <a:cxn ang="0">
                    <a:pos x="161" y="0"/>
                  </a:cxn>
                  <a:cxn ang="0">
                    <a:pos x="119" y="6"/>
                  </a:cxn>
                  <a:cxn ang="0">
                    <a:pos x="93" y="22"/>
                  </a:cxn>
                  <a:cxn ang="0">
                    <a:pos x="64" y="44"/>
                  </a:cxn>
                  <a:cxn ang="0">
                    <a:pos x="35" y="84"/>
                  </a:cxn>
                  <a:cxn ang="0">
                    <a:pos x="19" y="140"/>
                  </a:cxn>
                  <a:cxn ang="0">
                    <a:pos x="11" y="187"/>
                  </a:cxn>
                  <a:cxn ang="0">
                    <a:pos x="0" y="253"/>
                  </a:cxn>
                  <a:cxn ang="0">
                    <a:pos x="0" y="296"/>
                  </a:cxn>
                  <a:cxn ang="0">
                    <a:pos x="19" y="354"/>
                  </a:cxn>
                  <a:cxn ang="0">
                    <a:pos x="56" y="404"/>
                  </a:cxn>
                  <a:cxn ang="0">
                    <a:pos x="93" y="444"/>
                  </a:cxn>
                  <a:cxn ang="0">
                    <a:pos x="72" y="384"/>
                  </a:cxn>
                  <a:cxn ang="0">
                    <a:pos x="64" y="327"/>
                  </a:cxn>
                  <a:cxn ang="0">
                    <a:pos x="68" y="269"/>
                  </a:cxn>
                  <a:cxn ang="0">
                    <a:pos x="72" y="217"/>
                  </a:cxn>
                  <a:cxn ang="0">
                    <a:pos x="80" y="164"/>
                  </a:cxn>
                  <a:cxn ang="0">
                    <a:pos x="93" y="119"/>
                  </a:cxn>
                  <a:cxn ang="0">
                    <a:pos x="96" y="83"/>
                  </a:cxn>
                  <a:cxn ang="0">
                    <a:pos x="113" y="45"/>
                  </a:cxn>
                  <a:cxn ang="0">
                    <a:pos x="149" y="17"/>
                  </a:cxn>
                  <a:cxn ang="0">
                    <a:pos x="181" y="19"/>
                  </a:cxn>
                  <a:cxn ang="0">
                    <a:pos x="213" y="100"/>
                  </a:cxn>
                  <a:cxn ang="0">
                    <a:pos x="237" y="119"/>
                  </a:cxn>
                  <a:cxn ang="0">
                    <a:pos x="248" y="159"/>
                  </a:cxn>
                </a:cxnLst>
                <a:rect l="0" t="0" r="r" b="b"/>
                <a:pathLst>
                  <a:path w="249" h="445">
                    <a:moveTo>
                      <a:pt x="248" y="159"/>
                    </a:moveTo>
                    <a:lnTo>
                      <a:pt x="222" y="16"/>
                    </a:lnTo>
                    <a:lnTo>
                      <a:pt x="189" y="2"/>
                    </a:lnTo>
                    <a:lnTo>
                      <a:pt x="161" y="0"/>
                    </a:lnTo>
                    <a:lnTo>
                      <a:pt x="119" y="6"/>
                    </a:lnTo>
                    <a:lnTo>
                      <a:pt x="93" y="22"/>
                    </a:lnTo>
                    <a:lnTo>
                      <a:pt x="64" y="44"/>
                    </a:lnTo>
                    <a:lnTo>
                      <a:pt x="35" y="84"/>
                    </a:lnTo>
                    <a:lnTo>
                      <a:pt x="19" y="140"/>
                    </a:lnTo>
                    <a:lnTo>
                      <a:pt x="11" y="187"/>
                    </a:lnTo>
                    <a:lnTo>
                      <a:pt x="0" y="253"/>
                    </a:lnTo>
                    <a:lnTo>
                      <a:pt x="0" y="296"/>
                    </a:lnTo>
                    <a:lnTo>
                      <a:pt x="19" y="354"/>
                    </a:lnTo>
                    <a:lnTo>
                      <a:pt x="56" y="404"/>
                    </a:lnTo>
                    <a:lnTo>
                      <a:pt x="93" y="444"/>
                    </a:lnTo>
                    <a:lnTo>
                      <a:pt x="72" y="384"/>
                    </a:lnTo>
                    <a:lnTo>
                      <a:pt x="64" y="327"/>
                    </a:lnTo>
                    <a:lnTo>
                      <a:pt x="68" y="269"/>
                    </a:lnTo>
                    <a:lnTo>
                      <a:pt x="72" y="217"/>
                    </a:lnTo>
                    <a:lnTo>
                      <a:pt x="80" y="164"/>
                    </a:lnTo>
                    <a:lnTo>
                      <a:pt x="93" y="119"/>
                    </a:lnTo>
                    <a:lnTo>
                      <a:pt x="96" y="83"/>
                    </a:lnTo>
                    <a:lnTo>
                      <a:pt x="113" y="45"/>
                    </a:lnTo>
                    <a:lnTo>
                      <a:pt x="149" y="17"/>
                    </a:lnTo>
                    <a:lnTo>
                      <a:pt x="181" y="19"/>
                    </a:lnTo>
                    <a:lnTo>
                      <a:pt x="213" y="100"/>
                    </a:lnTo>
                    <a:lnTo>
                      <a:pt x="237" y="119"/>
                    </a:lnTo>
                    <a:lnTo>
                      <a:pt x="248" y="159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75" name="Freeform 67"/>
              <p:cNvSpPr>
                <a:spLocks/>
              </p:cNvSpPr>
              <p:nvPr/>
            </p:nvSpPr>
            <p:spPr bwMode="ltGray">
              <a:xfrm>
                <a:off x="1502" y="3062"/>
                <a:ext cx="276" cy="543"/>
              </a:xfrm>
              <a:custGeom>
                <a:avLst/>
                <a:gdLst/>
                <a:ahLst/>
                <a:cxnLst>
                  <a:cxn ang="0">
                    <a:pos x="5" y="86"/>
                  </a:cxn>
                  <a:cxn ang="0">
                    <a:pos x="64" y="0"/>
                  </a:cxn>
                  <a:cxn ang="0">
                    <a:pos x="99" y="2"/>
                  </a:cxn>
                  <a:cxn ang="0">
                    <a:pos x="130" y="7"/>
                  </a:cxn>
                  <a:cxn ang="0">
                    <a:pos x="155" y="30"/>
                  </a:cxn>
                  <a:cxn ang="0">
                    <a:pos x="218" y="100"/>
                  </a:cxn>
                  <a:cxn ang="0">
                    <a:pos x="239" y="131"/>
                  </a:cxn>
                  <a:cxn ang="0">
                    <a:pos x="254" y="162"/>
                  </a:cxn>
                  <a:cxn ang="0">
                    <a:pos x="269" y="254"/>
                  </a:cxn>
                  <a:cxn ang="0">
                    <a:pos x="275" y="282"/>
                  </a:cxn>
                  <a:cxn ang="0">
                    <a:pos x="269" y="318"/>
                  </a:cxn>
                  <a:cxn ang="0">
                    <a:pos x="258" y="355"/>
                  </a:cxn>
                  <a:cxn ang="0">
                    <a:pos x="233" y="413"/>
                  </a:cxn>
                  <a:cxn ang="0">
                    <a:pos x="214" y="451"/>
                  </a:cxn>
                  <a:cxn ang="0">
                    <a:pos x="182" y="492"/>
                  </a:cxn>
                  <a:cxn ang="0">
                    <a:pos x="120" y="542"/>
                  </a:cxn>
                  <a:cxn ang="0">
                    <a:pos x="151" y="478"/>
                  </a:cxn>
                  <a:cxn ang="0">
                    <a:pos x="177" y="420"/>
                  </a:cxn>
                  <a:cxn ang="0">
                    <a:pos x="193" y="367"/>
                  </a:cxn>
                  <a:cxn ang="0">
                    <a:pos x="186" y="318"/>
                  </a:cxn>
                  <a:cxn ang="0">
                    <a:pos x="182" y="282"/>
                  </a:cxn>
                  <a:cxn ang="0">
                    <a:pos x="193" y="238"/>
                  </a:cxn>
                  <a:cxn ang="0">
                    <a:pos x="198" y="201"/>
                  </a:cxn>
                  <a:cxn ang="0">
                    <a:pos x="171" y="131"/>
                  </a:cxn>
                  <a:cxn ang="0">
                    <a:pos x="167" y="92"/>
                  </a:cxn>
                  <a:cxn ang="0">
                    <a:pos x="145" y="63"/>
                  </a:cxn>
                  <a:cxn ang="0">
                    <a:pos x="99" y="23"/>
                  </a:cxn>
                  <a:cxn ang="0">
                    <a:pos x="77" y="54"/>
                  </a:cxn>
                  <a:cxn ang="0">
                    <a:pos x="0" y="103"/>
                  </a:cxn>
                  <a:cxn ang="0">
                    <a:pos x="5" y="86"/>
                  </a:cxn>
                </a:cxnLst>
                <a:rect l="0" t="0" r="r" b="b"/>
                <a:pathLst>
                  <a:path w="276" h="543">
                    <a:moveTo>
                      <a:pt x="5" y="86"/>
                    </a:moveTo>
                    <a:lnTo>
                      <a:pt x="64" y="0"/>
                    </a:lnTo>
                    <a:lnTo>
                      <a:pt x="99" y="2"/>
                    </a:lnTo>
                    <a:lnTo>
                      <a:pt x="130" y="7"/>
                    </a:lnTo>
                    <a:lnTo>
                      <a:pt x="155" y="30"/>
                    </a:lnTo>
                    <a:lnTo>
                      <a:pt x="218" y="100"/>
                    </a:lnTo>
                    <a:lnTo>
                      <a:pt x="239" y="131"/>
                    </a:lnTo>
                    <a:lnTo>
                      <a:pt x="254" y="162"/>
                    </a:lnTo>
                    <a:lnTo>
                      <a:pt x="269" y="254"/>
                    </a:lnTo>
                    <a:lnTo>
                      <a:pt x="275" y="282"/>
                    </a:lnTo>
                    <a:lnTo>
                      <a:pt x="269" y="318"/>
                    </a:lnTo>
                    <a:lnTo>
                      <a:pt x="258" y="355"/>
                    </a:lnTo>
                    <a:lnTo>
                      <a:pt x="233" y="413"/>
                    </a:lnTo>
                    <a:lnTo>
                      <a:pt x="214" y="451"/>
                    </a:lnTo>
                    <a:lnTo>
                      <a:pt x="182" y="492"/>
                    </a:lnTo>
                    <a:lnTo>
                      <a:pt x="120" y="542"/>
                    </a:lnTo>
                    <a:lnTo>
                      <a:pt x="151" y="478"/>
                    </a:lnTo>
                    <a:lnTo>
                      <a:pt x="177" y="420"/>
                    </a:lnTo>
                    <a:lnTo>
                      <a:pt x="193" y="367"/>
                    </a:lnTo>
                    <a:lnTo>
                      <a:pt x="186" y="318"/>
                    </a:lnTo>
                    <a:lnTo>
                      <a:pt x="182" y="282"/>
                    </a:lnTo>
                    <a:lnTo>
                      <a:pt x="193" y="238"/>
                    </a:lnTo>
                    <a:lnTo>
                      <a:pt x="198" y="201"/>
                    </a:lnTo>
                    <a:lnTo>
                      <a:pt x="171" y="131"/>
                    </a:lnTo>
                    <a:lnTo>
                      <a:pt x="167" y="92"/>
                    </a:lnTo>
                    <a:lnTo>
                      <a:pt x="145" y="63"/>
                    </a:lnTo>
                    <a:lnTo>
                      <a:pt x="99" y="23"/>
                    </a:lnTo>
                    <a:lnTo>
                      <a:pt x="77" y="54"/>
                    </a:lnTo>
                    <a:lnTo>
                      <a:pt x="0" y="103"/>
                    </a:lnTo>
                    <a:lnTo>
                      <a:pt x="5" y="86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</p:grpSp>
        <p:grpSp>
          <p:nvGrpSpPr>
            <p:cNvPr id="7" name="Group 111"/>
            <p:cNvGrpSpPr>
              <a:grpSpLocks/>
            </p:cNvGrpSpPr>
            <p:nvPr/>
          </p:nvGrpSpPr>
          <p:grpSpPr bwMode="auto">
            <a:xfrm>
              <a:off x="4368" y="2592"/>
              <a:ext cx="1385" cy="1738"/>
              <a:chOff x="4368" y="2592"/>
              <a:chExt cx="1385" cy="1738"/>
            </a:xfrm>
          </p:grpSpPr>
          <p:grpSp>
            <p:nvGrpSpPr>
              <p:cNvPr id="8" name="Group 84"/>
              <p:cNvGrpSpPr>
                <a:grpSpLocks/>
              </p:cNvGrpSpPr>
              <p:nvPr/>
            </p:nvGrpSpPr>
            <p:grpSpPr bwMode="auto">
              <a:xfrm>
                <a:off x="4521" y="2592"/>
                <a:ext cx="1142" cy="1733"/>
                <a:chOff x="4521" y="2592"/>
                <a:chExt cx="1142" cy="1733"/>
              </a:xfrm>
            </p:grpSpPr>
            <p:sp>
              <p:nvSpPr>
                <p:cNvPr id="35" name="Freeform 69"/>
                <p:cNvSpPr>
                  <a:spLocks/>
                </p:cNvSpPr>
                <p:nvPr/>
              </p:nvSpPr>
              <p:spPr bwMode="ltGray">
                <a:xfrm>
                  <a:off x="5503" y="3575"/>
                  <a:ext cx="160" cy="401"/>
                </a:xfrm>
                <a:custGeom>
                  <a:avLst/>
                  <a:gdLst/>
                  <a:ahLst/>
                  <a:cxnLst>
                    <a:cxn ang="0">
                      <a:pos x="0" y="400"/>
                    </a:cxn>
                    <a:cxn ang="0">
                      <a:pos x="23" y="310"/>
                    </a:cxn>
                    <a:cxn ang="0">
                      <a:pos x="43" y="212"/>
                    </a:cxn>
                    <a:cxn ang="0">
                      <a:pos x="53" y="168"/>
                    </a:cxn>
                    <a:cxn ang="0">
                      <a:pos x="67" y="119"/>
                    </a:cxn>
                    <a:cxn ang="0">
                      <a:pos x="87" y="66"/>
                    </a:cxn>
                    <a:cxn ang="0">
                      <a:pos x="101" y="33"/>
                    </a:cxn>
                    <a:cxn ang="0">
                      <a:pos x="113" y="17"/>
                    </a:cxn>
                    <a:cxn ang="0">
                      <a:pos x="127" y="4"/>
                    </a:cxn>
                    <a:cxn ang="0">
                      <a:pos x="143" y="0"/>
                    </a:cxn>
                    <a:cxn ang="0">
                      <a:pos x="150" y="11"/>
                    </a:cxn>
                    <a:cxn ang="0">
                      <a:pos x="159" y="37"/>
                    </a:cxn>
                  </a:cxnLst>
                  <a:rect l="0" t="0" r="r" b="b"/>
                  <a:pathLst>
                    <a:path w="160" h="401">
                      <a:moveTo>
                        <a:pt x="0" y="400"/>
                      </a:moveTo>
                      <a:lnTo>
                        <a:pt x="23" y="310"/>
                      </a:lnTo>
                      <a:lnTo>
                        <a:pt x="43" y="212"/>
                      </a:lnTo>
                      <a:lnTo>
                        <a:pt x="53" y="168"/>
                      </a:lnTo>
                      <a:lnTo>
                        <a:pt x="67" y="119"/>
                      </a:lnTo>
                      <a:lnTo>
                        <a:pt x="87" y="66"/>
                      </a:lnTo>
                      <a:lnTo>
                        <a:pt x="101" y="33"/>
                      </a:lnTo>
                      <a:lnTo>
                        <a:pt x="113" y="17"/>
                      </a:lnTo>
                      <a:lnTo>
                        <a:pt x="127" y="4"/>
                      </a:lnTo>
                      <a:lnTo>
                        <a:pt x="143" y="0"/>
                      </a:lnTo>
                      <a:lnTo>
                        <a:pt x="150" y="11"/>
                      </a:lnTo>
                      <a:lnTo>
                        <a:pt x="159" y="37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  <p:sp>
              <p:nvSpPr>
                <p:cNvPr id="36" name="Freeform 70"/>
                <p:cNvSpPr>
                  <a:spLocks/>
                </p:cNvSpPr>
                <p:nvPr/>
              </p:nvSpPr>
              <p:spPr bwMode="ltGray">
                <a:xfrm>
                  <a:off x="4992" y="3468"/>
                  <a:ext cx="128" cy="681"/>
                </a:xfrm>
                <a:custGeom>
                  <a:avLst/>
                  <a:gdLst/>
                  <a:ahLst/>
                  <a:cxnLst>
                    <a:cxn ang="0">
                      <a:pos x="127" y="680"/>
                    </a:cxn>
                    <a:cxn ang="0">
                      <a:pos x="101" y="273"/>
                    </a:cxn>
                    <a:cxn ang="0">
                      <a:pos x="82" y="70"/>
                    </a:cxn>
                    <a:cxn ang="0">
                      <a:pos x="76" y="28"/>
                    </a:cxn>
                    <a:cxn ang="0">
                      <a:pos x="66" y="7"/>
                    </a:cxn>
                    <a:cxn ang="0">
                      <a:pos x="47" y="0"/>
                    </a:cxn>
                    <a:cxn ang="0">
                      <a:pos x="31" y="8"/>
                    </a:cxn>
                    <a:cxn ang="0">
                      <a:pos x="15" y="30"/>
                    </a:cxn>
                    <a:cxn ang="0">
                      <a:pos x="0" y="69"/>
                    </a:cxn>
                  </a:cxnLst>
                  <a:rect l="0" t="0" r="r" b="b"/>
                  <a:pathLst>
                    <a:path w="128" h="681">
                      <a:moveTo>
                        <a:pt x="127" y="680"/>
                      </a:moveTo>
                      <a:lnTo>
                        <a:pt x="101" y="273"/>
                      </a:lnTo>
                      <a:lnTo>
                        <a:pt x="82" y="70"/>
                      </a:lnTo>
                      <a:lnTo>
                        <a:pt x="76" y="28"/>
                      </a:lnTo>
                      <a:lnTo>
                        <a:pt x="66" y="7"/>
                      </a:lnTo>
                      <a:lnTo>
                        <a:pt x="47" y="0"/>
                      </a:lnTo>
                      <a:lnTo>
                        <a:pt x="31" y="8"/>
                      </a:lnTo>
                      <a:lnTo>
                        <a:pt x="15" y="30"/>
                      </a:lnTo>
                      <a:lnTo>
                        <a:pt x="0" y="69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  <p:sp>
              <p:nvSpPr>
                <p:cNvPr id="37" name="Freeform 71"/>
                <p:cNvSpPr>
                  <a:spLocks/>
                </p:cNvSpPr>
                <p:nvPr/>
              </p:nvSpPr>
              <p:spPr bwMode="ltGray">
                <a:xfrm>
                  <a:off x="5007" y="2592"/>
                  <a:ext cx="172" cy="1724"/>
                </a:xfrm>
                <a:custGeom>
                  <a:avLst/>
                  <a:gdLst/>
                  <a:ahLst/>
                  <a:cxnLst>
                    <a:cxn ang="0">
                      <a:pos x="170" y="1723"/>
                    </a:cxn>
                    <a:cxn ang="0">
                      <a:pos x="171" y="1473"/>
                    </a:cxn>
                    <a:cxn ang="0">
                      <a:pos x="171" y="1358"/>
                    </a:cxn>
                    <a:cxn ang="0">
                      <a:pos x="167" y="1278"/>
                    </a:cxn>
                    <a:cxn ang="0">
                      <a:pos x="164" y="1181"/>
                    </a:cxn>
                    <a:cxn ang="0">
                      <a:pos x="165" y="1079"/>
                    </a:cxn>
                    <a:cxn ang="0">
                      <a:pos x="163" y="994"/>
                    </a:cxn>
                    <a:cxn ang="0">
                      <a:pos x="159" y="918"/>
                    </a:cxn>
                    <a:cxn ang="0">
                      <a:pos x="153" y="783"/>
                    </a:cxn>
                    <a:cxn ang="0">
                      <a:pos x="145" y="634"/>
                    </a:cxn>
                    <a:cxn ang="0">
                      <a:pos x="135" y="485"/>
                    </a:cxn>
                    <a:cxn ang="0">
                      <a:pos x="126" y="323"/>
                    </a:cxn>
                    <a:cxn ang="0">
                      <a:pos x="118" y="228"/>
                    </a:cxn>
                    <a:cxn ang="0">
                      <a:pos x="112" y="191"/>
                    </a:cxn>
                    <a:cxn ang="0">
                      <a:pos x="96" y="126"/>
                    </a:cxn>
                    <a:cxn ang="0">
                      <a:pos x="82" y="79"/>
                    </a:cxn>
                    <a:cxn ang="0">
                      <a:pos x="65" y="40"/>
                    </a:cxn>
                    <a:cxn ang="0">
                      <a:pos x="48" y="10"/>
                    </a:cxn>
                    <a:cxn ang="0">
                      <a:pos x="36" y="1"/>
                    </a:cxn>
                    <a:cxn ang="0">
                      <a:pos x="19" y="0"/>
                    </a:cxn>
                    <a:cxn ang="0">
                      <a:pos x="7" y="10"/>
                    </a:cxn>
                    <a:cxn ang="0">
                      <a:pos x="0" y="28"/>
                    </a:cxn>
                  </a:cxnLst>
                  <a:rect l="0" t="0" r="r" b="b"/>
                  <a:pathLst>
                    <a:path w="172" h="1724">
                      <a:moveTo>
                        <a:pt x="170" y="1723"/>
                      </a:moveTo>
                      <a:lnTo>
                        <a:pt x="171" y="1473"/>
                      </a:lnTo>
                      <a:lnTo>
                        <a:pt x="171" y="1358"/>
                      </a:lnTo>
                      <a:lnTo>
                        <a:pt x="167" y="1278"/>
                      </a:lnTo>
                      <a:lnTo>
                        <a:pt x="164" y="1181"/>
                      </a:lnTo>
                      <a:lnTo>
                        <a:pt x="165" y="1079"/>
                      </a:lnTo>
                      <a:lnTo>
                        <a:pt x="163" y="994"/>
                      </a:lnTo>
                      <a:lnTo>
                        <a:pt x="159" y="918"/>
                      </a:lnTo>
                      <a:lnTo>
                        <a:pt x="153" y="783"/>
                      </a:lnTo>
                      <a:lnTo>
                        <a:pt x="145" y="634"/>
                      </a:lnTo>
                      <a:lnTo>
                        <a:pt x="135" y="485"/>
                      </a:lnTo>
                      <a:lnTo>
                        <a:pt x="126" y="323"/>
                      </a:lnTo>
                      <a:lnTo>
                        <a:pt x="118" y="228"/>
                      </a:lnTo>
                      <a:lnTo>
                        <a:pt x="112" y="191"/>
                      </a:lnTo>
                      <a:lnTo>
                        <a:pt x="96" y="126"/>
                      </a:lnTo>
                      <a:lnTo>
                        <a:pt x="82" y="79"/>
                      </a:lnTo>
                      <a:lnTo>
                        <a:pt x="65" y="40"/>
                      </a:lnTo>
                      <a:lnTo>
                        <a:pt x="48" y="10"/>
                      </a:lnTo>
                      <a:lnTo>
                        <a:pt x="36" y="1"/>
                      </a:lnTo>
                      <a:lnTo>
                        <a:pt x="19" y="0"/>
                      </a:lnTo>
                      <a:lnTo>
                        <a:pt x="7" y="10"/>
                      </a:lnTo>
                      <a:lnTo>
                        <a:pt x="0" y="28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  <p:sp>
              <p:nvSpPr>
                <p:cNvPr id="38" name="Freeform 72"/>
                <p:cNvSpPr>
                  <a:spLocks/>
                </p:cNvSpPr>
                <p:nvPr/>
              </p:nvSpPr>
              <p:spPr bwMode="ltGray">
                <a:xfrm>
                  <a:off x="4992" y="3229"/>
                  <a:ext cx="177" cy="552"/>
                </a:xfrm>
                <a:custGeom>
                  <a:avLst/>
                  <a:gdLst/>
                  <a:ahLst/>
                  <a:cxnLst>
                    <a:cxn ang="0">
                      <a:pos x="176" y="551"/>
                    </a:cxn>
                    <a:cxn ang="0">
                      <a:pos x="150" y="428"/>
                    </a:cxn>
                    <a:cxn ang="0">
                      <a:pos x="127" y="292"/>
                    </a:cxn>
                    <a:cxn ang="0">
                      <a:pos x="116" y="233"/>
                    </a:cxn>
                    <a:cxn ang="0">
                      <a:pos x="100" y="164"/>
                    </a:cxn>
                    <a:cxn ang="0">
                      <a:pos x="78" y="92"/>
                    </a:cxn>
                    <a:cxn ang="0">
                      <a:pos x="62" y="46"/>
                    </a:cxn>
                    <a:cxn ang="0">
                      <a:pos x="50" y="24"/>
                    </a:cxn>
                    <a:cxn ang="0">
                      <a:pos x="34" y="7"/>
                    </a:cxn>
                    <a:cxn ang="0">
                      <a:pos x="16" y="0"/>
                    </a:cxn>
                    <a:cxn ang="0">
                      <a:pos x="8" y="15"/>
                    </a:cxn>
                    <a:cxn ang="0">
                      <a:pos x="0" y="50"/>
                    </a:cxn>
                  </a:cxnLst>
                  <a:rect l="0" t="0" r="r" b="b"/>
                  <a:pathLst>
                    <a:path w="177" h="552">
                      <a:moveTo>
                        <a:pt x="176" y="551"/>
                      </a:moveTo>
                      <a:lnTo>
                        <a:pt x="150" y="428"/>
                      </a:lnTo>
                      <a:lnTo>
                        <a:pt x="127" y="292"/>
                      </a:lnTo>
                      <a:lnTo>
                        <a:pt x="116" y="233"/>
                      </a:lnTo>
                      <a:lnTo>
                        <a:pt x="100" y="164"/>
                      </a:lnTo>
                      <a:lnTo>
                        <a:pt x="78" y="92"/>
                      </a:lnTo>
                      <a:lnTo>
                        <a:pt x="62" y="46"/>
                      </a:lnTo>
                      <a:lnTo>
                        <a:pt x="50" y="24"/>
                      </a:lnTo>
                      <a:lnTo>
                        <a:pt x="34" y="7"/>
                      </a:lnTo>
                      <a:lnTo>
                        <a:pt x="16" y="0"/>
                      </a:lnTo>
                      <a:lnTo>
                        <a:pt x="8" y="15"/>
                      </a:lnTo>
                      <a:lnTo>
                        <a:pt x="0" y="50"/>
                      </a:lnTo>
                    </a:path>
                  </a:pathLst>
                </a:custGeom>
                <a:solidFill>
                  <a:srgbClr val="CEDA9D"/>
                </a:solidFill>
                <a:ln w="127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  <p:sp>
              <p:nvSpPr>
                <p:cNvPr id="39" name="Freeform 73"/>
                <p:cNvSpPr>
                  <a:spLocks/>
                </p:cNvSpPr>
                <p:nvPr/>
              </p:nvSpPr>
              <p:spPr bwMode="ltGray">
                <a:xfrm>
                  <a:off x="5300" y="3721"/>
                  <a:ext cx="171" cy="604"/>
                </a:xfrm>
                <a:custGeom>
                  <a:avLst/>
                  <a:gdLst/>
                  <a:ahLst/>
                  <a:cxnLst>
                    <a:cxn ang="0">
                      <a:pos x="170" y="603"/>
                    </a:cxn>
                    <a:cxn ang="0">
                      <a:pos x="144" y="545"/>
                    </a:cxn>
                    <a:cxn ang="0">
                      <a:pos x="135" y="509"/>
                    </a:cxn>
                    <a:cxn ang="0">
                      <a:pos x="127" y="480"/>
                    </a:cxn>
                    <a:cxn ang="0">
                      <a:pos x="90" y="202"/>
                    </a:cxn>
                    <a:cxn ang="0">
                      <a:pos x="70" y="113"/>
                    </a:cxn>
                    <a:cxn ang="0">
                      <a:pos x="54" y="57"/>
                    </a:cxn>
                    <a:cxn ang="0">
                      <a:pos x="42" y="30"/>
                    </a:cxn>
                    <a:cxn ang="0">
                      <a:pos x="29" y="8"/>
                    </a:cxn>
                    <a:cxn ang="0">
                      <a:pos x="15" y="0"/>
                    </a:cxn>
                    <a:cxn ang="0">
                      <a:pos x="5" y="5"/>
                    </a:cxn>
                    <a:cxn ang="0">
                      <a:pos x="0" y="41"/>
                    </a:cxn>
                  </a:cxnLst>
                  <a:rect l="0" t="0" r="r" b="b"/>
                  <a:pathLst>
                    <a:path w="171" h="604">
                      <a:moveTo>
                        <a:pt x="170" y="603"/>
                      </a:moveTo>
                      <a:lnTo>
                        <a:pt x="144" y="545"/>
                      </a:lnTo>
                      <a:lnTo>
                        <a:pt x="135" y="509"/>
                      </a:lnTo>
                      <a:lnTo>
                        <a:pt x="127" y="480"/>
                      </a:lnTo>
                      <a:lnTo>
                        <a:pt x="90" y="202"/>
                      </a:lnTo>
                      <a:lnTo>
                        <a:pt x="70" y="113"/>
                      </a:lnTo>
                      <a:lnTo>
                        <a:pt x="54" y="57"/>
                      </a:lnTo>
                      <a:lnTo>
                        <a:pt x="42" y="30"/>
                      </a:lnTo>
                      <a:lnTo>
                        <a:pt x="29" y="8"/>
                      </a:lnTo>
                      <a:lnTo>
                        <a:pt x="15" y="0"/>
                      </a:lnTo>
                      <a:lnTo>
                        <a:pt x="5" y="5"/>
                      </a:lnTo>
                      <a:lnTo>
                        <a:pt x="0" y="41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  <p:sp>
              <p:nvSpPr>
                <p:cNvPr id="40" name="Freeform 74"/>
                <p:cNvSpPr>
                  <a:spLocks/>
                </p:cNvSpPr>
                <p:nvPr/>
              </p:nvSpPr>
              <p:spPr bwMode="ltGray">
                <a:xfrm>
                  <a:off x="4859" y="3229"/>
                  <a:ext cx="367" cy="915"/>
                </a:xfrm>
                <a:custGeom>
                  <a:avLst/>
                  <a:gdLst/>
                  <a:ahLst/>
                  <a:cxnLst>
                    <a:cxn ang="0">
                      <a:pos x="366" y="914"/>
                    </a:cxn>
                    <a:cxn ang="0">
                      <a:pos x="356" y="842"/>
                    </a:cxn>
                    <a:cxn ang="0">
                      <a:pos x="240" y="344"/>
                    </a:cxn>
                    <a:cxn ang="0">
                      <a:pos x="189" y="192"/>
                    </a:cxn>
                    <a:cxn ang="0">
                      <a:pos x="174" y="140"/>
                    </a:cxn>
                    <a:cxn ang="0">
                      <a:pos x="154" y="83"/>
                    </a:cxn>
                    <a:cxn ang="0">
                      <a:pos x="131" y="40"/>
                    </a:cxn>
                    <a:cxn ang="0">
                      <a:pos x="110" y="17"/>
                    </a:cxn>
                    <a:cxn ang="0">
                      <a:pos x="84" y="1"/>
                    </a:cxn>
                    <a:cxn ang="0">
                      <a:pos x="57" y="0"/>
                    </a:cxn>
                    <a:cxn ang="0">
                      <a:pos x="38" y="17"/>
                    </a:cxn>
                    <a:cxn ang="0">
                      <a:pos x="0" y="102"/>
                    </a:cxn>
                  </a:cxnLst>
                  <a:rect l="0" t="0" r="r" b="b"/>
                  <a:pathLst>
                    <a:path w="367" h="915">
                      <a:moveTo>
                        <a:pt x="366" y="914"/>
                      </a:moveTo>
                      <a:lnTo>
                        <a:pt x="356" y="842"/>
                      </a:lnTo>
                      <a:lnTo>
                        <a:pt x="240" y="344"/>
                      </a:lnTo>
                      <a:lnTo>
                        <a:pt x="189" y="192"/>
                      </a:lnTo>
                      <a:lnTo>
                        <a:pt x="174" y="140"/>
                      </a:lnTo>
                      <a:lnTo>
                        <a:pt x="154" y="83"/>
                      </a:lnTo>
                      <a:lnTo>
                        <a:pt x="131" y="40"/>
                      </a:lnTo>
                      <a:lnTo>
                        <a:pt x="110" y="17"/>
                      </a:lnTo>
                      <a:lnTo>
                        <a:pt x="84" y="1"/>
                      </a:lnTo>
                      <a:lnTo>
                        <a:pt x="57" y="0"/>
                      </a:lnTo>
                      <a:lnTo>
                        <a:pt x="38" y="17"/>
                      </a:lnTo>
                      <a:lnTo>
                        <a:pt x="0" y="102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  <p:sp>
              <p:nvSpPr>
                <p:cNvPr id="41" name="Freeform 75"/>
                <p:cNvSpPr>
                  <a:spLocks/>
                </p:cNvSpPr>
                <p:nvPr/>
              </p:nvSpPr>
              <p:spPr bwMode="ltGray">
                <a:xfrm>
                  <a:off x="5114" y="2618"/>
                  <a:ext cx="364" cy="1519"/>
                </a:xfrm>
                <a:custGeom>
                  <a:avLst/>
                  <a:gdLst/>
                  <a:ahLst/>
                  <a:cxnLst>
                    <a:cxn ang="0">
                      <a:pos x="0" y="1518"/>
                    </a:cxn>
                    <a:cxn ang="0">
                      <a:pos x="96" y="1087"/>
                    </a:cxn>
                    <a:cxn ang="0">
                      <a:pos x="148" y="871"/>
                    </a:cxn>
                    <a:cxn ang="0">
                      <a:pos x="193" y="666"/>
                    </a:cxn>
                    <a:cxn ang="0">
                      <a:pos x="221" y="523"/>
                    </a:cxn>
                    <a:cxn ang="0">
                      <a:pos x="234" y="447"/>
                    </a:cxn>
                    <a:cxn ang="0">
                      <a:pos x="242" y="365"/>
                    </a:cxn>
                    <a:cxn ang="0">
                      <a:pos x="253" y="290"/>
                    </a:cxn>
                    <a:cxn ang="0">
                      <a:pos x="271" y="200"/>
                    </a:cxn>
                    <a:cxn ang="0">
                      <a:pos x="289" y="119"/>
                    </a:cxn>
                    <a:cxn ang="0">
                      <a:pos x="314" y="47"/>
                    </a:cxn>
                    <a:cxn ang="0">
                      <a:pos x="333" y="4"/>
                    </a:cxn>
                    <a:cxn ang="0">
                      <a:pos x="345" y="0"/>
                    </a:cxn>
                    <a:cxn ang="0">
                      <a:pos x="356" y="21"/>
                    </a:cxn>
                    <a:cxn ang="0">
                      <a:pos x="363" y="102"/>
                    </a:cxn>
                  </a:cxnLst>
                  <a:rect l="0" t="0" r="r" b="b"/>
                  <a:pathLst>
                    <a:path w="364" h="1519">
                      <a:moveTo>
                        <a:pt x="0" y="1518"/>
                      </a:moveTo>
                      <a:lnTo>
                        <a:pt x="96" y="1087"/>
                      </a:lnTo>
                      <a:lnTo>
                        <a:pt x="148" y="871"/>
                      </a:lnTo>
                      <a:lnTo>
                        <a:pt x="193" y="666"/>
                      </a:lnTo>
                      <a:lnTo>
                        <a:pt x="221" y="523"/>
                      </a:lnTo>
                      <a:lnTo>
                        <a:pt x="234" y="447"/>
                      </a:lnTo>
                      <a:lnTo>
                        <a:pt x="242" y="365"/>
                      </a:lnTo>
                      <a:lnTo>
                        <a:pt x="253" y="290"/>
                      </a:lnTo>
                      <a:lnTo>
                        <a:pt x="271" y="200"/>
                      </a:lnTo>
                      <a:lnTo>
                        <a:pt x="289" y="119"/>
                      </a:lnTo>
                      <a:lnTo>
                        <a:pt x="314" y="47"/>
                      </a:lnTo>
                      <a:lnTo>
                        <a:pt x="333" y="4"/>
                      </a:lnTo>
                      <a:lnTo>
                        <a:pt x="345" y="0"/>
                      </a:lnTo>
                      <a:lnTo>
                        <a:pt x="356" y="21"/>
                      </a:lnTo>
                      <a:lnTo>
                        <a:pt x="363" y="102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  <p:sp>
              <p:nvSpPr>
                <p:cNvPr id="42" name="Freeform 76"/>
                <p:cNvSpPr>
                  <a:spLocks/>
                </p:cNvSpPr>
                <p:nvPr/>
              </p:nvSpPr>
              <p:spPr bwMode="ltGray">
                <a:xfrm>
                  <a:off x="5201" y="3248"/>
                  <a:ext cx="269" cy="520"/>
                </a:xfrm>
                <a:custGeom>
                  <a:avLst/>
                  <a:gdLst/>
                  <a:ahLst/>
                  <a:cxnLst>
                    <a:cxn ang="0">
                      <a:pos x="0" y="519"/>
                    </a:cxn>
                    <a:cxn ang="0">
                      <a:pos x="50" y="406"/>
                    </a:cxn>
                    <a:cxn ang="0">
                      <a:pos x="81" y="277"/>
                    </a:cxn>
                    <a:cxn ang="0">
                      <a:pos x="98" y="219"/>
                    </a:cxn>
                    <a:cxn ang="0">
                      <a:pos x="121" y="152"/>
                    </a:cxn>
                    <a:cxn ang="0">
                      <a:pos x="152" y="83"/>
                    </a:cxn>
                    <a:cxn ang="0">
                      <a:pos x="174" y="41"/>
                    </a:cxn>
                    <a:cxn ang="0">
                      <a:pos x="191" y="20"/>
                    </a:cxn>
                    <a:cxn ang="0">
                      <a:pos x="216" y="2"/>
                    </a:cxn>
                    <a:cxn ang="0">
                      <a:pos x="242" y="0"/>
                    </a:cxn>
                    <a:cxn ang="0">
                      <a:pos x="253" y="24"/>
                    </a:cxn>
                    <a:cxn ang="0">
                      <a:pos x="268" y="63"/>
                    </a:cxn>
                  </a:cxnLst>
                  <a:rect l="0" t="0" r="r" b="b"/>
                  <a:pathLst>
                    <a:path w="269" h="520">
                      <a:moveTo>
                        <a:pt x="0" y="519"/>
                      </a:moveTo>
                      <a:lnTo>
                        <a:pt x="50" y="406"/>
                      </a:lnTo>
                      <a:lnTo>
                        <a:pt x="81" y="277"/>
                      </a:lnTo>
                      <a:lnTo>
                        <a:pt x="98" y="219"/>
                      </a:lnTo>
                      <a:lnTo>
                        <a:pt x="121" y="152"/>
                      </a:lnTo>
                      <a:lnTo>
                        <a:pt x="152" y="83"/>
                      </a:lnTo>
                      <a:lnTo>
                        <a:pt x="174" y="41"/>
                      </a:lnTo>
                      <a:lnTo>
                        <a:pt x="191" y="20"/>
                      </a:lnTo>
                      <a:lnTo>
                        <a:pt x="216" y="2"/>
                      </a:lnTo>
                      <a:lnTo>
                        <a:pt x="242" y="0"/>
                      </a:lnTo>
                      <a:lnTo>
                        <a:pt x="253" y="24"/>
                      </a:lnTo>
                      <a:lnTo>
                        <a:pt x="268" y="63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  <p:sp>
              <p:nvSpPr>
                <p:cNvPr id="43" name="Freeform 77"/>
                <p:cNvSpPr>
                  <a:spLocks/>
                </p:cNvSpPr>
                <p:nvPr/>
              </p:nvSpPr>
              <p:spPr bwMode="ltGray">
                <a:xfrm>
                  <a:off x="5092" y="3433"/>
                  <a:ext cx="128" cy="25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1" y="15"/>
                    </a:cxn>
                    <a:cxn ang="0">
                      <a:pos x="47" y="34"/>
                    </a:cxn>
                    <a:cxn ang="0">
                      <a:pos x="70" y="70"/>
                    </a:cxn>
                    <a:cxn ang="0">
                      <a:pos x="92" y="99"/>
                    </a:cxn>
                    <a:cxn ang="0">
                      <a:pos x="109" y="131"/>
                    </a:cxn>
                    <a:cxn ang="0">
                      <a:pos x="118" y="158"/>
                    </a:cxn>
                    <a:cxn ang="0">
                      <a:pos x="124" y="182"/>
                    </a:cxn>
                    <a:cxn ang="0">
                      <a:pos x="127" y="217"/>
                    </a:cxn>
                    <a:cxn ang="0">
                      <a:pos x="127" y="252"/>
                    </a:cxn>
                  </a:cxnLst>
                  <a:rect l="0" t="0" r="r" b="b"/>
                  <a:pathLst>
                    <a:path w="128" h="253">
                      <a:moveTo>
                        <a:pt x="0" y="0"/>
                      </a:moveTo>
                      <a:lnTo>
                        <a:pt x="21" y="15"/>
                      </a:lnTo>
                      <a:lnTo>
                        <a:pt x="47" y="34"/>
                      </a:lnTo>
                      <a:lnTo>
                        <a:pt x="70" y="70"/>
                      </a:lnTo>
                      <a:lnTo>
                        <a:pt x="92" y="99"/>
                      </a:lnTo>
                      <a:lnTo>
                        <a:pt x="109" y="131"/>
                      </a:lnTo>
                      <a:lnTo>
                        <a:pt x="118" y="158"/>
                      </a:lnTo>
                      <a:lnTo>
                        <a:pt x="124" y="182"/>
                      </a:lnTo>
                      <a:lnTo>
                        <a:pt x="127" y="217"/>
                      </a:lnTo>
                      <a:lnTo>
                        <a:pt x="127" y="252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  <p:sp>
              <p:nvSpPr>
                <p:cNvPr id="44" name="Freeform 78"/>
                <p:cNvSpPr>
                  <a:spLocks/>
                </p:cNvSpPr>
                <p:nvPr/>
              </p:nvSpPr>
              <p:spPr bwMode="ltGray">
                <a:xfrm>
                  <a:off x="5503" y="3094"/>
                  <a:ext cx="110" cy="1001"/>
                </a:xfrm>
                <a:custGeom>
                  <a:avLst/>
                  <a:gdLst/>
                  <a:ahLst/>
                  <a:cxnLst>
                    <a:cxn ang="0">
                      <a:pos x="0" y="1000"/>
                    </a:cxn>
                    <a:cxn ang="0">
                      <a:pos x="0" y="906"/>
                    </a:cxn>
                    <a:cxn ang="0">
                      <a:pos x="0" y="835"/>
                    </a:cxn>
                    <a:cxn ang="0">
                      <a:pos x="2" y="787"/>
                    </a:cxn>
                    <a:cxn ang="0">
                      <a:pos x="3" y="726"/>
                    </a:cxn>
                    <a:cxn ang="0">
                      <a:pos x="3" y="664"/>
                    </a:cxn>
                    <a:cxn ang="0">
                      <a:pos x="4" y="612"/>
                    </a:cxn>
                    <a:cxn ang="0">
                      <a:pos x="7" y="564"/>
                    </a:cxn>
                    <a:cxn ang="0">
                      <a:pos x="10" y="482"/>
                    </a:cxn>
                    <a:cxn ang="0">
                      <a:pos x="16" y="389"/>
                    </a:cxn>
                    <a:cxn ang="0">
                      <a:pos x="23" y="297"/>
                    </a:cxn>
                    <a:cxn ang="0">
                      <a:pos x="28" y="200"/>
                    </a:cxn>
                    <a:cxn ang="0">
                      <a:pos x="33" y="141"/>
                    </a:cxn>
                    <a:cxn ang="0">
                      <a:pos x="36" y="117"/>
                    </a:cxn>
                    <a:cxn ang="0">
                      <a:pos x="46" y="77"/>
                    </a:cxn>
                    <a:cxn ang="0">
                      <a:pos x="56" y="48"/>
                    </a:cxn>
                    <a:cxn ang="0">
                      <a:pos x="67" y="25"/>
                    </a:cxn>
                    <a:cxn ang="0">
                      <a:pos x="78" y="5"/>
                    </a:cxn>
                    <a:cxn ang="0">
                      <a:pos x="85" y="0"/>
                    </a:cxn>
                    <a:cxn ang="0">
                      <a:pos x="96" y="0"/>
                    </a:cxn>
                    <a:cxn ang="0">
                      <a:pos x="105" y="7"/>
                    </a:cxn>
                    <a:cxn ang="0">
                      <a:pos x="109" y="17"/>
                    </a:cxn>
                  </a:cxnLst>
                  <a:rect l="0" t="0" r="r" b="b"/>
                  <a:pathLst>
                    <a:path w="110" h="1001">
                      <a:moveTo>
                        <a:pt x="0" y="1000"/>
                      </a:moveTo>
                      <a:lnTo>
                        <a:pt x="0" y="906"/>
                      </a:lnTo>
                      <a:lnTo>
                        <a:pt x="0" y="835"/>
                      </a:lnTo>
                      <a:lnTo>
                        <a:pt x="2" y="787"/>
                      </a:lnTo>
                      <a:lnTo>
                        <a:pt x="3" y="726"/>
                      </a:lnTo>
                      <a:lnTo>
                        <a:pt x="3" y="664"/>
                      </a:lnTo>
                      <a:lnTo>
                        <a:pt x="4" y="612"/>
                      </a:lnTo>
                      <a:lnTo>
                        <a:pt x="7" y="564"/>
                      </a:lnTo>
                      <a:lnTo>
                        <a:pt x="10" y="482"/>
                      </a:lnTo>
                      <a:lnTo>
                        <a:pt x="16" y="389"/>
                      </a:lnTo>
                      <a:lnTo>
                        <a:pt x="23" y="297"/>
                      </a:lnTo>
                      <a:lnTo>
                        <a:pt x="28" y="200"/>
                      </a:lnTo>
                      <a:lnTo>
                        <a:pt x="33" y="141"/>
                      </a:lnTo>
                      <a:lnTo>
                        <a:pt x="36" y="117"/>
                      </a:lnTo>
                      <a:lnTo>
                        <a:pt x="46" y="77"/>
                      </a:lnTo>
                      <a:lnTo>
                        <a:pt x="56" y="48"/>
                      </a:lnTo>
                      <a:lnTo>
                        <a:pt x="67" y="25"/>
                      </a:lnTo>
                      <a:lnTo>
                        <a:pt x="78" y="5"/>
                      </a:lnTo>
                      <a:lnTo>
                        <a:pt x="85" y="0"/>
                      </a:lnTo>
                      <a:lnTo>
                        <a:pt x="96" y="0"/>
                      </a:lnTo>
                      <a:lnTo>
                        <a:pt x="105" y="7"/>
                      </a:lnTo>
                      <a:lnTo>
                        <a:pt x="109" y="17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  <p:sp>
              <p:nvSpPr>
                <p:cNvPr id="45" name="Freeform 79"/>
                <p:cNvSpPr>
                  <a:spLocks/>
                </p:cNvSpPr>
                <p:nvPr/>
              </p:nvSpPr>
              <p:spPr bwMode="ltGray">
                <a:xfrm>
                  <a:off x="5384" y="3741"/>
                  <a:ext cx="132" cy="279"/>
                </a:xfrm>
                <a:custGeom>
                  <a:avLst/>
                  <a:gdLst/>
                  <a:ahLst/>
                  <a:cxnLst>
                    <a:cxn ang="0">
                      <a:pos x="131" y="278"/>
                    </a:cxn>
                    <a:cxn ang="0">
                      <a:pos x="111" y="216"/>
                    </a:cxn>
                    <a:cxn ang="0">
                      <a:pos x="95" y="147"/>
                    </a:cxn>
                    <a:cxn ang="0">
                      <a:pos x="86" y="117"/>
                    </a:cxn>
                    <a:cxn ang="0">
                      <a:pos x="74" y="83"/>
                    </a:cxn>
                    <a:cxn ang="0">
                      <a:pos x="58" y="45"/>
                    </a:cxn>
                    <a:cxn ang="0">
                      <a:pos x="47" y="22"/>
                    </a:cxn>
                    <a:cxn ang="0">
                      <a:pos x="37" y="12"/>
                    </a:cxn>
                    <a:cxn ang="0">
                      <a:pos x="25" y="2"/>
                    </a:cxn>
                    <a:cxn ang="0">
                      <a:pos x="12" y="0"/>
                    </a:cxn>
                    <a:cxn ang="0">
                      <a:pos x="6" y="7"/>
                    </a:cxn>
                    <a:cxn ang="0">
                      <a:pos x="0" y="25"/>
                    </a:cxn>
                  </a:cxnLst>
                  <a:rect l="0" t="0" r="r" b="b"/>
                  <a:pathLst>
                    <a:path w="132" h="279">
                      <a:moveTo>
                        <a:pt x="131" y="278"/>
                      </a:moveTo>
                      <a:lnTo>
                        <a:pt x="111" y="216"/>
                      </a:lnTo>
                      <a:lnTo>
                        <a:pt x="95" y="147"/>
                      </a:lnTo>
                      <a:lnTo>
                        <a:pt x="86" y="117"/>
                      </a:lnTo>
                      <a:lnTo>
                        <a:pt x="74" y="83"/>
                      </a:lnTo>
                      <a:lnTo>
                        <a:pt x="58" y="45"/>
                      </a:lnTo>
                      <a:lnTo>
                        <a:pt x="47" y="22"/>
                      </a:lnTo>
                      <a:lnTo>
                        <a:pt x="37" y="12"/>
                      </a:lnTo>
                      <a:lnTo>
                        <a:pt x="25" y="2"/>
                      </a:lnTo>
                      <a:lnTo>
                        <a:pt x="12" y="0"/>
                      </a:lnTo>
                      <a:lnTo>
                        <a:pt x="6" y="7"/>
                      </a:lnTo>
                      <a:lnTo>
                        <a:pt x="0" y="25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  <p:sp>
              <p:nvSpPr>
                <p:cNvPr id="46" name="Freeform 80"/>
                <p:cNvSpPr>
                  <a:spLocks/>
                </p:cNvSpPr>
                <p:nvPr/>
              </p:nvSpPr>
              <p:spPr bwMode="ltGray">
                <a:xfrm>
                  <a:off x="5426" y="3405"/>
                  <a:ext cx="89" cy="698"/>
                </a:xfrm>
                <a:custGeom>
                  <a:avLst/>
                  <a:gdLst/>
                  <a:ahLst/>
                  <a:cxnLst>
                    <a:cxn ang="0">
                      <a:pos x="87" y="697"/>
                    </a:cxn>
                    <a:cxn ang="0">
                      <a:pos x="88" y="632"/>
                    </a:cxn>
                    <a:cxn ang="0">
                      <a:pos x="88" y="582"/>
                    </a:cxn>
                    <a:cxn ang="0">
                      <a:pos x="86" y="548"/>
                    </a:cxn>
                    <a:cxn ang="0">
                      <a:pos x="85" y="505"/>
                    </a:cxn>
                    <a:cxn ang="0">
                      <a:pos x="85" y="462"/>
                    </a:cxn>
                    <a:cxn ang="0">
                      <a:pos x="84" y="426"/>
                    </a:cxn>
                    <a:cxn ang="0">
                      <a:pos x="81" y="393"/>
                    </a:cxn>
                    <a:cxn ang="0">
                      <a:pos x="79" y="334"/>
                    </a:cxn>
                    <a:cxn ang="0">
                      <a:pos x="74" y="271"/>
                    </a:cxn>
                    <a:cxn ang="0">
                      <a:pos x="69" y="208"/>
                    </a:cxn>
                    <a:cxn ang="0">
                      <a:pos x="65" y="139"/>
                    </a:cxn>
                    <a:cxn ang="0">
                      <a:pos x="60" y="97"/>
                    </a:cxn>
                    <a:cxn ang="0">
                      <a:pos x="58" y="81"/>
                    </a:cxn>
                    <a:cxn ang="0">
                      <a:pos x="50" y="54"/>
                    </a:cxn>
                    <a:cxn ang="0">
                      <a:pos x="42" y="34"/>
                    </a:cxn>
                    <a:cxn ang="0">
                      <a:pos x="33" y="18"/>
                    </a:cxn>
                    <a:cxn ang="0">
                      <a:pos x="24" y="4"/>
                    </a:cxn>
                    <a:cxn ang="0">
                      <a:pos x="18" y="0"/>
                    </a:cxn>
                    <a:cxn ang="0">
                      <a:pos x="10" y="0"/>
                    </a:cxn>
                    <a:cxn ang="0">
                      <a:pos x="2" y="5"/>
                    </a:cxn>
                    <a:cxn ang="0">
                      <a:pos x="0" y="11"/>
                    </a:cxn>
                  </a:cxnLst>
                  <a:rect l="0" t="0" r="r" b="b"/>
                  <a:pathLst>
                    <a:path w="89" h="698">
                      <a:moveTo>
                        <a:pt x="87" y="697"/>
                      </a:moveTo>
                      <a:lnTo>
                        <a:pt x="88" y="632"/>
                      </a:lnTo>
                      <a:lnTo>
                        <a:pt x="88" y="582"/>
                      </a:lnTo>
                      <a:lnTo>
                        <a:pt x="86" y="548"/>
                      </a:lnTo>
                      <a:lnTo>
                        <a:pt x="85" y="505"/>
                      </a:lnTo>
                      <a:lnTo>
                        <a:pt x="85" y="462"/>
                      </a:lnTo>
                      <a:lnTo>
                        <a:pt x="84" y="426"/>
                      </a:lnTo>
                      <a:lnTo>
                        <a:pt x="81" y="393"/>
                      </a:lnTo>
                      <a:lnTo>
                        <a:pt x="79" y="334"/>
                      </a:lnTo>
                      <a:lnTo>
                        <a:pt x="74" y="271"/>
                      </a:lnTo>
                      <a:lnTo>
                        <a:pt x="69" y="208"/>
                      </a:lnTo>
                      <a:lnTo>
                        <a:pt x="65" y="139"/>
                      </a:lnTo>
                      <a:lnTo>
                        <a:pt x="60" y="97"/>
                      </a:lnTo>
                      <a:lnTo>
                        <a:pt x="58" y="81"/>
                      </a:lnTo>
                      <a:lnTo>
                        <a:pt x="50" y="54"/>
                      </a:lnTo>
                      <a:lnTo>
                        <a:pt x="42" y="34"/>
                      </a:lnTo>
                      <a:lnTo>
                        <a:pt x="33" y="18"/>
                      </a:lnTo>
                      <a:lnTo>
                        <a:pt x="24" y="4"/>
                      </a:lnTo>
                      <a:lnTo>
                        <a:pt x="18" y="0"/>
                      </a:lnTo>
                      <a:lnTo>
                        <a:pt x="10" y="0"/>
                      </a:lnTo>
                      <a:lnTo>
                        <a:pt x="2" y="5"/>
                      </a:lnTo>
                      <a:lnTo>
                        <a:pt x="0" y="11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  <p:sp>
              <p:nvSpPr>
                <p:cNvPr id="47" name="Freeform 81"/>
                <p:cNvSpPr>
                  <a:spLocks/>
                </p:cNvSpPr>
                <p:nvPr/>
              </p:nvSpPr>
              <p:spPr bwMode="ltGray">
                <a:xfrm>
                  <a:off x="5507" y="3841"/>
                  <a:ext cx="140" cy="262"/>
                </a:xfrm>
                <a:custGeom>
                  <a:avLst/>
                  <a:gdLst/>
                  <a:ahLst/>
                  <a:cxnLst>
                    <a:cxn ang="0">
                      <a:pos x="0" y="261"/>
                    </a:cxn>
                    <a:cxn ang="0">
                      <a:pos x="20" y="236"/>
                    </a:cxn>
                    <a:cxn ang="0">
                      <a:pos x="28" y="220"/>
                    </a:cxn>
                    <a:cxn ang="0">
                      <a:pos x="34" y="207"/>
                    </a:cxn>
                    <a:cxn ang="0">
                      <a:pos x="64" y="87"/>
                    </a:cxn>
                    <a:cxn ang="0">
                      <a:pos x="81" y="48"/>
                    </a:cxn>
                    <a:cxn ang="0">
                      <a:pos x="93" y="24"/>
                    </a:cxn>
                    <a:cxn ang="0">
                      <a:pos x="103" y="12"/>
                    </a:cxn>
                    <a:cxn ang="0">
                      <a:pos x="115" y="4"/>
                    </a:cxn>
                    <a:cxn ang="0">
                      <a:pos x="126" y="0"/>
                    </a:cxn>
                    <a:cxn ang="0">
                      <a:pos x="134" y="2"/>
                    </a:cxn>
                    <a:cxn ang="0">
                      <a:pos x="139" y="17"/>
                    </a:cxn>
                  </a:cxnLst>
                  <a:rect l="0" t="0" r="r" b="b"/>
                  <a:pathLst>
                    <a:path w="140" h="262">
                      <a:moveTo>
                        <a:pt x="0" y="261"/>
                      </a:moveTo>
                      <a:lnTo>
                        <a:pt x="20" y="236"/>
                      </a:lnTo>
                      <a:lnTo>
                        <a:pt x="28" y="220"/>
                      </a:lnTo>
                      <a:lnTo>
                        <a:pt x="34" y="207"/>
                      </a:lnTo>
                      <a:lnTo>
                        <a:pt x="64" y="87"/>
                      </a:lnTo>
                      <a:lnTo>
                        <a:pt x="81" y="48"/>
                      </a:lnTo>
                      <a:lnTo>
                        <a:pt x="93" y="24"/>
                      </a:lnTo>
                      <a:lnTo>
                        <a:pt x="103" y="12"/>
                      </a:lnTo>
                      <a:lnTo>
                        <a:pt x="115" y="4"/>
                      </a:lnTo>
                      <a:lnTo>
                        <a:pt x="126" y="0"/>
                      </a:lnTo>
                      <a:lnTo>
                        <a:pt x="134" y="2"/>
                      </a:lnTo>
                      <a:lnTo>
                        <a:pt x="139" y="17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  <p:sp>
              <p:nvSpPr>
                <p:cNvPr id="48" name="Freeform 82"/>
                <p:cNvSpPr>
                  <a:spLocks/>
                </p:cNvSpPr>
                <p:nvPr/>
              </p:nvSpPr>
              <p:spPr bwMode="ltGray">
                <a:xfrm>
                  <a:off x="4521" y="3260"/>
                  <a:ext cx="329" cy="915"/>
                </a:xfrm>
                <a:custGeom>
                  <a:avLst/>
                  <a:gdLst/>
                  <a:ahLst/>
                  <a:cxnLst>
                    <a:cxn ang="0">
                      <a:pos x="328" y="914"/>
                    </a:cxn>
                    <a:cxn ang="0">
                      <a:pos x="316" y="807"/>
                    </a:cxn>
                    <a:cxn ang="0">
                      <a:pos x="301" y="690"/>
                    </a:cxn>
                    <a:cxn ang="0">
                      <a:pos x="288" y="600"/>
                    </a:cxn>
                    <a:cxn ang="0">
                      <a:pos x="274" y="519"/>
                    </a:cxn>
                    <a:cxn ang="0">
                      <a:pos x="256" y="449"/>
                    </a:cxn>
                    <a:cxn ang="0">
                      <a:pos x="238" y="372"/>
                    </a:cxn>
                    <a:cxn ang="0">
                      <a:pos x="213" y="308"/>
                    </a:cxn>
                    <a:cxn ang="0">
                      <a:pos x="160" y="178"/>
                    </a:cxn>
                    <a:cxn ang="0">
                      <a:pos x="145" y="141"/>
                    </a:cxn>
                    <a:cxn ang="0">
                      <a:pos x="134" y="122"/>
                    </a:cxn>
                    <a:cxn ang="0">
                      <a:pos x="109" y="73"/>
                    </a:cxn>
                    <a:cxn ang="0">
                      <a:pos x="94" y="50"/>
                    </a:cxn>
                    <a:cxn ang="0">
                      <a:pos x="77" y="31"/>
                    </a:cxn>
                    <a:cxn ang="0">
                      <a:pos x="50" y="11"/>
                    </a:cxn>
                    <a:cxn ang="0">
                      <a:pos x="33" y="1"/>
                    </a:cxn>
                    <a:cxn ang="0">
                      <a:pos x="20" y="0"/>
                    </a:cxn>
                    <a:cxn ang="0">
                      <a:pos x="8" y="5"/>
                    </a:cxn>
                    <a:cxn ang="0">
                      <a:pos x="0" y="18"/>
                    </a:cxn>
                  </a:cxnLst>
                  <a:rect l="0" t="0" r="r" b="b"/>
                  <a:pathLst>
                    <a:path w="329" h="915">
                      <a:moveTo>
                        <a:pt x="328" y="914"/>
                      </a:moveTo>
                      <a:lnTo>
                        <a:pt x="316" y="807"/>
                      </a:lnTo>
                      <a:lnTo>
                        <a:pt x="301" y="690"/>
                      </a:lnTo>
                      <a:lnTo>
                        <a:pt x="288" y="600"/>
                      </a:lnTo>
                      <a:lnTo>
                        <a:pt x="274" y="519"/>
                      </a:lnTo>
                      <a:lnTo>
                        <a:pt x="256" y="449"/>
                      </a:lnTo>
                      <a:lnTo>
                        <a:pt x="238" y="372"/>
                      </a:lnTo>
                      <a:lnTo>
                        <a:pt x="213" y="308"/>
                      </a:lnTo>
                      <a:lnTo>
                        <a:pt x="160" y="178"/>
                      </a:lnTo>
                      <a:lnTo>
                        <a:pt x="145" y="141"/>
                      </a:lnTo>
                      <a:lnTo>
                        <a:pt x="134" y="122"/>
                      </a:lnTo>
                      <a:lnTo>
                        <a:pt x="109" y="73"/>
                      </a:lnTo>
                      <a:lnTo>
                        <a:pt x="94" y="50"/>
                      </a:lnTo>
                      <a:lnTo>
                        <a:pt x="77" y="31"/>
                      </a:lnTo>
                      <a:lnTo>
                        <a:pt x="50" y="11"/>
                      </a:lnTo>
                      <a:lnTo>
                        <a:pt x="33" y="1"/>
                      </a:lnTo>
                      <a:lnTo>
                        <a:pt x="20" y="0"/>
                      </a:lnTo>
                      <a:lnTo>
                        <a:pt x="8" y="5"/>
                      </a:lnTo>
                      <a:lnTo>
                        <a:pt x="0" y="18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  <p:sp>
              <p:nvSpPr>
                <p:cNvPr id="49" name="Freeform 83"/>
                <p:cNvSpPr>
                  <a:spLocks/>
                </p:cNvSpPr>
                <p:nvPr/>
              </p:nvSpPr>
              <p:spPr bwMode="ltGray">
                <a:xfrm>
                  <a:off x="4735" y="3361"/>
                  <a:ext cx="136" cy="754"/>
                </a:xfrm>
                <a:custGeom>
                  <a:avLst/>
                  <a:gdLst/>
                  <a:ahLst/>
                  <a:cxnLst>
                    <a:cxn ang="0">
                      <a:pos x="135" y="753"/>
                    </a:cxn>
                    <a:cxn ang="0">
                      <a:pos x="62" y="28"/>
                    </a:cxn>
                    <a:cxn ang="0">
                      <a:pos x="56" y="18"/>
                    </a:cxn>
                    <a:cxn ang="0">
                      <a:pos x="48" y="5"/>
                    </a:cxn>
                    <a:cxn ang="0">
                      <a:pos x="41" y="2"/>
                    </a:cxn>
                    <a:cxn ang="0">
                      <a:pos x="29" y="0"/>
                    </a:cxn>
                    <a:cxn ang="0">
                      <a:pos x="21" y="2"/>
                    </a:cxn>
                    <a:cxn ang="0">
                      <a:pos x="13" y="11"/>
                    </a:cxn>
                    <a:cxn ang="0">
                      <a:pos x="5" y="24"/>
                    </a:cxn>
                    <a:cxn ang="0">
                      <a:pos x="0" y="47"/>
                    </a:cxn>
                  </a:cxnLst>
                  <a:rect l="0" t="0" r="r" b="b"/>
                  <a:pathLst>
                    <a:path w="136" h="754">
                      <a:moveTo>
                        <a:pt x="135" y="753"/>
                      </a:moveTo>
                      <a:lnTo>
                        <a:pt x="62" y="28"/>
                      </a:lnTo>
                      <a:lnTo>
                        <a:pt x="56" y="18"/>
                      </a:lnTo>
                      <a:lnTo>
                        <a:pt x="48" y="5"/>
                      </a:lnTo>
                      <a:lnTo>
                        <a:pt x="41" y="2"/>
                      </a:lnTo>
                      <a:lnTo>
                        <a:pt x="29" y="0"/>
                      </a:lnTo>
                      <a:lnTo>
                        <a:pt x="21" y="2"/>
                      </a:lnTo>
                      <a:lnTo>
                        <a:pt x="13" y="11"/>
                      </a:lnTo>
                      <a:lnTo>
                        <a:pt x="5" y="24"/>
                      </a:lnTo>
                      <a:lnTo>
                        <a:pt x="0" y="47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</p:grpSp>
          <p:sp>
            <p:nvSpPr>
              <p:cNvPr id="9" name="Freeform 85"/>
              <p:cNvSpPr>
                <a:spLocks/>
              </p:cNvSpPr>
              <p:nvPr/>
            </p:nvSpPr>
            <p:spPr bwMode="ltGray">
              <a:xfrm>
                <a:off x="4948" y="3263"/>
                <a:ext cx="48" cy="470"/>
              </a:xfrm>
              <a:custGeom>
                <a:avLst/>
                <a:gdLst/>
                <a:ahLst/>
                <a:cxnLst>
                  <a:cxn ang="0">
                    <a:pos x="47" y="0"/>
                  </a:cxn>
                  <a:cxn ang="0">
                    <a:pos x="29" y="30"/>
                  </a:cxn>
                  <a:cxn ang="0">
                    <a:pos x="20" y="89"/>
                  </a:cxn>
                  <a:cxn ang="0">
                    <a:pos x="9" y="168"/>
                  </a:cxn>
                  <a:cxn ang="0">
                    <a:pos x="0" y="267"/>
                  </a:cxn>
                  <a:cxn ang="0">
                    <a:pos x="0" y="375"/>
                  </a:cxn>
                  <a:cxn ang="0">
                    <a:pos x="5" y="469"/>
                  </a:cxn>
                  <a:cxn ang="0">
                    <a:pos x="9" y="469"/>
                  </a:cxn>
                  <a:cxn ang="0">
                    <a:pos x="5" y="375"/>
                  </a:cxn>
                  <a:cxn ang="0">
                    <a:pos x="5" y="296"/>
                  </a:cxn>
                  <a:cxn ang="0">
                    <a:pos x="14" y="211"/>
                  </a:cxn>
                  <a:cxn ang="0">
                    <a:pos x="29" y="125"/>
                  </a:cxn>
                  <a:cxn ang="0">
                    <a:pos x="46" y="12"/>
                  </a:cxn>
                  <a:cxn ang="0">
                    <a:pos x="47" y="0"/>
                  </a:cxn>
                </a:cxnLst>
                <a:rect l="0" t="0" r="r" b="b"/>
                <a:pathLst>
                  <a:path w="48" h="470">
                    <a:moveTo>
                      <a:pt x="47" y="0"/>
                    </a:moveTo>
                    <a:lnTo>
                      <a:pt x="29" y="30"/>
                    </a:lnTo>
                    <a:lnTo>
                      <a:pt x="20" y="89"/>
                    </a:lnTo>
                    <a:lnTo>
                      <a:pt x="9" y="168"/>
                    </a:lnTo>
                    <a:lnTo>
                      <a:pt x="0" y="267"/>
                    </a:lnTo>
                    <a:lnTo>
                      <a:pt x="0" y="375"/>
                    </a:lnTo>
                    <a:lnTo>
                      <a:pt x="5" y="469"/>
                    </a:lnTo>
                    <a:lnTo>
                      <a:pt x="9" y="469"/>
                    </a:lnTo>
                    <a:lnTo>
                      <a:pt x="5" y="375"/>
                    </a:lnTo>
                    <a:lnTo>
                      <a:pt x="5" y="296"/>
                    </a:lnTo>
                    <a:lnTo>
                      <a:pt x="14" y="211"/>
                    </a:lnTo>
                    <a:lnTo>
                      <a:pt x="29" y="125"/>
                    </a:lnTo>
                    <a:lnTo>
                      <a:pt x="46" y="12"/>
                    </a:lnTo>
                    <a:lnTo>
                      <a:pt x="47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0" name="Freeform 86"/>
              <p:cNvSpPr>
                <a:spLocks/>
              </p:cNvSpPr>
              <p:nvPr/>
            </p:nvSpPr>
            <p:spPr bwMode="ltGray">
              <a:xfrm>
                <a:off x="5455" y="3275"/>
                <a:ext cx="77" cy="486"/>
              </a:xfrm>
              <a:custGeom>
                <a:avLst/>
                <a:gdLst/>
                <a:ahLst/>
                <a:cxnLst>
                  <a:cxn ang="0">
                    <a:pos x="15" y="0"/>
                  </a:cxn>
                  <a:cxn ang="0">
                    <a:pos x="30" y="37"/>
                  </a:cxn>
                  <a:cxn ang="0">
                    <a:pos x="45" y="96"/>
                  </a:cxn>
                  <a:cxn ang="0">
                    <a:pos x="60" y="177"/>
                  </a:cxn>
                  <a:cxn ang="0">
                    <a:pos x="76" y="279"/>
                  </a:cxn>
                  <a:cxn ang="0">
                    <a:pos x="76" y="390"/>
                  </a:cxn>
                  <a:cxn ang="0">
                    <a:pos x="68" y="485"/>
                  </a:cxn>
                  <a:cxn ang="0">
                    <a:pos x="60" y="485"/>
                  </a:cxn>
                  <a:cxn ang="0">
                    <a:pos x="68" y="390"/>
                  </a:cxn>
                  <a:cxn ang="0">
                    <a:pos x="68" y="309"/>
                  </a:cxn>
                  <a:cxn ang="0">
                    <a:pos x="53" y="220"/>
                  </a:cxn>
                  <a:cxn ang="0">
                    <a:pos x="30" y="132"/>
                  </a:cxn>
                  <a:cxn ang="0">
                    <a:pos x="0" y="23"/>
                  </a:cxn>
                  <a:cxn ang="0">
                    <a:pos x="15" y="0"/>
                  </a:cxn>
                </a:cxnLst>
                <a:rect l="0" t="0" r="r" b="b"/>
                <a:pathLst>
                  <a:path w="77" h="486">
                    <a:moveTo>
                      <a:pt x="15" y="0"/>
                    </a:moveTo>
                    <a:lnTo>
                      <a:pt x="30" y="37"/>
                    </a:lnTo>
                    <a:lnTo>
                      <a:pt x="45" y="96"/>
                    </a:lnTo>
                    <a:lnTo>
                      <a:pt x="60" y="177"/>
                    </a:lnTo>
                    <a:lnTo>
                      <a:pt x="76" y="279"/>
                    </a:lnTo>
                    <a:lnTo>
                      <a:pt x="76" y="390"/>
                    </a:lnTo>
                    <a:lnTo>
                      <a:pt x="68" y="485"/>
                    </a:lnTo>
                    <a:lnTo>
                      <a:pt x="60" y="485"/>
                    </a:lnTo>
                    <a:lnTo>
                      <a:pt x="68" y="390"/>
                    </a:lnTo>
                    <a:lnTo>
                      <a:pt x="68" y="309"/>
                    </a:lnTo>
                    <a:lnTo>
                      <a:pt x="53" y="220"/>
                    </a:lnTo>
                    <a:lnTo>
                      <a:pt x="30" y="132"/>
                    </a:lnTo>
                    <a:lnTo>
                      <a:pt x="0" y="23"/>
                    </a:lnTo>
                    <a:lnTo>
                      <a:pt x="15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1" name="Freeform 87"/>
              <p:cNvSpPr>
                <a:spLocks/>
              </p:cNvSpPr>
              <p:nvPr/>
            </p:nvSpPr>
            <p:spPr bwMode="ltGray">
              <a:xfrm>
                <a:off x="4866" y="3492"/>
                <a:ext cx="213" cy="578"/>
              </a:xfrm>
              <a:custGeom>
                <a:avLst/>
                <a:gdLst/>
                <a:ahLst/>
                <a:cxnLst>
                  <a:cxn ang="0">
                    <a:pos x="124" y="14"/>
                  </a:cxn>
                  <a:cxn ang="0">
                    <a:pos x="106" y="37"/>
                  </a:cxn>
                  <a:cxn ang="0">
                    <a:pos x="67" y="61"/>
                  </a:cxn>
                  <a:cxn ang="0">
                    <a:pos x="82" y="56"/>
                  </a:cxn>
                  <a:cxn ang="0">
                    <a:pos x="87" y="71"/>
                  </a:cxn>
                  <a:cxn ang="0">
                    <a:pos x="82" y="84"/>
                  </a:cxn>
                  <a:cxn ang="0">
                    <a:pos x="60" y="112"/>
                  </a:cxn>
                  <a:cxn ang="0">
                    <a:pos x="60" y="119"/>
                  </a:cxn>
                  <a:cxn ang="0">
                    <a:pos x="76" y="119"/>
                  </a:cxn>
                  <a:cxn ang="0">
                    <a:pos x="69" y="128"/>
                  </a:cxn>
                  <a:cxn ang="0">
                    <a:pos x="60" y="156"/>
                  </a:cxn>
                  <a:cxn ang="0">
                    <a:pos x="69" y="151"/>
                  </a:cxn>
                  <a:cxn ang="0">
                    <a:pos x="73" y="169"/>
                  </a:cxn>
                  <a:cxn ang="0">
                    <a:pos x="21" y="217"/>
                  </a:cxn>
                  <a:cxn ang="0">
                    <a:pos x="54" y="202"/>
                  </a:cxn>
                  <a:cxn ang="0">
                    <a:pos x="42" y="231"/>
                  </a:cxn>
                  <a:cxn ang="0">
                    <a:pos x="27" y="235"/>
                  </a:cxn>
                  <a:cxn ang="0">
                    <a:pos x="63" y="202"/>
                  </a:cxn>
                  <a:cxn ang="0">
                    <a:pos x="73" y="217"/>
                  </a:cxn>
                  <a:cxn ang="0">
                    <a:pos x="45" y="260"/>
                  </a:cxn>
                  <a:cxn ang="0">
                    <a:pos x="24" y="289"/>
                  </a:cxn>
                  <a:cxn ang="0">
                    <a:pos x="49" y="270"/>
                  </a:cxn>
                  <a:cxn ang="0">
                    <a:pos x="57" y="283"/>
                  </a:cxn>
                  <a:cxn ang="0">
                    <a:pos x="45" y="316"/>
                  </a:cxn>
                  <a:cxn ang="0">
                    <a:pos x="27" y="336"/>
                  </a:cxn>
                  <a:cxn ang="0">
                    <a:pos x="33" y="345"/>
                  </a:cxn>
                  <a:cxn ang="0">
                    <a:pos x="36" y="359"/>
                  </a:cxn>
                  <a:cxn ang="0">
                    <a:pos x="33" y="364"/>
                  </a:cxn>
                  <a:cxn ang="0">
                    <a:pos x="30" y="378"/>
                  </a:cxn>
                  <a:cxn ang="0">
                    <a:pos x="33" y="392"/>
                  </a:cxn>
                  <a:cxn ang="0">
                    <a:pos x="6" y="448"/>
                  </a:cxn>
                  <a:cxn ang="0">
                    <a:pos x="39" y="415"/>
                  </a:cxn>
                  <a:cxn ang="0">
                    <a:pos x="69" y="577"/>
                  </a:cxn>
                  <a:cxn ang="0">
                    <a:pos x="45" y="434"/>
                  </a:cxn>
                  <a:cxn ang="0">
                    <a:pos x="60" y="397"/>
                  </a:cxn>
                  <a:cxn ang="0">
                    <a:pos x="63" y="378"/>
                  </a:cxn>
                  <a:cxn ang="0">
                    <a:pos x="73" y="411"/>
                  </a:cxn>
                  <a:cxn ang="0">
                    <a:pos x="69" y="349"/>
                  </a:cxn>
                  <a:cxn ang="0">
                    <a:pos x="91" y="430"/>
                  </a:cxn>
                  <a:cxn ang="0">
                    <a:pos x="100" y="434"/>
                  </a:cxn>
                  <a:cxn ang="0">
                    <a:pos x="76" y="378"/>
                  </a:cxn>
                  <a:cxn ang="0">
                    <a:pos x="82" y="312"/>
                  </a:cxn>
                  <a:cxn ang="0">
                    <a:pos x="145" y="500"/>
                  </a:cxn>
                  <a:cxn ang="0">
                    <a:pos x="87" y="326"/>
                  </a:cxn>
                  <a:cxn ang="0">
                    <a:pos x="93" y="250"/>
                  </a:cxn>
                  <a:cxn ang="0">
                    <a:pos x="124" y="359"/>
                  </a:cxn>
                  <a:cxn ang="0">
                    <a:pos x="102" y="256"/>
                  </a:cxn>
                  <a:cxn ang="0">
                    <a:pos x="129" y="415"/>
                  </a:cxn>
                  <a:cxn ang="0">
                    <a:pos x="106" y="202"/>
                  </a:cxn>
                  <a:cxn ang="0">
                    <a:pos x="111" y="151"/>
                  </a:cxn>
                  <a:cxn ang="0">
                    <a:pos x="148" y="240"/>
                  </a:cxn>
                  <a:cxn ang="0">
                    <a:pos x="148" y="240"/>
                  </a:cxn>
                  <a:cxn ang="0">
                    <a:pos x="120" y="161"/>
                  </a:cxn>
                  <a:cxn ang="0">
                    <a:pos x="124" y="119"/>
                  </a:cxn>
                  <a:cxn ang="0">
                    <a:pos x="133" y="138"/>
                  </a:cxn>
                  <a:cxn ang="0">
                    <a:pos x="212" y="223"/>
                  </a:cxn>
                  <a:cxn ang="0">
                    <a:pos x="129" y="123"/>
                  </a:cxn>
                  <a:cxn ang="0">
                    <a:pos x="145" y="112"/>
                  </a:cxn>
                  <a:cxn ang="0">
                    <a:pos x="194" y="208"/>
                  </a:cxn>
                  <a:cxn ang="0">
                    <a:pos x="139" y="56"/>
                  </a:cxn>
                  <a:cxn ang="0">
                    <a:pos x="135" y="28"/>
                  </a:cxn>
                  <a:cxn ang="0">
                    <a:pos x="151" y="0"/>
                  </a:cxn>
                </a:cxnLst>
                <a:rect l="0" t="0" r="r" b="b"/>
                <a:pathLst>
                  <a:path w="213" h="578">
                    <a:moveTo>
                      <a:pt x="139" y="4"/>
                    </a:moveTo>
                    <a:lnTo>
                      <a:pt x="129" y="4"/>
                    </a:lnTo>
                    <a:lnTo>
                      <a:pt x="124" y="14"/>
                    </a:lnTo>
                    <a:lnTo>
                      <a:pt x="118" y="24"/>
                    </a:lnTo>
                    <a:lnTo>
                      <a:pt x="115" y="28"/>
                    </a:lnTo>
                    <a:lnTo>
                      <a:pt x="106" y="37"/>
                    </a:lnTo>
                    <a:lnTo>
                      <a:pt x="96" y="51"/>
                    </a:lnTo>
                    <a:lnTo>
                      <a:pt x="87" y="56"/>
                    </a:lnTo>
                    <a:lnTo>
                      <a:pt x="67" y="61"/>
                    </a:lnTo>
                    <a:lnTo>
                      <a:pt x="15" y="61"/>
                    </a:lnTo>
                    <a:lnTo>
                      <a:pt x="67" y="66"/>
                    </a:lnTo>
                    <a:lnTo>
                      <a:pt x="82" y="56"/>
                    </a:lnTo>
                    <a:lnTo>
                      <a:pt x="91" y="61"/>
                    </a:lnTo>
                    <a:lnTo>
                      <a:pt x="78" y="71"/>
                    </a:lnTo>
                    <a:lnTo>
                      <a:pt x="87" y="71"/>
                    </a:lnTo>
                    <a:lnTo>
                      <a:pt x="78" y="84"/>
                    </a:lnTo>
                    <a:lnTo>
                      <a:pt x="12" y="165"/>
                    </a:lnTo>
                    <a:lnTo>
                      <a:pt x="82" y="84"/>
                    </a:lnTo>
                    <a:lnTo>
                      <a:pt x="78" y="94"/>
                    </a:lnTo>
                    <a:lnTo>
                      <a:pt x="69" y="109"/>
                    </a:lnTo>
                    <a:lnTo>
                      <a:pt x="60" y="112"/>
                    </a:lnTo>
                    <a:lnTo>
                      <a:pt x="42" y="119"/>
                    </a:lnTo>
                    <a:lnTo>
                      <a:pt x="12" y="109"/>
                    </a:lnTo>
                    <a:lnTo>
                      <a:pt x="60" y="119"/>
                    </a:lnTo>
                    <a:lnTo>
                      <a:pt x="69" y="109"/>
                    </a:lnTo>
                    <a:lnTo>
                      <a:pt x="78" y="103"/>
                    </a:lnTo>
                    <a:lnTo>
                      <a:pt x="76" y="119"/>
                    </a:lnTo>
                    <a:lnTo>
                      <a:pt x="69" y="123"/>
                    </a:lnTo>
                    <a:lnTo>
                      <a:pt x="9" y="169"/>
                    </a:lnTo>
                    <a:lnTo>
                      <a:pt x="69" y="128"/>
                    </a:lnTo>
                    <a:lnTo>
                      <a:pt x="76" y="128"/>
                    </a:lnTo>
                    <a:lnTo>
                      <a:pt x="69" y="142"/>
                    </a:lnTo>
                    <a:lnTo>
                      <a:pt x="60" y="156"/>
                    </a:lnTo>
                    <a:lnTo>
                      <a:pt x="9" y="184"/>
                    </a:lnTo>
                    <a:lnTo>
                      <a:pt x="67" y="151"/>
                    </a:lnTo>
                    <a:lnTo>
                      <a:pt x="69" y="151"/>
                    </a:lnTo>
                    <a:lnTo>
                      <a:pt x="73" y="156"/>
                    </a:lnTo>
                    <a:lnTo>
                      <a:pt x="60" y="174"/>
                    </a:lnTo>
                    <a:lnTo>
                      <a:pt x="73" y="169"/>
                    </a:lnTo>
                    <a:lnTo>
                      <a:pt x="57" y="194"/>
                    </a:lnTo>
                    <a:lnTo>
                      <a:pt x="45" y="208"/>
                    </a:lnTo>
                    <a:lnTo>
                      <a:pt x="21" y="217"/>
                    </a:lnTo>
                    <a:lnTo>
                      <a:pt x="9" y="217"/>
                    </a:lnTo>
                    <a:lnTo>
                      <a:pt x="30" y="212"/>
                    </a:lnTo>
                    <a:lnTo>
                      <a:pt x="54" y="202"/>
                    </a:lnTo>
                    <a:lnTo>
                      <a:pt x="60" y="198"/>
                    </a:lnTo>
                    <a:lnTo>
                      <a:pt x="54" y="212"/>
                    </a:lnTo>
                    <a:lnTo>
                      <a:pt x="42" y="231"/>
                    </a:lnTo>
                    <a:lnTo>
                      <a:pt x="21" y="240"/>
                    </a:lnTo>
                    <a:lnTo>
                      <a:pt x="0" y="250"/>
                    </a:lnTo>
                    <a:lnTo>
                      <a:pt x="27" y="235"/>
                    </a:lnTo>
                    <a:lnTo>
                      <a:pt x="45" y="223"/>
                    </a:lnTo>
                    <a:lnTo>
                      <a:pt x="60" y="208"/>
                    </a:lnTo>
                    <a:lnTo>
                      <a:pt x="63" y="202"/>
                    </a:lnTo>
                    <a:lnTo>
                      <a:pt x="60" y="217"/>
                    </a:lnTo>
                    <a:lnTo>
                      <a:pt x="67" y="212"/>
                    </a:lnTo>
                    <a:lnTo>
                      <a:pt x="73" y="217"/>
                    </a:lnTo>
                    <a:lnTo>
                      <a:pt x="60" y="231"/>
                    </a:lnTo>
                    <a:lnTo>
                      <a:pt x="60" y="240"/>
                    </a:lnTo>
                    <a:lnTo>
                      <a:pt x="45" y="260"/>
                    </a:lnTo>
                    <a:lnTo>
                      <a:pt x="50" y="260"/>
                    </a:lnTo>
                    <a:lnTo>
                      <a:pt x="45" y="270"/>
                    </a:lnTo>
                    <a:lnTo>
                      <a:pt x="24" y="289"/>
                    </a:lnTo>
                    <a:lnTo>
                      <a:pt x="6" y="293"/>
                    </a:lnTo>
                    <a:lnTo>
                      <a:pt x="33" y="283"/>
                    </a:lnTo>
                    <a:lnTo>
                      <a:pt x="49" y="270"/>
                    </a:lnTo>
                    <a:lnTo>
                      <a:pt x="57" y="264"/>
                    </a:lnTo>
                    <a:lnTo>
                      <a:pt x="57" y="279"/>
                    </a:lnTo>
                    <a:lnTo>
                      <a:pt x="57" y="283"/>
                    </a:lnTo>
                    <a:lnTo>
                      <a:pt x="49" y="302"/>
                    </a:lnTo>
                    <a:lnTo>
                      <a:pt x="39" y="316"/>
                    </a:lnTo>
                    <a:lnTo>
                      <a:pt x="45" y="316"/>
                    </a:lnTo>
                    <a:lnTo>
                      <a:pt x="36" y="326"/>
                    </a:lnTo>
                    <a:lnTo>
                      <a:pt x="6" y="349"/>
                    </a:lnTo>
                    <a:lnTo>
                      <a:pt x="27" y="336"/>
                    </a:lnTo>
                    <a:lnTo>
                      <a:pt x="42" y="326"/>
                    </a:lnTo>
                    <a:lnTo>
                      <a:pt x="42" y="341"/>
                    </a:lnTo>
                    <a:lnTo>
                      <a:pt x="33" y="345"/>
                    </a:lnTo>
                    <a:lnTo>
                      <a:pt x="42" y="341"/>
                    </a:lnTo>
                    <a:lnTo>
                      <a:pt x="42" y="349"/>
                    </a:lnTo>
                    <a:lnTo>
                      <a:pt x="36" y="359"/>
                    </a:lnTo>
                    <a:lnTo>
                      <a:pt x="9" y="374"/>
                    </a:lnTo>
                    <a:lnTo>
                      <a:pt x="33" y="359"/>
                    </a:lnTo>
                    <a:lnTo>
                      <a:pt x="33" y="364"/>
                    </a:lnTo>
                    <a:lnTo>
                      <a:pt x="36" y="368"/>
                    </a:lnTo>
                    <a:lnTo>
                      <a:pt x="9" y="402"/>
                    </a:lnTo>
                    <a:lnTo>
                      <a:pt x="30" y="378"/>
                    </a:lnTo>
                    <a:lnTo>
                      <a:pt x="36" y="374"/>
                    </a:lnTo>
                    <a:lnTo>
                      <a:pt x="39" y="382"/>
                    </a:lnTo>
                    <a:lnTo>
                      <a:pt x="33" y="392"/>
                    </a:lnTo>
                    <a:lnTo>
                      <a:pt x="39" y="388"/>
                    </a:lnTo>
                    <a:lnTo>
                      <a:pt x="33" y="415"/>
                    </a:lnTo>
                    <a:lnTo>
                      <a:pt x="6" y="448"/>
                    </a:lnTo>
                    <a:lnTo>
                      <a:pt x="33" y="415"/>
                    </a:lnTo>
                    <a:lnTo>
                      <a:pt x="30" y="430"/>
                    </a:lnTo>
                    <a:lnTo>
                      <a:pt x="39" y="415"/>
                    </a:lnTo>
                    <a:lnTo>
                      <a:pt x="39" y="430"/>
                    </a:lnTo>
                    <a:lnTo>
                      <a:pt x="42" y="496"/>
                    </a:lnTo>
                    <a:lnTo>
                      <a:pt x="69" y="577"/>
                    </a:lnTo>
                    <a:lnTo>
                      <a:pt x="42" y="492"/>
                    </a:lnTo>
                    <a:lnTo>
                      <a:pt x="42" y="459"/>
                    </a:lnTo>
                    <a:lnTo>
                      <a:pt x="45" y="434"/>
                    </a:lnTo>
                    <a:lnTo>
                      <a:pt x="49" y="415"/>
                    </a:lnTo>
                    <a:lnTo>
                      <a:pt x="54" y="382"/>
                    </a:lnTo>
                    <a:lnTo>
                      <a:pt x="60" y="397"/>
                    </a:lnTo>
                    <a:lnTo>
                      <a:pt x="100" y="577"/>
                    </a:lnTo>
                    <a:lnTo>
                      <a:pt x="63" y="397"/>
                    </a:lnTo>
                    <a:lnTo>
                      <a:pt x="63" y="378"/>
                    </a:lnTo>
                    <a:lnTo>
                      <a:pt x="69" y="388"/>
                    </a:lnTo>
                    <a:lnTo>
                      <a:pt x="76" y="562"/>
                    </a:lnTo>
                    <a:lnTo>
                      <a:pt x="73" y="411"/>
                    </a:lnTo>
                    <a:lnTo>
                      <a:pt x="69" y="382"/>
                    </a:lnTo>
                    <a:lnTo>
                      <a:pt x="67" y="374"/>
                    </a:lnTo>
                    <a:lnTo>
                      <a:pt x="69" y="349"/>
                    </a:lnTo>
                    <a:lnTo>
                      <a:pt x="73" y="368"/>
                    </a:lnTo>
                    <a:lnTo>
                      <a:pt x="82" y="407"/>
                    </a:lnTo>
                    <a:lnTo>
                      <a:pt x="91" y="430"/>
                    </a:lnTo>
                    <a:lnTo>
                      <a:pt x="115" y="464"/>
                    </a:lnTo>
                    <a:lnTo>
                      <a:pt x="167" y="525"/>
                    </a:lnTo>
                    <a:lnTo>
                      <a:pt x="100" y="434"/>
                    </a:lnTo>
                    <a:lnTo>
                      <a:pt x="87" y="411"/>
                    </a:lnTo>
                    <a:lnTo>
                      <a:pt x="82" y="397"/>
                    </a:lnTo>
                    <a:lnTo>
                      <a:pt x="76" y="378"/>
                    </a:lnTo>
                    <a:lnTo>
                      <a:pt x="78" y="326"/>
                    </a:lnTo>
                    <a:lnTo>
                      <a:pt x="82" y="341"/>
                    </a:lnTo>
                    <a:lnTo>
                      <a:pt x="82" y="312"/>
                    </a:lnTo>
                    <a:lnTo>
                      <a:pt x="82" y="302"/>
                    </a:lnTo>
                    <a:lnTo>
                      <a:pt x="87" y="326"/>
                    </a:lnTo>
                    <a:lnTo>
                      <a:pt x="145" y="500"/>
                    </a:lnTo>
                    <a:lnTo>
                      <a:pt x="96" y="359"/>
                    </a:lnTo>
                    <a:lnTo>
                      <a:pt x="91" y="345"/>
                    </a:lnTo>
                    <a:lnTo>
                      <a:pt x="87" y="326"/>
                    </a:lnTo>
                    <a:lnTo>
                      <a:pt x="87" y="274"/>
                    </a:lnTo>
                    <a:lnTo>
                      <a:pt x="91" y="279"/>
                    </a:lnTo>
                    <a:lnTo>
                      <a:pt x="93" y="250"/>
                    </a:lnTo>
                    <a:lnTo>
                      <a:pt x="102" y="260"/>
                    </a:lnTo>
                    <a:lnTo>
                      <a:pt x="148" y="454"/>
                    </a:lnTo>
                    <a:lnTo>
                      <a:pt x="124" y="359"/>
                    </a:lnTo>
                    <a:lnTo>
                      <a:pt x="115" y="316"/>
                    </a:lnTo>
                    <a:lnTo>
                      <a:pt x="102" y="279"/>
                    </a:lnTo>
                    <a:lnTo>
                      <a:pt x="102" y="256"/>
                    </a:lnTo>
                    <a:lnTo>
                      <a:pt x="100" y="217"/>
                    </a:lnTo>
                    <a:lnTo>
                      <a:pt x="106" y="223"/>
                    </a:lnTo>
                    <a:lnTo>
                      <a:pt x="129" y="415"/>
                    </a:lnTo>
                    <a:lnTo>
                      <a:pt x="102" y="208"/>
                    </a:lnTo>
                    <a:lnTo>
                      <a:pt x="102" y="188"/>
                    </a:lnTo>
                    <a:lnTo>
                      <a:pt x="106" y="202"/>
                    </a:lnTo>
                    <a:lnTo>
                      <a:pt x="106" y="161"/>
                    </a:lnTo>
                    <a:lnTo>
                      <a:pt x="111" y="174"/>
                    </a:lnTo>
                    <a:lnTo>
                      <a:pt x="111" y="151"/>
                    </a:lnTo>
                    <a:lnTo>
                      <a:pt x="120" y="165"/>
                    </a:lnTo>
                    <a:lnTo>
                      <a:pt x="133" y="212"/>
                    </a:lnTo>
                    <a:lnTo>
                      <a:pt x="148" y="240"/>
                    </a:lnTo>
                    <a:lnTo>
                      <a:pt x="175" y="289"/>
                    </a:lnTo>
                    <a:lnTo>
                      <a:pt x="190" y="330"/>
                    </a:lnTo>
                    <a:lnTo>
                      <a:pt x="148" y="240"/>
                    </a:lnTo>
                    <a:lnTo>
                      <a:pt x="135" y="217"/>
                    </a:lnTo>
                    <a:lnTo>
                      <a:pt x="124" y="184"/>
                    </a:lnTo>
                    <a:lnTo>
                      <a:pt x="120" y="161"/>
                    </a:lnTo>
                    <a:lnTo>
                      <a:pt x="115" y="119"/>
                    </a:lnTo>
                    <a:lnTo>
                      <a:pt x="118" y="123"/>
                    </a:lnTo>
                    <a:lnTo>
                      <a:pt x="124" y="119"/>
                    </a:lnTo>
                    <a:lnTo>
                      <a:pt x="120" y="99"/>
                    </a:lnTo>
                    <a:lnTo>
                      <a:pt x="127" y="119"/>
                    </a:lnTo>
                    <a:lnTo>
                      <a:pt x="133" y="138"/>
                    </a:lnTo>
                    <a:lnTo>
                      <a:pt x="148" y="156"/>
                    </a:lnTo>
                    <a:lnTo>
                      <a:pt x="169" y="174"/>
                    </a:lnTo>
                    <a:lnTo>
                      <a:pt x="212" y="223"/>
                    </a:lnTo>
                    <a:lnTo>
                      <a:pt x="142" y="151"/>
                    </a:lnTo>
                    <a:lnTo>
                      <a:pt x="133" y="132"/>
                    </a:lnTo>
                    <a:lnTo>
                      <a:pt x="129" y="123"/>
                    </a:lnTo>
                    <a:lnTo>
                      <a:pt x="129" y="76"/>
                    </a:lnTo>
                    <a:lnTo>
                      <a:pt x="135" y="90"/>
                    </a:lnTo>
                    <a:lnTo>
                      <a:pt x="145" y="112"/>
                    </a:lnTo>
                    <a:lnTo>
                      <a:pt x="163" y="151"/>
                    </a:lnTo>
                    <a:lnTo>
                      <a:pt x="187" y="188"/>
                    </a:lnTo>
                    <a:lnTo>
                      <a:pt x="194" y="208"/>
                    </a:lnTo>
                    <a:lnTo>
                      <a:pt x="135" y="109"/>
                    </a:lnTo>
                    <a:lnTo>
                      <a:pt x="135" y="80"/>
                    </a:lnTo>
                    <a:lnTo>
                      <a:pt x="139" y="56"/>
                    </a:lnTo>
                    <a:lnTo>
                      <a:pt x="135" y="41"/>
                    </a:lnTo>
                    <a:lnTo>
                      <a:pt x="133" y="37"/>
                    </a:lnTo>
                    <a:lnTo>
                      <a:pt x="135" y="28"/>
                    </a:lnTo>
                    <a:lnTo>
                      <a:pt x="139" y="14"/>
                    </a:lnTo>
                    <a:lnTo>
                      <a:pt x="145" y="4"/>
                    </a:lnTo>
                    <a:lnTo>
                      <a:pt x="151" y="0"/>
                    </a:lnTo>
                    <a:lnTo>
                      <a:pt x="139" y="4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2" name="Freeform 88"/>
              <p:cNvSpPr>
                <a:spLocks/>
              </p:cNvSpPr>
              <p:nvPr/>
            </p:nvSpPr>
            <p:spPr bwMode="ltGray">
              <a:xfrm>
                <a:off x="5013" y="2909"/>
                <a:ext cx="132" cy="502"/>
              </a:xfrm>
              <a:custGeom>
                <a:avLst/>
                <a:gdLst/>
                <a:ahLst/>
                <a:cxnLst>
                  <a:cxn ang="0">
                    <a:pos x="131" y="179"/>
                  </a:cxn>
                  <a:cxn ang="0">
                    <a:pos x="117" y="18"/>
                  </a:cxn>
                  <a:cxn ang="0">
                    <a:pos x="99" y="2"/>
                  </a:cxn>
                  <a:cxn ang="0">
                    <a:pos x="85" y="0"/>
                  </a:cxn>
                  <a:cxn ang="0">
                    <a:pos x="63" y="7"/>
                  </a:cxn>
                  <a:cxn ang="0">
                    <a:pos x="49" y="25"/>
                  </a:cxn>
                  <a:cxn ang="0">
                    <a:pos x="33" y="50"/>
                  </a:cxn>
                  <a:cxn ang="0">
                    <a:pos x="18" y="94"/>
                  </a:cxn>
                  <a:cxn ang="0">
                    <a:pos x="10" y="157"/>
                  </a:cxn>
                  <a:cxn ang="0">
                    <a:pos x="6" y="211"/>
                  </a:cxn>
                  <a:cxn ang="0">
                    <a:pos x="0" y="285"/>
                  </a:cxn>
                  <a:cxn ang="0">
                    <a:pos x="0" y="334"/>
                  </a:cxn>
                  <a:cxn ang="0">
                    <a:pos x="10" y="400"/>
                  </a:cxn>
                  <a:cxn ang="0">
                    <a:pos x="30" y="456"/>
                  </a:cxn>
                  <a:cxn ang="0">
                    <a:pos x="49" y="501"/>
                  </a:cxn>
                  <a:cxn ang="0">
                    <a:pos x="38" y="433"/>
                  </a:cxn>
                  <a:cxn ang="0">
                    <a:pos x="33" y="370"/>
                  </a:cxn>
                  <a:cxn ang="0">
                    <a:pos x="36" y="304"/>
                  </a:cxn>
                  <a:cxn ang="0">
                    <a:pos x="38" y="245"/>
                  </a:cxn>
                  <a:cxn ang="0">
                    <a:pos x="42" y="186"/>
                  </a:cxn>
                  <a:cxn ang="0">
                    <a:pos x="49" y="133"/>
                  </a:cxn>
                  <a:cxn ang="0">
                    <a:pos x="51" y="93"/>
                  </a:cxn>
                  <a:cxn ang="0">
                    <a:pos x="59" y="53"/>
                  </a:cxn>
                  <a:cxn ang="0">
                    <a:pos x="79" y="20"/>
                  </a:cxn>
                  <a:cxn ang="0">
                    <a:pos x="96" y="22"/>
                  </a:cxn>
                  <a:cxn ang="0">
                    <a:pos x="112" y="113"/>
                  </a:cxn>
                  <a:cxn ang="0">
                    <a:pos x="125" y="133"/>
                  </a:cxn>
                  <a:cxn ang="0">
                    <a:pos x="131" y="179"/>
                  </a:cxn>
                </a:cxnLst>
                <a:rect l="0" t="0" r="r" b="b"/>
                <a:pathLst>
                  <a:path w="132" h="502">
                    <a:moveTo>
                      <a:pt x="131" y="179"/>
                    </a:moveTo>
                    <a:lnTo>
                      <a:pt x="117" y="18"/>
                    </a:lnTo>
                    <a:lnTo>
                      <a:pt x="99" y="2"/>
                    </a:lnTo>
                    <a:lnTo>
                      <a:pt x="85" y="0"/>
                    </a:lnTo>
                    <a:lnTo>
                      <a:pt x="63" y="7"/>
                    </a:lnTo>
                    <a:lnTo>
                      <a:pt x="49" y="25"/>
                    </a:lnTo>
                    <a:lnTo>
                      <a:pt x="33" y="50"/>
                    </a:lnTo>
                    <a:lnTo>
                      <a:pt x="18" y="94"/>
                    </a:lnTo>
                    <a:lnTo>
                      <a:pt x="10" y="157"/>
                    </a:lnTo>
                    <a:lnTo>
                      <a:pt x="6" y="211"/>
                    </a:lnTo>
                    <a:lnTo>
                      <a:pt x="0" y="285"/>
                    </a:lnTo>
                    <a:lnTo>
                      <a:pt x="0" y="334"/>
                    </a:lnTo>
                    <a:lnTo>
                      <a:pt x="10" y="400"/>
                    </a:lnTo>
                    <a:lnTo>
                      <a:pt x="30" y="456"/>
                    </a:lnTo>
                    <a:lnTo>
                      <a:pt x="49" y="501"/>
                    </a:lnTo>
                    <a:lnTo>
                      <a:pt x="38" y="433"/>
                    </a:lnTo>
                    <a:lnTo>
                      <a:pt x="33" y="370"/>
                    </a:lnTo>
                    <a:lnTo>
                      <a:pt x="36" y="304"/>
                    </a:lnTo>
                    <a:lnTo>
                      <a:pt x="38" y="245"/>
                    </a:lnTo>
                    <a:lnTo>
                      <a:pt x="42" y="186"/>
                    </a:lnTo>
                    <a:lnTo>
                      <a:pt x="49" y="133"/>
                    </a:lnTo>
                    <a:lnTo>
                      <a:pt x="51" y="93"/>
                    </a:lnTo>
                    <a:lnTo>
                      <a:pt x="59" y="53"/>
                    </a:lnTo>
                    <a:lnTo>
                      <a:pt x="79" y="20"/>
                    </a:lnTo>
                    <a:lnTo>
                      <a:pt x="96" y="22"/>
                    </a:lnTo>
                    <a:lnTo>
                      <a:pt x="112" y="113"/>
                    </a:lnTo>
                    <a:lnTo>
                      <a:pt x="125" y="133"/>
                    </a:lnTo>
                    <a:lnTo>
                      <a:pt x="131" y="179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3" name="Freeform 89"/>
              <p:cNvSpPr>
                <a:spLocks/>
              </p:cNvSpPr>
              <p:nvPr/>
            </p:nvSpPr>
            <p:spPr bwMode="ltGray">
              <a:xfrm>
                <a:off x="4787" y="2599"/>
                <a:ext cx="288" cy="1029"/>
              </a:xfrm>
              <a:custGeom>
                <a:avLst/>
                <a:gdLst/>
                <a:ahLst/>
                <a:cxnLst>
                  <a:cxn ang="0">
                    <a:pos x="193" y="11"/>
                  </a:cxn>
                  <a:cxn ang="0">
                    <a:pos x="185" y="44"/>
                  </a:cxn>
                  <a:cxn ang="0">
                    <a:pos x="122" y="37"/>
                  </a:cxn>
                  <a:cxn ang="0">
                    <a:pos x="147" y="51"/>
                  </a:cxn>
                  <a:cxn ang="0">
                    <a:pos x="174" y="70"/>
                  </a:cxn>
                  <a:cxn ang="0">
                    <a:pos x="114" y="96"/>
                  </a:cxn>
                  <a:cxn ang="0">
                    <a:pos x="161" y="104"/>
                  </a:cxn>
                  <a:cxn ang="0">
                    <a:pos x="164" y="135"/>
                  </a:cxn>
                  <a:cxn ang="0">
                    <a:pos x="28" y="280"/>
                  </a:cxn>
                  <a:cxn ang="0">
                    <a:pos x="155" y="175"/>
                  </a:cxn>
                  <a:cxn ang="0">
                    <a:pos x="128" y="234"/>
                  </a:cxn>
                  <a:cxn ang="0">
                    <a:pos x="145" y="240"/>
                  </a:cxn>
                  <a:cxn ang="0">
                    <a:pos x="122" y="322"/>
                  </a:cxn>
                  <a:cxn ang="0">
                    <a:pos x="72" y="409"/>
                  </a:cxn>
                  <a:cxn ang="0">
                    <a:pos x="128" y="345"/>
                  </a:cxn>
                  <a:cxn ang="0">
                    <a:pos x="82" y="474"/>
                  </a:cxn>
                  <a:cxn ang="0">
                    <a:pos x="124" y="389"/>
                  </a:cxn>
                  <a:cxn ang="0">
                    <a:pos x="134" y="389"/>
                  </a:cxn>
                  <a:cxn ang="0">
                    <a:pos x="117" y="465"/>
                  </a:cxn>
                  <a:cxn ang="0">
                    <a:pos x="131" y="465"/>
                  </a:cxn>
                  <a:cxn ang="0">
                    <a:pos x="105" y="553"/>
                  </a:cxn>
                  <a:cxn ang="0">
                    <a:pos x="120" y="531"/>
                  </a:cxn>
                  <a:cxn ang="0">
                    <a:pos x="106" y="615"/>
                  </a:cxn>
                  <a:cxn ang="0">
                    <a:pos x="117" y="588"/>
                  </a:cxn>
                  <a:cxn ang="0">
                    <a:pos x="130" y="579"/>
                  </a:cxn>
                  <a:cxn ang="0">
                    <a:pos x="122" y="641"/>
                  </a:cxn>
                  <a:cxn ang="0">
                    <a:pos x="95" y="754"/>
                  </a:cxn>
                  <a:cxn ang="0">
                    <a:pos x="130" y="667"/>
                  </a:cxn>
                  <a:cxn ang="0">
                    <a:pos x="138" y="652"/>
                  </a:cxn>
                  <a:cxn ang="0">
                    <a:pos x="135" y="746"/>
                  </a:cxn>
                  <a:cxn ang="0">
                    <a:pos x="147" y="793"/>
                  </a:cxn>
                  <a:cxn ang="0">
                    <a:pos x="151" y="740"/>
                  </a:cxn>
                  <a:cxn ang="0">
                    <a:pos x="254" y="881"/>
                  </a:cxn>
                  <a:cxn ang="0">
                    <a:pos x="161" y="677"/>
                  </a:cxn>
                  <a:cxn ang="0">
                    <a:pos x="180" y="720"/>
                  </a:cxn>
                  <a:cxn ang="0">
                    <a:pos x="153" y="605"/>
                  </a:cxn>
                  <a:cxn ang="0">
                    <a:pos x="265" y="695"/>
                  </a:cxn>
                  <a:cxn ang="0">
                    <a:pos x="153" y="570"/>
                  </a:cxn>
                  <a:cxn ang="0">
                    <a:pos x="169" y="542"/>
                  </a:cxn>
                  <a:cxn ang="0">
                    <a:pos x="156" y="494"/>
                  </a:cxn>
                  <a:cxn ang="0">
                    <a:pos x="174" y="494"/>
                  </a:cxn>
                  <a:cxn ang="0">
                    <a:pos x="225" y="582"/>
                  </a:cxn>
                  <a:cxn ang="0">
                    <a:pos x="176" y="415"/>
                  </a:cxn>
                  <a:cxn ang="0">
                    <a:pos x="166" y="353"/>
                  </a:cxn>
                  <a:cxn ang="0">
                    <a:pos x="180" y="342"/>
                  </a:cxn>
                  <a:cxn ang="0">
                    <a:pos x="178" y="284"/>
                  </a:cxn>
                  <a:cxn ang="0">
                    <a:pos x="184" y="277"/>
                  </a:cxn>
                  <a:cxn ang="0">
                    <a:pos x="218" y="330"/>
                  </a:cxn>
                  <a:cxn ang="0">
                    <a:pos x="191" y="245"/>
                  </a:cxn>
                  <a:cxn ang="0">
                    <a:pos x="193" y="172"/>
                  </a:cxn>
                  <a:cxn ang="0">
                    <a:pos x="191" y="132"/>
                  </a:cxn>
                  <a:cxn ang="0">
                    <a:pos x="221" y="129"/>
                  </a:cxn>
                  <a:cxn ang="0">
                    <a:pos x="213" y="70"/>
                  </a:cxn>
                  <a:cxn ang="0">
                    <a:pos x="226" y="56"/>
                  </a:cxn>
                  <a:cxn ang="0">
                    <a:pos x="222" y="0"/>
                  </a:cxn>
                </a:cxnLst>
                <a:rect l="0" t="0" r="r" b="b"/>
                <a:pathLst>
                  <a:path w="288" h="1029">
                    <a:moveTo>
                      <a:pt x="222" y="0"/>
                    </a:moveTo>
                    <a:lnTo>
                      <a:pt x="211" y="2"/>
                    </a:lnTo>
                    <a:lnTo>
                      <a:pt x="193" y="11"/>
                    </a:lnTo>
                    <a:lnTo>
                      <a:pt x="205" y="17"/>
                    </a:lnTo>
                    <a:lnTo>
                      <a:pt x="196" y="28"/>
                    </a:lnTo>
                    <a:lnTo>
                      <a:pt x="185" y="44"/>
                    </a:lnTo>
                    <a:lnTo>
                      <a:pt x="170" y="50"/>
                    </a:lnTo>
                    <a:lnTo>
                      <a:pt x="147" y="47"/>
                    </a:lnTo>
                    <a:lnTo>
                      <a:pt x="122" y="37"/>
                    </a:lnTo>
                    <a:lnTo>
                      <a:pt x="57" y="47"/>
                    </a:lnTo>
                    <a:lnTo>
                      <a:pt x="120" y="41"/>
                    </a:lnTo>
                    <a:lnTo>
                      <a:pt x="147" y="51"/>
                    </a:lnTo>
                    <a:lnTo>
                      <a:pt x="170" y="50"/>
                    </a:lnTo>
                    <a:lnTo>
                      <a:pt x="185" y="58"/>
                    </a:lnTo>
                    <a:lnTo>
                      <a:pt x="174" y="70"/>
                    </a:lnTo>
                    <a:lnTo>
                      <a:pt x="181" y="76"/>
                    </a:lnTo>
                    <a:lnTo>
                      <a:pt x="161" y="99"/>
                    </a:lnTo>
                    <a:lnTo>
                      <a:pt x="114" y="96"/>
                    </a:lnTo>
                    <a:lnTo>
                      <a:pt x="54" y="178"/>
                    </a:lnTo>
                    <a:lnTo>
                      <a:pt x="114" y="99"/>
                    </a:lnTo>
                    <a:lnTo>
                      <a:pt x="161" y="104"/>
                    </a:lnTo>
                    <a:lnTo>
                      <a:pt x="174" y="107"/>
                    </a:lnTo>
                    <a:lnTo>
                      <a:pt x="149" y="135"/>
                    </a:lnTo>
                    <a:lnTo>
                      <a:pt x="164" y="135"/>
                    </a:lnTo>
                    <a:lnTo>
                      <a:pt x="138" y="166"/>
                    </a:lnTo>
                    <a:lnTo>
                      <a:pt x="87" y="208"/>
                    </a:lnTo>
                    <a:lnTo>
                      <a:pt x="28" y="280"/>
                    </a:lnTo>
                    <a:lnTo>
                      <a:pt x="89" y="214"/>
                    </a:lnTo>
                    <a:lnTo>
                      <a:pt x="139" y="172"/>
                    </a:lnTo>
                    <a:lnTo>
                      <a:pt x="155" y="175"/>
                    </a:lnTo>
                    <a:lnTo>
                      <a:pt x="131" y="199"/>
                    </a:lnTo>
                    <a:lnTo>
                      <a:pt x="147" y="205"/>
                    </a:lnTo>
                    <a:lnTo>
                      <a:pt x="128" y="234"/>
                    </a:lnTo>
                    <a:lnTo>
                      <a:pt x="5" y="483"/>
                    </a:lnTo>
                    <a:lnTo>
                      <a:pt x="128" y="240"/>
                    </a:lnTo>
                    <a:lnTo>
                      <a:pt x="145" y="240"/>
                    </a:lnTo>
                    <a:lnTo>
                      <a:pt x="126" y="277"/>
                    </a:lnTo>
                    <a:lnTo>
                      <a:pt x="139" y="276"/>
                    </a:lnTo>
                    <a:lnTo>
                      <a:pt x="122" y="322"/>
                    </a:lnTo>
                    <a:lnTo>
                      <a:pt x="72" y="406"/>
                    </a:lnTo>
                    <a:lnTo>
                      <a:pt x="19" y="530"/>
                    </a:lnTo>
                    <a:lnTo>
                      <a:pt x="72" y="409"/>
                    </a:lnTo>
                    <a:lnTo>
                      <a:pt x="124" y="324"/>
                    </a:lnTo>
                    <a:lnTo>
                      <a:pt x="139" y="311"/>
                    </a:lnTo>
                    <a:lnTo>
                      <a:pt x="128" y="345"/>
                    </a:lnTo>
                    <a:lnTo>
                      <a:pt x="138" y="339"/>
                    </a:lnTo>
                    <a:lnTo>
                      <a:pt x="122" y="385"/>
                    </a:lnTo>
                    <a:lnTo>
                      <a:pt x="82" y="474"/>
                    </a:lnTo>
                    <a:lnTo>
                      <a:pt x="0" y="590"/>
                    </a:lnTo>
                    <a:lnTo>
                      <a:pt x="79" y="477"/>
                    </a:lnTo>
                    <a:lnTo>
                      <a:pt x="124" y="389"/>
                    </a:lnTo>
                    <a:lnTo>
                      <a:pt x="130" y="389"/>
                    </a:lnTo>
                    <a:lnTo>
                      <a:pt x="54" y="652"/>
                    </a:lnTo>
                    <a:lnTo>
                      <a:pt x="134" y="389"/>
                    </a:lnTo>
                    <a:lnTo>
                      <a:pt x="124" y="424"/>
                    </a:lnTo>
                    <a:lnTo>
                      <a:pt x="134" y="412"/>
                    </a:lnTo>
                    <a:lnTo>
                      <a:pt x="117" y="465"/>
                    </a:lnTo>
                    <a:lnTo>
                      <a:pt x="65" y="588"/>
                    </a:lnTo>
                    <a:lnTo>
                      <a:pt x="117" y="474"/>
                    </a:lnTo>
                    <a:lnTo>
                      <a:pt x="131" y="465"/>
                    </a:lnTo>
                    <a:lnTo>
                      <a:pt x="117" y="500"/>
                    </a:lnTo>
                    <a:lnTo>
                      <a:pt x="57" y="740"/>
                    </a:lnTo>
                    <a:lnTo>
                      <a:pt x="105" y="553"/>
                    </a:lnTo>
                    <a:lnTo>
                      <a:pt x="122" y="500"/>
                    </a:lnTo>
                    <a:lnTo>
                      <a:pt x="131" y="494"/>
                    </a:lnTo>
                    <a:lnTo>
                      <a:pt x="120" y="531"/>
                    </a:lnTo>
                    <a:lnTo>
                      <a:pt x="130" y="527"/>
                    </a:lnTo>
                    <a:lnTo>
                      <a:pt x="114" y="573"/>
                    </a:lnTo>
                    <a:lnTo>
                      <a:pt x="106" y="615"/>
                    </a:lnTo>
                    <a:lnTo>
                      <a:pt x="27" y="751"/>
                    </a:lnTo>
                    <a:lnTo>
                      <a:pt x="108" y="616"/>
                    </a:lnTo>
                    <a:lnTo>
                      <a:pt x="117" y="588"/>
                    </a:lnTo>
                    <a:lnTo>
                      <a:pt x="128" y="579"/>
                    </a:lnTo>
                    <a:lnTo>
                      <a:pt x="108" y="658"/>
                    </a:lnTo>
                    <a:lnTo>
                      <a:pt x="130" y="579"/>
                    </a:lnTo>
                    <a:lnTo>
                      <a:pt x="117" y="616"/>
                    </a:lnTo>
                    <a:lnTo>
                      <a:pt x="131" y="608"/>
                    </a:lnTo>
                    <a:lnTo>
                      <a:pt x="122" y="641"/>
                    </a:lnTo>
                    <a:lnTo>
                      <a:pt x="95" y="754"/>
                    </a:lnTo>
                    <a:lnTo>
                      <a:pt x="67" y="822"/>
                    </a:lnTo>
                    <a:lnTo>
                      <a:pt x="95" y="754"/>
                    </a:lnTo>
                    <a:lnTo>
                      <a:pt x="124" y="646"/>
                    </a:lnTo>
                    <a:lnTo>
                      <a:pt x="134" y="641"/>
                    </a:lnTo>
                    <a:lnTo>
                      <a:pt x="130" y="667"/>
                    </a:lnTo>
                    <a:lnTo>
                      <a:pt x="108" y="740"/>
                    </a:lnTo>
                    <a:lnTo>
                      <a:pt x="131" y="677"/>
                    </a:lnTo>
                    <a:lnTo>
                      <a:pt x="138" y="652"/>
                    </a:lnTo>
                    <a:lnTo>
                      <a:pt x="128" y="710"/>
                    </a:lnTo>
                    <a:lnTo>
                      <a:pt x="139" y="698"/>
                    </a:lnTo>
                    <a:lnTo>
                      <a:pt x="135" y="746"/>
                    </a:lnTo>
                    <a:lnTo>
                      <a:pt x="143" y="726"/>
                    </a:lnTo>
                    <a:lnTo>
                      <a:pt x="149" y="743"/>
                    </a:lnTo>
                    <a:lnTo>
                      <a:pt x="147" y="793"/>
                    </a:lnTo>
                    <a:lnTo>
                      <a:pt x="97" y="1028"/>
                    </a:lnTo>
                    <a:lnTo>
                      <a:pt x="151" y="793"/>
                    </a:lnTo>
                    <a:lnTo>
                      <a:pt x="151" y="740"/>
                    </a:lnTo>
                    <a:lnTo>
                      <a:pt x="151" y="708"/>
                    </a:lnTo>
                    <a:lnTo>
                      <a:pt x="163" y="726"/>
                    </a:lnTo>
                    <a:lnTo>
                      <a:pt x="254" y="881"/>
                    </a:lnTo>
                    <a:lnTo>
                      <a:pt x="158" y="710"/>
                    </a:lnTo>
                    <a:lnTo>
                      <a:pt x="151" y="667"/>
                    </a:lnTo>
                    <a:lnTo>
                      <a:pt x="161" y="677"/>
                    </a:lnTo>
                    <a:lnTo>
                      <a:pt x="147" y="622"/>
                    </a:lnTo>
                    <a:lnTo>
                      <a:pt x="158" y="644"/>
                    </a:lnTo>
                    <a:lnTo>
                      <a:pt x="180" y="720"/>
                    </a:lnTo>
                    <a:lnTo>
                      <a:pt x="161" y="638"/>
                    </a:lnTo>
                    <a:lnTo>
                      <a:pt x="151" y="605"/>
                    </a:lnTo>
                    <a:lnTo>
                      <a:pt x="153" y="605"/>
                    </a:lnTo>
                    <a:lnTo>
                      <a:pt x="164" y="622"/>
                    </a:lnTo>
                    <a:lnTo>
                      <a:pt x="188" y="664"/>
                    </a:lnTo>
                    <a:lnTo>
                      <a:pt x="265" y="695"/>
                    </a:lnTo>
                    <a:lnTo>
                      <a:pt x="185" y="658"/>
                    </a:lnTo>
                    <a:lnTo>
                      <a:pt x="161" y="608"/>
                    </a:lnTo>
                    <a:lnTo>
                      <a:pt x="153" y="570"/>
                    </a:lnTo>
                    <a:lnTo>
                      <a:pt x="164" y="570"/>
                    </a:lnTo>
                    <a:lnTo>
                      <a:pt x="153" y="531"/>
                    </a:lnTo>
                    <a:lnTo>
                      <a:pt x="169" y="542"/>
                    </a:lnTo>
                    <a:lnTo>
                      <a:pt x="222" y="615"/>
                    </a:lnTo>
                    <a:lnTo>
                      <a:pt x="169" y="539"/>
                    </a:lnTo>
                    <a:lnTo>
                      <a:pt x="156" y="494"/>
                    </a:lnTo>
                    <a:lnTo>
                      <a:pt x="170" y="507"/>
                    </a:lnTo>
                    <a:lnTo>
                      <a:pt x="161" y="471"/>
                    </a:lnTo>
                    <a:lnTo>
                      <a:pt x="174" y="494"/>
                    </a:lnTo>
                    <a:lnTo>
                      <a:pt x="164" y="442"/>
                    </a:lnTo>
                    <a:lnTo>
                      <a:pt x="176" y="468"/>
                    </a:lnTo>
                    <a:lnTo>
                      <a:pt x="225" y="582"/>
                    </a:lnTo>
                    <a:lnTo>
                      <a:pt x="174" y="468"/>
                    </a:lnTo>
                    <a:lnTo>
                      <a:pt x="163" y="401"/>
                    </a:lnTo>
                    <a:lnTo>
                      <a:pt x="176" y="415"/>
                    </a:lnTo>
                    <a:lnTo>
                      <a:pt x="255" y="480"/>
                    </a:lnTo>
                    <a:lnTo>
                      <a:pt x="176" y="412"/>
                    </a:lnTo>
                    <a:lnTo>
                      <a:pt x="166" y="353"/>
                    </a:lnTo>
                    <a:lnTo>
                      <a:pt x="178" y="362"/>
                    </a:lnTo>
                    <a:lnTo>
                      <a:pt x="169" y="330"/>
                    </a:lnTo>
                    <a:lnTo>
                      <a:pt x="180" y="342"/>
                    </a:lnTo>
                    <a:lnTo>
                      <a:pt x="217" y="503"/>
                    </a:lnTo>
                    <a:lnTo>
                      <a:pt x="178" y="329"/>
                    </a:lnTo>
                    <a:lnTo>
                      <a:pt x="178" y="284"/>
                    </a:lnTo>
                    <a:lnTo>
                      <a:pt x="189" y="303"/>
                    </a:lnTo>
                    <a:lnTo>
                      <a:pt x="213" y="395"/>
                    </a:lnTo>
                    <a:lnTo>
                      <a:pt x="184" y="277"/>
                    </a:lnTo>
                    <a:lnTo>
                      <a:pt x="180" y="240"/>
                    </a:lnTo>
                    <a:lnTo>
                      <a:pt x="189" y="257"/>
                    </a:lnTo>
                    <a:lnTo>
                      <a:pt x="218" y="330"/>
                    </a:lnTo>
                    <a:lnTo>
                      <a:pt x="287" y="372"/>
                    </a:lnTo>
                    <a:lnTo>
                      <a:pt x="217" y="324"/>
                    </a:lnTo>
                    <a:lnTo>
                      <a:pt x="191" y="245"/>
                    </a:lnTo>
                    <a:lnTo>
                      <a:pt x="188" y="195"/>
                    </a:lnTo>
                    <a:lnTo>
                      <a:pt x="199" y="219"/>
                    </a:lnTo>
                    <a:lnTo>
                      <a:pt x="193" y="172"/>
                    </a:lnTo>
                    <a:lnTo>
                      <a:pt x="238" y="296"/>
                    </a:lnTo>
                    <a:lnTo>
                      <a:pt x="196" y="166"/>
                    </a:lnTo>
                    <a:lnTo>
                      <a:pt x="191" y="132"/>
                    </a:lnTo>
                    <a:lnTo>
                      <a:pt x="205" y="158"/>
                    </a:lnTo>
                    <a:lnTo>
                      <a:pt x="203" y="102"/>
                    </a:lnTo>
                    <a:lnTo>
                      <a:pt x="221" y="129"/>
                    </a:lnTo>
                    <a:lnTo>
                      <a:pt x="283" y="225"/>
                    </a:lnTo>
                    <a:lnTo>
                      <a:pt x="221" y="126"/>
                    </a:lnTo>
                    <a:lnTo>
                      <a:pt x="213" y="70"/>
                    </a:lnTo>
                    <a:lnTo>
                      <a:pt x="222" y="84"/>
                    </a:lnTo>
                    <a:lnTo>
                      <a:pt x="217" y="44"/>
                    </a:lnTo>
                    <a:lnTo>
                      <a:pt x="226" y="56"/>
                    </a:lnTo>
                    <a:lnTo>
                      <a:pt x="229" y="23"/>
                    </a:lnTo>
                    <a:lnTo>
                      <a:pt x="226" y="8"/>
                    </a:lnTo>
                    <a:lnTo>
                      <a:pt x="222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4" name="Freeform 90"/>
              <p:cNvSpPr>
                <a:spLocks/>
              </p:cNvSpPr>
              <p:nvPr/>
            </p:nvSpPr>
            <p:spPr bwMode="ltGray">
              <a:xfrm>
                <a:off x="5132" y="2790"/>
                <a:ext cx="120" cy="573"/>
              </a:xfrm>
              <a:custGeom>
                <a:avLst/>
                <a:gdLst/>
                <a:ahLst/>
                <a:cxnLst>
                  <a:cxn ang="0">
                    <a:pos x="2" y="91"/>
                  </a:cxn>
                  <a:cxn ang="0">
                    <a:pos x="27" y="0"/>
                  </a:cxn>
                  <a:cxn ang="0">
                    <a:pos x="43" y="2"/>
                  </a:cxn>
                  <a:cxn ang="0">
                    <a:pos x="56" y="8"/>
                  </a:cxn>
                  <a:cxn ang="0">
                    <a:pos x="67" y="33"/>
                  </a:cxn>
                  <a:cxn ang="0">
                    <a:pos x="94" y="106"/>
                  </a:cxn>
                  <a:cxn ang="0">
                    <a:pos x="103" y="139"/>
                  </a:cxn>
                  <a:cxn ang="0">
                    <a:pos x="110" y="171"/>
                  </a:cxn>
                  <a:cxn ang="0">
                    <a:pos x="116" y="268"/>
                  </a:cxn>
                  <a:cxn ang="0">
                    <a:pos x="119" y="297"/>
                  </a:cxn>
                  <a:cxn ang="0">
                    <a:pos x="116" y="336"/>
                  </a:cxn>
                  <a:cxn ang="0">
                    <a:pos x="111" y="375"/>
                  </a:cxn>
                  <a:cxn ang="0">
                    <a:pos x="101" y="436"/>
                  </a:cxn>
                  <a:cxn ang="0">
                    <a:pos x="92" y="475"/>
                  </a:cxn>
                  <a:cxn ang="0">
                    <a:pos x="79" y="518"/>
                  </a:cxn>
                  <a:cxn ang="0">
                    <a:pos x="52" y="572"/>
                  </a:cxn>
                  <a:cxn ang="0">
                    <a:pos x="65" y="505"/>
                  </a:cxn>
                  <a:cxn ang="0">
                    <a:pos x="77" y="444"/>
                  </a:cxn>
                  <a:cxn ang="0">
                    <a:pos x="83" y="388"/>
                  </a:cxn>
                  <a:cxn ang="0">
                    <a:pos x="80" y="336"/>
                  </a:cxn>
                  <a:cxn ang="0">
                    <a:pos x="79" y="297"/>
                  </a:cxn>
                  <a:cxn ang="0">
                    <a:pos x="83" y="251"/>
                  </a:cxn>
                  <a:cxn ang="0">
                    <a:pos x="86" y="214"/>
                  </a:cxn>
                  <a:cxn ang="0">
                    <a:pos x="74" y="139"/>
                  </a:cxn>
                  <a:cxn ang="0">
                    <a:pos x="71" y="97"/>
                  </a:cxn>
                  <a:cxn ang="0">
                    <a:pos x="63" y="66"/>
                  </a:cxn>
                  <a:cxn ang="0">
                    <a:pos x="43" y="24"/>
                  </a:cxn>
                  <a:cxn ang="0">
                    <a:pos x="33" y="57"/>
                  </a:cxn>
                  <a:cxn ang="0">
                    <a:pos x="0" y="109"/>
                  </a:cxn>
                  <a:cxn ang="0">
                    <a:pos x="2" y="91"/>
                  </a:cxn>
                </a:cxnLst>
                <a:rect l="0" t="0" r="r" b="b"/>
                <a:pathLst>
                  <a:path w="120" h="573">
                    <a:moveTo>
                      <a:pt x="2" y="91"/>
                    </a:moveTo>
                    <a:lnTo>
                      <a:pt x="27" y="0"/>
                    </a:lnTo>
                    <a:lnTo>
                      <a:pt x="43" y="2"/>
                    </a:lnTo>
                    <a:lnTo>
                      <a:pt x="56" y="8"/>
                    </a:lnTo>
                    <a:lnTo>
                      <a:pt x="67" y="33"/>
                    </a:lnTo>
                    <a:lnTo>
                      <a:pt x="94" y="106"/>
                    </a:lnTo>
                    <a:lnTo>
                      <a:pt x="103" y="139"/>
                    </a:lnTo>
                    <a:lnTo>
                      <a:pt x="110" y="171"/>
                    </a:lnTo>
                    <a:lnTo>
                      <a:pt x="116" y="268"/>
                    </a:lnTo>
                    <a:lnTo>
                      <a:pt x="119" y="297"/>
                    </a:lnTo>
                    <a:lnTo>
                      <a:pt x="116" y="336"/>
                    </a:lnTo>
                    <a:lnTo>
                      <a:pt x="111" y="375"/>
                    </a:lnTo>
                    <a:lnTo>
                      <a:pt x="101" y="436"/>
                    </a:lnTo>
                    <a:lnTo>
                      <a:pt x="92" y="475"/>
                    </a:lnTo>
                    <a:lnTo>
                      <a:pt x="79" y="518"/>
                    </a:lnTo>
                    <a:lnTo>
                      <a:pt x="52" y="572"/>
                    </a:lnTo>
                    <a:lnTo>
                      <a:pt x="65" y="505"/>
                    </a:lnTo>
                    <a:lnTo>
                      <a:pt x="77" y="444"/>
                    </a:lnTo>
                    <a:lnTo>
                      <a:pt x="83" y="388"/>
                    </a:lnTo>
                    <a:lnTo>
                      <a:pt x="80" y="336"/>
                    </a:lnTo>
                    <a:lnTo>
                      <a:pt x="79" y="297"/>
                    </a:lnTo>
                    <a:lnTo>
                      <a:pt x="83" y="251"/>
                    </a:lnTo>
                    <a:lnTo>
                      <a:pt x="86" y="214"/>
                    </a:lnTo>
                    <a:lnTo>
                      <a:pt x="74" y="139"/>
                    </a:lnTo>
                    <a:lnTo>
                      <a:pt x="71" y="97"/>
                    </a:lnTo>
                    <a:lnTo>
                      <a:pt x="63" y="66"/>
                    </a:lnTo>
                    <a:lnTo>
                      <a:pt x="43" y="24"/>
                    </a:lnTo>
                    <a:lnTo>
                      <a:pt x="33" y="57"/>
                    </a:lnTo>
                    <a:lnTo>
                      <a:pt x="0" y="109"/>
                    </a:lnTo>
                    <a:lnTo>
                      <a:pt x="2" y="91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5" name="Freeform 91"/>
              <p:cNvSpPr>
                <a:spLocks/>
              </p:cNvSpPr>
              <p:nvPr/>
            </p:nvSpPr>
            <p:spPr bwMode="ltGray">
              <a:xfrm>
                <a:off x="5256" y="3745"/>
                <a:ext cx="50" cy="585"/>
              </a:xfrm>
              <a:custGeom>
                <a:avLst/>
                <a:gdLst/>
                <a:ahLst/>
                <a:cxnLst>
                  <a:cxn ang="0">
                    <a:pos x="39" y="0"/>
                  </a:cxn>
                  <a:cxn ang="0">
                    <a:pos x="35" y="11"/>
                  </a:cxn>
                  <a:cxn ang="0">
                    <a:pos x="19" y="115"/>
                  </a:cxn>
                  <a:cxn ang="0">
                    <a:pos x="9" y="212"/>
                  </a:cxn>
                  <a:cxn ang="0">
                    <a:pos x="0" y="335"/>
                  </a:cxn>
                  <a:cxn ang="0">
                    <a:pos x="0" y="467"/>
                  </a:cxn>
                  <a:cxn ang="0">
                    <a:pos x="4" y="584"/>
                  </a:cxn>
                  <a:cxn ang="0">
                    <a:pos x="9" y="584"/>
                  </a:cxn>
                  <a:cxn ang="0">
                    <a:pos x="4" y="467"/>
                  </a:cxn>
                  <a:cxn ang="0">
                    <a:pos x="4" y="371"/>
                  </a:cxn>
                  <a:cxn ang="0">
                    <a:pos x="14" y="264"/>
                  </a:cxn>
                  <a:cxn ang="0">
                    <a:pos x="29" y="159"/>
                  </a:cxn>
                  <a:cxn ang="0">
                    <a:pos x="49" y="25"/>
                  </a:cxn>
                  <a:cxn ang="0">
                    <a:pos x="39" y="0"/>
                  </a:cxn>
                </a:cxnLst>
                <a:rect l="0" t="0" r="r" b="b"/>
                <a:pathLst>
                  <a:path w="50" h="585">
                    <a:moveTo>
                      <a:pt x="39" y="0"/>
                    </a:moveTo>
                    <a:lnTo>
                      <a:pt x="35" y="11"/>
                    </a:lnTo>
                    <a:lnTo>
                      <a:pt x="19" y="115"/>
                    </a:lnTo>
                    <a:lnTo>
                      <a:pt x="9" y="212"/>
                    </a:lnTo>
                    <a:lnTo>
                      <a:pt x="0" y="335"/>
                    </a:lnTo>
                    <a:lnTo>
                      <a:pt x="0" y="467"/>
                    </a:lnTo>
                    <a:lnTo>
                      <a:pt x="4" y="584"/>
                    </a:lnTo>
                    <a:lnTo>
                      <a:pt x="9" y="584"/>
                    </a:lnTo>
                    <a:lnTo>
                      <a:pt x="4" y="467"/>
                    </a:lnTo>
                    <a:lnTo>
                      <a:pt x="4" y="371"/>
                    </a:lnTo>
                    <a:lnTo>
                      <a:pt x="14" y="264"/>
                    </a:lnTo>
                    <a:lnTo>
                      <a:pt x="29" y="159"/>
                    </a:lnTo>
                    <a:lnTo>
                      <a:pt x="49" y="25"/>
                    </a:lnTo>
                    <a:lnTo>
                      <a:pt x="39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6" name="Freeform 92"/>
              <p:cNvSpPr>
                <a:spLocks/>
              </p:cNvSpPr>
              <p:nvPr/>
            </p:nvSpPr>
            <p:spPr bwMode="ltGray">
              <a:xfrm>
                <a:off x="5661" y="3596"/>
                <a:ext cx="45" cy="354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17" y="25"/>
                  </a:cxn>
                  <a:cxn ang="0">
                    <a:pos x="26" y="69"/>
                  </a:cxn>
                  <a:cxn ang="0">
                    <a:pos x="35" y="128"/>
                  </a:cxn>
                  <a:cxn ang="0">
                    <a:pos x="44" y="203"/>
                  </a:cxn>
                  <a:cxn ang="0">
                    <a:pos x="44" y="282"/>
                  </a:cxn>
                  <a:cxn ang="0">
                    <a:pos x="39" y="353"/>
                  </a:cxn>
                  <a:cxn ang="0">
                    <a:pos x="35" y="353"/>
                  </a:cxn>
                  <a:cxn ang="0">
                    <a:pos x="39" y="282"/>
                  </a:cxn>
                  <a:cxn ang="0">
                    <a:pos x="39" y="224"/>
                  </a:cxn>
                  <a:cxn ang="0">
                    <a:pos x="30" y="159"/>
                  </a:cxn>
                  <a:cxn ang="0">
                    <a:pos x="17" y="96"/>
                  </a:cxn>
                  <a:cxn ang="0">
                    <a:pos x="0" y="15"/>
                  </a:cxn>
                  <a:cxn ang="0">
                    <a:pos x="8" y="0"/>
                  </a:cxn>
                </a:cxnLst>
                <a:rect l="0" t="0" r="r" b="b"/>
                <a:pathLst>
                  <a:path w="45" h="354">
                    <a:moveTo>
                      <a:pt x="8" y="0"/>
                    </a:moveTo>
                    <a:lnTo>
                      <a:pt x="17" y="25"/>
                    </a:lnTo>
                    <a:lnTo>
                      <a:pt x="26" y="69"/>
                    </a:lnTo>
                    <a:lnTo>
                      <a:pt x="35" y="128"/>
                    </a:lnTo>
                    <a:lnTo>
                      <a:pt x="44" y="203"/>
                    </a:lnTo>
                    <a:lnTo>
                      <a:pt x="44" y="282"/>
                    </a:lnTo>
                    <a:lnTo>
                      <a:pt x="39" y="353"/>
                    </a:lnTo>
                    <a:lnTo>
                      <a:pt x="35" y="353"/>
                    </a:lnTo>
                    <a:lnTo>
                      <a:pt x="39" y="282"/>
                    </a:lnTo>
                    <a:lnTo>
                      <a:pt x="39" y="224"/>
                    </a:lnTo>
                    <a:lnTo>
                      <a:pt x="30" y="159"/>
                    </a:lnTo>
                    <a:lnTo>
                      <a:pt x="17" y="96"/>
                    </a:lnTo>
                    <a:lnTo>
                      <a:pt x="0" y="15"/>
                    </a:lnTo>
                    <a:lnTo>
                      <a:pt x="8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7" name="Freeform 93"/>
              <p:cNvSpPr>
                <a:spLocks/>
              </p:cNvSpPr>
              <p:nvPr/>
            </p:nvSpPr>
            <p:spPr bwMode="ltGray">
              <a:xfrm>
                <a:off x="5439" y="3408"/>
                <a:ext cx="76" cy="353"/>
              </a:xfrm>
              <a:custGeom>
                <a:avLst/>
                <a:gdLst/>
                <a:ahLst/>
                <a:cxnLst>
                  <a:cxn ang="0">
                    <a:pos x="73" y="54"/>
                  </a:cxn>
                  <a:cxn ang="0">
                    <a:pos x="57" y="0"/>
                  </a:cxn>
                  <a:cxn ang="0">
                    <a:pos x="47" y="1"/>
                  </a:cxn>
                  <a:cxn ang="0">
                    <a:pos x="38" y="4"/>
                  </a:cxn>
                  <a:cxn ang="0">
                    <a:pos x="32" y="18"/>
                  </a:cxn>
                  <a:cxn ang="0">
                    <a:pos x="15" y="64"/>
                  </a:cxn>
                  <a:cxn ang="0">
                    <a:pos x="8" y="85"/>
                  </a:cxn>
                  <a:cxn ang="0">
                    <a:pos x="6" y="105"/>
                  </a:cxn>
                  <a:cxn ang="0">
                    <a:pos x="0" y="165"/>
                  </a:cxn>
                  <a:cxn ang="0">
                    <a:pos x="0" y="183"/>
                  </a:cxn>
                  <a:cxn ang="0">
                    <a:pos x="0" y="206"/>
                  </a:cxn>
                  <a:cxn ang="0">
                    <a:pos x="4" y="230"/>
                  </a:cxn>
                  <a:cxn ang="0">
                    <a:pos x="10" y="268"/>
                  </a:cxn>
                  <a:cxn ang="0">
                    <a:pos x="16" y="292"/>
                  </a:cxn>
                  <a:cxn ang="0">
                    <a:pos x="25" y="320"/>
                  </a:cxn>
                  <a:cxn ang="0">
                    <a:pos x="42" y="352"/>
                  </a:cxn>
                  <a:cxn ang="0">
                    <a:pos x="33" y="311"/>
                  </a:cxn>
                  <a:cxn ang="0">
                    <a:pos x="26" y="274"/>
                  </a:cxn>
                  <a:cxn ang="0">
                    <a:pos x="22" y="239"/>
                  </a:cxn>
                  <a:cxn ang="0">
                    <a:pos x="23" y="206"/>
                  </a:cxn>
                  <a:cxn ang="0">
                    <a:pos x="25" y="183"/>
                  </a:cxn>
                  <a:cxn ang="0">
                    <a:pos x="22" y="154"/>
                  </a:cxn>
                  <a:cxn ang="0">
                    <a:pos x="21" y="131"/>
                  </a:cxn>
                  <a:cxn ang="0">
                    <a:pos x="27" y="85"/>
                  </a:cxn>
                  <a:cxn ang="0">
                    <a:pos x="29" y="60"/>
                  </a:cxn>
                  <a:cxn ang="0">
                    <a:pos x="35" y="40"/>
                  </a:cxn>
                  <a:cxn ang="0">
                    <a:pos x="47" y="14"/>
                  </a:cxn>
                  <a:cxn ang="0">
                    <a:pos x="53" y="34"/>
                  </a:cxn>
                  <a:cxn ang="0">
                    <a:pos x="75" y="66"/>
                  </a:cxn>
                  <a:cxn ang="0">
                    <a:pos x="73" y="54"/>
                  </a:cxn>
                </a:cxnLst>
                <a:rect l="0" t="0" r="r" b="b"/>
                <a:pathLst>
                  <a:path w="76" h="353">
                    <a:moveTo>
                      <a:pt x="73" y="54"/>
                    </a:moveTo>
                    <a:lnTo>
                      <a:pt x="57" y="0"/>
                    </a:lnTo>
                    <a:lnTo>
                      <a:pt x="47" y="1"/>
                    </a:lnTo>
                    <a:lnTo>
                      <a:pt x="38" y="4"/>
                    </a:lnTo>
                    <a:lnTo>
                      <a:pt x="32" y="18"/>
                    </a:lnTo>
                    <a:lnTo>
                      <a:pt x="15" y="64"/>
                    </a:lnTo>
                    <a:lnTo>
                      <a:pt x="8" y="85"/>
                    </a:lnTo>
                    <a:lnTo>
                      <a:pt x="6" y="105"/>
                    </a:lnTo>
                    <a:lnTo>
                      <a:pt x="0" y="165"/>
                    </a:lnTo>
                    <a:lnTo>
                      <a:pt x="0" y="183"/>
                    </a:lnTo>
                    <a:lnTo>
                      <a:pt x="0" y="206"/>
                    </a:lnTo>
                    <a:lnTo>
                      <a:pt x="4" y="230"/>
                    </a:lnTo>
                    <a:lnTo>
                      <a:pt x="10" y="268"/>
                    </a:lnTo>
                    <a:lnTo>
                      <a:pt x="16" y="292"/>
                    </a:lnTo>
                    <a:lnTo>
                      <a:pt x="25" y="320"/>
                    </a:lnTo>
                    <a:lnTo>
                      <a:pt x="42" y="352"/>
                    </a:lnTo>
                    <a:lnTo>
                      <a:pt x="33" y="311"/>
                    </a:lnTo>
                    <a:lnTo>
                      <a:pt x="26" y="274"/>
                    </a:lnTo>
                    <a:lnTo>
                      <a:pt x="22" y="239"/>
                    </a:lnTo>
                    <a:lnTo>
                      <a:pt x="23" y="206"/>
                    </a:lnTo>
                    <a:lnTo>
                      <a:pt x="25" y="183"/>
                    </a:lnTo>
                    <a:lnTo>
                      <a:pt x="22" y="154"/>
                    </a:lnTo>
                    <a:lnTo>
                      <a:pt x="21" y="131"/>
                    </a:lnTo>
                    <a:lnTo>
                      <a:pt x="27" y="85"/>
                    </a:lnTo>
                    <a:lnTo>
                      <a:pt x="29" y="60"/>
                    </a:lnTo>
                    <a:lnTo>
                      <a:pt x="35" y="40"/>
                    </a:lnTo>
                    <a:lnTo>
                      <a:pt x="47" y="14"/>
                    </a:lnTo>
                    <a:lnTo>
                      <a:pt x="53" y="34"/>
                    </a:lnTo>
                    <a:lnTo>
                      <a:pt x="75" y="66"/>
                    </a:lnTo>
                    <a:lnTo>
                      <a:pt x="73" y="54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8" name="Freeform 94"/>
              <p:cNvSpPr>
                <a:spLocks/>
              </p:cNvSpPr>
              <p:nvPr/>
            </p:nvSpPr>
            <p:spPr bwMode="ltGray">
              <a:xfrm>
                <a:off x="5568" y="3094"/>
                <a:ext cx="185" cy="636"/>
              </a:xfrm>
              <a:custGeom>
                <a:avLst/>
                <a:gdLst/>
                <a:ahLst/>
                <a:cxnLst>
                  <a:cxn ang="0">
                    <a:pos x="60" y="7"/>
                  </a:cxn>
                  <a:cxn ang="0">
                    <a:pos x="64" y="27"/>
                  </a:cxn>
                  <a:cxn ang="0">
                    <a:pos x="105" y="24"/>
                  </a:cxn>
                  <a:cxn ang="0">
                    <a:pos x="89" y="33"/>
                  </a:cxn>
                  <a:cxn ang="0">
                    <a:pos x="72" y="43"/>
                  </a:cxn>
                  <a:cxn ang="0">
                    <a:pos x="111" y="59"/>
                  </a:cxn>
                  <a:cxn ang="0">
                    <a:pos x="80" y="64"/>
                  </a:cxn>
                  <a:cxn ang="0">
                    <a:pos x="78" y="83"/>
                  </a:cxn>
                  <a:cxn ang="0">
                    <a:pos x="165" y="172"/>
                  </a:cxn>
                  <a:cxn ang="0">
                    <a:pos x="85" y="107"/>
                  </a:cxn>
                  <a:cxn ang="0">
                    <a:pos x="102" y="145"/>
                  </a:cxn>
                  <a:cxn ang="0">
                    <a:pos x="90" y="148"/>
                  </a:cxn>
                  <a:cxn ang="0">
                    <a:pos x="105" y="198"/>
                  </a:cxn>
                  <a:cxn ang="0">
                    <a:pos x="137" y="251"/>
                  </a:cxn>
                  <a:cxn ang="0">
                    <a:pos x="102" y="213"/>
                  </a:cxn>
                  <a:cxn ang="0">
                    <a:pos x="132" y="293"/>
                  </a:cxn>
                  <a:cxn ang="0">
                    <a:pos x="104" y="240"/>
                  </a:cxn>
                  <a:cxn ang="0">
                    <a:pos x="98" y="240"/>
                  </a:cxn>
                  <a:cxn ang="0">
                    <a:pos x="108" y="287"/>
                  </a:cxn>
                  <a:cxn ang="0">
                    <a:pos x="99" y="287"/>
                  </a:cxn>
                  <a:cxn ang="0">
                    <a:pos x="117" y="342"/>
                  </a:cxn>
                  <a:cxn ang="0">
                    <a:pos x="107" y="328"/>
                  </a:cxn>
                  <a:cxn ang="0">
                    <a:pos x="115" y="380"/>
                  </a:cxn>
                  <a:cxn ang="0">
                    <a:pos x="108" y="362"/>
                  </a:cxn>
                  <a:cxn ang="0">
                    <a:pos x="100" y="358"/>
                  </a:cxn>
                  <a:cxn ang="0">
                    <a:pos x="105" y="395"/>
                  </a:cxn>
                  <a:cxn ang="0">
                    <a:pos x="123" y="465"/>
                  </a:cxn>
                  <a:cxn ang="0">
                    <a:pos x="100" y="411"/>
                  </a:cxn>
                  <a:cxn ang="0">
                    <a:pos x="95" y="403"/>
                  </a:cxn>
                  <a:cxn ang="0">
                    <a:pos x="96" y="460"/>
                  </a:cxn>
                  <a:cxn ang="0">
                    <a:pos x="89" y="489"/>
                  </a:cxn>
                  <a:cxn ang="0">
                    <a:pos x="87" y="456"/>
                  </a:cxn>
                  <a:cxn ang="0">
                    <a:pos x="21" y="544"/>
                  </a:cxn>
                  <a:cxn ang="0">
                    <a:pos x="80" y="417"/>
                  </a:cxn>
                  <a:cxn ang="0">
                    <a:pos x="69" y="444"/>
                  </a:cxn>
                  <a:cxn ang="0">
                    <a:pos x="86" y="374"/>
                  </a:cxn>
                  <a:cxn ang="0">
                    <a:pos x="13" y="429"/>
                  </a:cxn>
                  <a:cxn ang="0">
                    <a:pos x="86" y="351"/>
                  </a:cxn>
                  <a:cxn ang="0">
                    <a:pos x="76" y="334"/>
                  </a:cxn>
                  <a:cxn ang="0">
                    <a:pos x="83" y="305"/>
                  </a:cxn>
                  <a:cxn ang="0">
                    <a:pos x="72" y="305"/>
                  </a:cxn>
                  <a:cxn ang="0">
                    <a:pos x="40" y="359"/>
                  </a:cxn>
                  <a:cxn ang="0">
                    <a:pos x="71" y="256"/>
                  </a:cxn>
                  <a:cxn ang="0">
                    <a:pos x="77" y="218"/>
                  </a:cxn>
                  <a:cxn ang="0">
                    <a:pos x="69" y="211"/>
                  </a:cxn>
                  <a:cxn ang="0">
                    <a:pos x="70" y="175"/>
                  </a:cxn>
                  <a:cxn ang="0">
                    <a:pos x="65" y="171"/>
                  </a:cxn>
                  <a:cxn ang="0">
                    <a:pos x="43" y="203"/>
                  </a:cxn>
                  <a:cxn ang="0">
                    <a:pos x="61" y="152"/>
                  </a:cxn>
                  <a:cxn ang="0">
                    <a:pos x="60" y="106"/>
                  </a:cxn>
                  <a:cxn ang="0">
                    <a:pos x="61" y="80"/>
                  </a:cxn>
                  <a:cxn ang="0">
                    <a:pos x="42" y="79"/>
                  </a:cxn>
                  <a:cxn ang="0">
                    <a:pos x="48" y="43"/>
                  </a:cxn>
                  <a:cxn ang="0">
                    <a:pos x="39" y="34"/>
                  </a:cxn>
                  <a:cxn ang="0">
                    <a:pos x="40" y="0"/>
                  </a:cxn>
                </a:cxnLst>
                <a:rect l="0" t="0" r="r" b="b"/>
                <a:pathLst>
                  <a:path w="185" h="636">
                    <a:moveTo>
                      <a:pt x="40" y="0"/>
                    </a:moveTo>
                    <a:lnTo>
                      <a:pt x="48" y="1"/>
                    </a:lnTo>
                    <a:lnTo>
                      <a:pt x="60" y="7"/>
                    </a:lnTo>
                    <a:lnTo>
                      <a:pt x="52" y="10"/>
                    </a:lnTo>
                    <a:lnTo>
                      <a:pt x="58" y="18"/>
                    </a:lnTo>
                    <a:lnTo>
                      <a:pt x="64" y="27"/>
                    </a:lnTo>
                    <a:lnTo>
                      <a:pt x="74" y="30"/>
                    </a:lnTo>
                    <a:lnTo>
                      <a:pt x="89" y="28"/>
                    </a:lnTo>
                    <a:lnTo>
                      <a:pt x="105" y="24"/>
                    </a:lnTo>
                    <a:lnTo>
                      <a:pt x="147" y="28"/>
                    </a:lnTo>
                    <a:lnTo>
                      <a:pt x="107" y="24"/>
                    </a:lnTo>
                    <a:lnTo>
                      <a:pt x="89" y="33"/>
                    </a:lnTo>
                    <a:lnTo>
                      <a:pt x="74" y="30"/>
                    </a:lnTo>
                    <a:lnTo>
                      <a:pt x="64" y="35"/>
                    </a:lnTo>
                    <a:lnTo>
                      <a:pt x="72" y="43"/>
                    </a:lnTo>
                    <a:lnTo>
                      <a:pt x="67" y="47"/>
                    </a:lnTo>
                    <a:lnTo>
                      <a:pt x="80" y="61"/>
                    </a:lnTo>
                    <a:lnTo>
                      <a:pt x="111" y="59"/>
                    </a:lnTo>
                    <a:lnTo>
                      <a:pt x="150" y="109"/>
                    </a:lnTo>
                    <a:lnTo>
                      <a:pt x="111" y="61"/>
                    </a:lnTo>
                    <a:lnTo>
                      <a:pt x="80" y="64"/>
                    </a:lnTo>
                    <a:lnTo>
                      <a:pt x="72" y="66"/>
                    </a:lnTo>
                    <a:lnTo>
                      <a:pt x="88" y="83"/>
                    </a:lnTo>
                    <a:lnTo>
                      <a:pt x="78" y="83"/>
                    </a:lnTo>
                    <a:lnTo>
                      <a:pt x="95" y="103"/>
                    </a:lnTo>
                    <a:lnTo>
                      <a:pt x="128" y="128"/>
                    </a:lnTo>
                    <a:lnTo>
                      <a:pt x="165" y="172"/>
                    </a:lnTo>
                    <a:lnTo>
                      <a:pt x="127" y="132"/>
                    </a:lnTo>
                    <a:lnTo>
                      <a:pt x="94" y="106"/>
                    </a:lnTo>
                    <a:lnTo>
                      <a:pt x="85" y="107"/>
                    </a:lnTo>
                    <a:lnTo>
                      <a:pt x="99" y="122"/>
                    </a:lnTo>
                    <a:lnTo>
                      <a:pt x="89" y="126"/>
                    </a:lnTo>
                    <a:lnTo>
                      <a:pt x="102" y="145"/>
                    </a:lnTo>
                    <a:lnTo>
                      <a:pt x="180" y="298"/>
                    </a:lnTo>
                    <a:lnTo>
                      <a:pt x="102" y="148"/>
                    </a:lnTo>
                    <a:lnTo>
                      <a:pt x="90" y="148"/>
                    </a:lnTo>
                    <a:lnTo>
                      <a:pt x="103" y="171"/>
                    </a:lnTo>
                    <a:lnTo>
                      <a:pt x="94" y="169"/>
                    </a:lnTo>
                    <a:lnTo>
                      <a:pt x="105" y="198"/>
                    </a:lnTo>
                    <a:lnTo>
                      <a:pt x="137" y="251"/>
                    </a:lnTo>
                    <a:lnTo>
                      <a:pt x="171" y="326"/>
                    </a:lnTo>
                    <a:lnTo>
                      <a:pt x="137" y="251"/>
                    </a:lnTo>
                    <a:lnTo>
                      <a:pt x="104" y="200"/>
                    </a:lnTo>
                    <a:lnTo>
                      <a:pt x="94" y="194"/>
                    </a:lnTo>
                    <a:lnTo>
                      <a:pt x="102" y="213"/>
                    </a:lnTo>
                    <a:lnTo>
                      <a:pt x="95" y="208"/>
                    </a:lnTo>
                    <a:lnTo>
                      <a:pt x="105" y="239"/>
                    </a:lnTo>
                    <a:lnTo>
                      <a:pt x="132" y="293"/>
                    </a:lnTo>
                    <a:lnTo>
                      <a:pt x="184" y="365"/>
                    </a:lnTo>
                    <a:lnTo>
                      <a:pt x="133" y="295"/>
                    </a:lnTo>
                    <a:lnTo>
                      <a:pt x="104" y="240"/>
                    </a:lnTo>
                    <a:lnTo>
                      <a:pt x="100" y="240"/>
                    </a:lnTo>
                    <a:lnTo>
                      <a:pt x="149" y="403"/>
                    </a:lnTo>
                    <a:lnTo>
                      <a:pt x="98" y="240"/>
                    </a:lnTo>
                    <a:lnTo>
                      <a:pt x="104" y="262"/>
                    </a:lnTo>
                    <a:lnTo>
                      <a:pt x="98" y="254"/>
                    </a:lnTo>
                    <a:lnTo>
                      <a:pt x="108" y="287"/>
                    </a:lnTo>
                    <a:lnTo>
                      <a:pt x="142" y="362"/>
                    </a:lnTo>
                    <a:lnTo>
                      <a:pt x="108" y="293"/>
                    </a:lnTo>
                    <a:lnTo>
                      <a:pt x="99" y="287"/>
                    </a:lnTo>
                    <a:lnTo>
                      <a:pt x="108" y="309"/>
                    </a:lnTo>
                    <a:lnTo>
                      <a:pt x="148" y="456"/>
                    </a:lnTo>
                    <a:lnTo>
                      <a:pt x="117" y="342"/>
                    </a:lnTo>
                    <a:lnTo>
                      <a:pt x="105" y="309"/>
                    </a:lnTo>
                    <a:lnTo>
                      <a:pt x="99" y="305"/>
                    </a:lnTo>
                    <a:lnTo>
                      <a:pt x="107" y="328"/>
                    </a:lnTo>
                    <a:lnTo>
                      <a:pt x="100" y="325"/>
                    </a:lnTo>
                    <a:lnTo>
                      <a:pt x="111" y="354"/>
                    </a:lnTo>
                    <a:lnTo>
                      <a:pt x="115" y="380"/>
                    </a:lnTo>
                    <a:lnTo>
                      <a:pt x="167" y="465"/>
                    </a:lnTo>
                    <a:lnTo>
                      <a:pt x="114" y="381"/>
                    </a:lnTo>
                    <a:lnTo>
                      <a:pt x="108" y="362"/>
                    </a:lnTo>
                    <a:lnTo>
                      <a:pt x="102" y="358"/>
                    </a:lnTo>
                    <a:lnTo>
                      <a:pt x="114" y="406"/>
                    </a:lnTo>
                    <a:lnTo>
                      <a:pt x="100" y="358"/>
                    </a:lnTo>
                    <a:lnTo>
                      <a:pt x="108" y="381"/>
                    </a:lnTo>
                    <a:lnTo>
                      <a:pt x="99" y="375"/>
                    </a:lnTo>
                    <a:lnTo>
                      <a:pt x="105" y="395"/>
                    </a:lnTo>
                    <a:lnTo>
                      <a:pt x="123" y="465"/>
                    </a:lnTo>
                    <a:lnTo>
                      <a:pt x="140" y="508"/>
                    </a:lnTo>
                    <a:lnTo>
                      <a:pt x="123" y="465"/>
                    </a:lnTo>
                    <a:lnTo>
                      <a:pt x="104" y="398"/>
                    </a:lnTo>
                    <a:lnTo>
                      <a:pt x="98" y="395"/>
                    </a:lnTo>
                    <a:lnTo>
                      <a:pt x="100" y="411"/>
                    </a:lnTo>
                    <a:lnTo>
                      <a:pt x="114" y="456"/>
                    </a:lnTo>
                    <a:lnTo>
                      <a:pt x="99" y="417"/>
                    </a:lnTo>
                    <a:lnTo>
                      <a:pt x="95" y="403"/>
                    </a:lnTo>
                    <a:lnTo>
                      <a:pt x="102" y="439"/>
                    </a:lnTo>
                    <a:lnTo>
                      <a:pt x="94" y="431"/>
                    </a:lnTo>
                    <a:lnTo>
                      <a:pt x="96" y="460"/>
                    </a:lnTo>
                    <a:lnTo>
                      <a:pt x="92" y="447"/>
                    </a:lnTo>
                    <a:lnTo>
                      <a:pt x="88" y="459"/>
                    </a:lnTo>
                    <a:lnTo>
                      <a:pt x="89" y="489"/>
                    </a:lnTo>
                    <a:lnTo>
                      <a:pt x="121" y="635"/>
                    </a:lnTo>
                    <a:lnTo>
                      <a:pt x="87" y="489"/>
                    </a:lnTo>
                    <a:lnTo>
                      <a:pt x="87" y="456"/>
                    </a:lnTo>
                    <a:lnTo>
                      <a:pt x="87" y="437"/>
                    </a:lnTo>
                    <a:lnTo>
                      <a:pt x="80" y="447"/>
                    </a:lnTo>
                    <a:lnTo>
                      <a:pt x="21" y="544"/>
                    </a:lnTo>
                    <a:lnTo>
                      <a:pt x="81" y="439"/>
                    </a:lnTo>
                    <a:lnTo>
                      <a:pt x="87" y="411"/>
                    </a:lnTo>
                    <a:lnTo>
                      <a:pt x="80" y="417"/>
                    </a:lnTo>
                    <a:lnTo>
                      <a:pt x="89" y="384"/>
                    </a:lnTo>
                    <a:lnTo>
                      <a:pt x="81" y="397"/>
                    </a:lnTo>
                    <a:lnTo>
                      <a:pt x="69" y="444"/>
                    </a:lnTo>
                    <a:lnTo>
                      <a:pt x="80" y="394"/>
                    </a:lnTo>
                    <a:lnTo>
                      <a:pt x="87" y="374"/>
                    </a:lnTo>
                    <a:lnTo>
                      <a:pt x="86" y="374"/>
                    </a:lnTo>
                    <a:lnTo>
                      <a:pt x="78" y="384"/>
                    </a:lnTo>
                    <a:lnTo>
                      <a:pt x="64" y="410"/>
                    </a:lnTo>
                    <a:lnTo>
                      <a:pt x="13" y="429"/>
                    </a:lnTo>
                    <a:lnTo>
                      <a:pt x="64" y="406"/>
                    </a:lnTo>
                    <a:lnTo>
                      <a:pt x="80" y="375"/>
                    </a:lnTo>
                    <a:lnTo>
                      <a:pt x="86" y="351"/>
                    </a:lnTo>
                    <a:lnTo>
                      <a:pt x="78" y="351"/>
                    </a:lnTo>
                    <a:lnTo>
                      <a:pt x="86" y="328"/>
                    </a:lnTo>
                    <a:lnTo>
                      <a:pt x="76" y="334"/>
                    </a:lnTo>
                    <a:lnTo>
                      <a:pt x="40" y="380"/>
                    </a:lnTo>
                    <a:lnTo>
                      <a:pt x="76" y="332"/>
                    </a:lnTo>
                    <a:lnTo>
                      <a:pt x="83" y="305"/>
                    </a:lnTo>
                    <a:lnTo>
                      <a:pt x="74" y="312"/>
                    </a:lnTo>
                    <a:lnTo>
                      <a:pt x="80" y="290"/>
                    </a:lnTo>
                    <a:lnTo>
                      <a:pt x="72" y="305"/>
                    </a:lnTo>
                    <a:lnTo>
                      <a:pt x="78" y="272"/>
                    </a:lnTo>
                    <a:lnTo>
                      <a:pt x="71" y="289"/>
                    </a:lnTo>
                    <a:lnTo>
                      <a:pt x="40" y="359"/>
                    </a:lnTo>
                    <a:lnTo>
                      <a:pt x="72" y="289"/>
                    </a:lnTo>
                    <a:lnTo>
                      <a:pt x="80" y="247"/>
                    </a:lnTo>
                    <a:lnTo>
                      <a:pt x="71" y="256"/>
                    </a:lnTo>
                    <a:lnTo>
                      <a:pt x="20" y="296"/>
                    </a:lnTo>
                    <a:lnTo>
                      <a:pt x="71" y="254"/>
                    </a:lnTo>
                    <a:lnTo>
                      <a:pt x="77" y="218"/>
                    </a:lnTo>
                    <a:lnTo>
                      <a:pt x="70" y="224"/>
                    </a:lnTo>
                    <a:lnTo>
                      <a:pt x="76" y="203"/>
                    </a:lnTo>
                    <a:lnTo>
                      <a:pt x="69" y="211"/>
                    </a:lnTo>
                    <a:lnTo>
                      <a:pt x="44" y="311"/>
                    </a:lnTo>
                    <a:lnTo>
                      <a:pt x="70" y="203"/>
                    </a:lnTo>
                    <a:lnTo>
                      <a:pt x="70" y="175"/>
                    </a:lnTo>
                    <a:lnTo>
                      <a:pt x="62" y="188"/>
                    </a:lnTo>
                    <a:lnTo>
                      <a:pt x="48" y="243"/>
                    </a:lnTo>
                    <a:lnTo>
                      <a:pt x="65" y="171"/>
                    </a:lnTo>
                    <a:lnTo>
                      <a:pt x="69" y="148"/>
                    </a:lnTo>
                    <a:lnTo>
                      <a:pt x="62" y="158"/>
                    </a:lnTo>
                    <a:lnTo>
                      <a:pt x="43" y="203"/>
                    </a:lnTo>
                    <a:lnTo>
                      <a:pt x="0" y="228"/>
                    </a:lnTo>
                    <a:lnTo>
                      <a:pt x="44" y="200"/>
                    </a:lnTo>
                    <a:lnTo>
                      <a:pt x="61" y="152"/>
                    </a:lnTo>
                    <a:lnTo>
                      <a:pt x="64" y="120"/>
                    </a:lnTo>
                    <a:lnTo>
                      <a:pt x="56" y="135"/>
                    </a:lnTo>
                    <a:lnTo>
                      <a:pt x="60" y="106"/>
                    </a:lnTo>
                    <a:lnTo>
                      <a:pt x="31" y="182"/>
                    </a:lnTo>
                    <a:lnTo>
                      <a:pt x="58" y="103"/>
                    </a:lnTo>
                    <a:lnTo>
                      <a:pt x="61" y="80"/>
                    </a:lnTo>
                    <a:lnTo>
                      <a:pt x="52" y="97"/>
                    </a:lnTo>
                    <a:lnTo>
                      <a:pt x="53" y="63"/>
                    </a:lnTo>
                    <a:lnTo>
                      <a:pt x="42" y="79"/>
                    </a:lnTo>
                    <a:lnTo>
                      <a:pt x="2" y="139"/>
                    </a:lnTo>
                    <a:lnTo>
                      <a:pt x="42" y="77"/>
                    </a:lnTo>
                    <a:lnTo>
                      <a:pt x="48" y="43"/>
                    </a:lnTo>
                    <a:lnTo>
                      <a:pt x="40" y="53"/>
                    </a:lnTo>
                    <a:lnTo>
                      <a:pt x="44" y="27"/>
                    </a:lnTo>
                    <a:lnTo>
                      <a:pt x="39" y="34"/>
                    </a:lnTo>
                    <a:lnTo>
                      <a:pt x="37" y="14"/>
                    </a:lnTo>
                    <a:lnTo>
                      <a:pt x="39" y="5"/>
                    </a:lnTo>
                    <a:lnTo>
                      <a:pt x="40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9" name="Freeform 95"/>
              <p:cNvSpPr>
                <a:spLocks/>
              </p:cNvSpPr>
              <p:nvPr/>
            </p:nvSpPr>
            <p:spPr bwMode="ltGray">
              <a:xfrm>
                <a:off x="5348" y="3757"/>
                <a:ext cx="38" cy="246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22" y="18"/>
                  </a:cxn>
                  <a:cxn ang="0">
                    <a:pos x="14" y="48"/>
                  </a:cxn>
                  <a:cxn ang="0">
                    <a:pos x="7" y="88"/>
                  </a:cxn>
                  <a:cxn ang="0">
                    <a:pos x="0" y="140"/>
                  </a:cxn>
                  <a:cxn ang="0">
                    <a:pos x="0" y="196"/>
                  </a:cxn>
                  <a:cxn ang="0">
                    <a:pos x="3" y="245"/>
                  </a:cxn>
                  <a:cxn ang="0">
                    <a:pos x="7" y="245"/>
                  </a:cxn>
                  <a:cxn ang="0">
                    <a:pos x="3" y="196"/>
                  </a:cxn>
                  <a:cxn ang="0">
                    <a:pos x="3" y="156"/>
                  </a:cxn>
                  <a:cxn ang="0">
                    <a:pos x="10" y="111"/>
                  </a:cxn>
                  <a:cxn ang="0">
                    <a:pos x="22" y="67"/>
                  </a:cxn>
                  <a:cxn ang="0">
                    <a:pos x="37" y="11"/>
                  </a:cxn>
                  <a:cxn ang="0">
                    <a:pos x="29" y="0"/>
                  </a:cxn>
                </a:cxnLst>
                <a:rect l="0" t="0" r="r" b="b"/>
                <a:pathLst>
                  <a:path w="38" h="246">
                    <a:moveTo>
                      <a:pt x="29" y="0"/>
                    </a:moveTo>
                    <a:lnTo>
                      <a:pt x="22" y="18"/>
                    </a:lnTo>
                    <a:lnTo>
                      <a:pt x="14" y="48"/>
                    </a:lnTo>
                    <a:lnTo>
                      <a:pt x="7" y="88"/>
                    </a:lnTo>
                    <a:lnTo>
                      <a:pt x="0" y="140"/>
                    </a:lnTo>
                    <a:lnTo>
                      <a:pt x="0" y="196"/>
                    </a:lnTo>
                    <a:lnTo>
                      <a:pt x="3" y="245"/>
                    </a:lnTo>
                    <a:lnTo>
                      <a:pt x="7" y="245"/>
                    </a:lnTo>
                    <a:lnTo>
                      <a:pt x="3" y="196"/>
                    </a:lnTo>
                    <a:lnTo>
                      <a:pt x="3" y="156"/>
                    </a:lnTo>
                    <a:lnTo>
                      <a:pt x="10" y="111"/>
                    </a:lnTo>
                    <a:lnTo>
                      <a:pt x="22" y="67"/>
                    </a:lnTo>
                    <a:lnTo>
                      <a:pt x="37" y="11"/>
                    </a:lnTo>
                    <a:lnTo>
                      <a:pt x="29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20" name="Freeform 96"/>
              <p:cNvSpPr>
                <a:spLocks/>
              </p:cNvSpPr>
              <p:nvPr/>
            </p:nvSpPr>
            <p:spPr bwMode="ltGray">
              <a:xfrm>
                <a:off x="5507" y="3623"/>
                <a:ext cx="63" cy="247"/>
              </a:xfrm>
              <a:custGeom>
                <a:avLst/>
                <a:gdLst/>
                <a:ahLst/>
                <a:cxnLst>
                  <a:cxn ang="0">
                    <a:pos x="1" y="39"/>
                  </a:cxn>
                  <a:cxn ang="0">
                    <a:pos x="14" y="0"/>
                  </a:cxn>
                  <a:cxn ang="0">
                    <a:pos x="23" y="0"/>
                  </a:cxn>
                  <a:cxn ang="0">
                    <a:pos x="29" y="2"/>
                  </a:cxn>
                  <a:cxn ang="0">
                    <a:pos x="35" y="13"/>
                  </a:cxn>
                  <a:cxn ang="0">
                    <a:pos x="49" y="44"/>
                  </a:cxn>
                  <a:cxn ang="0">
                    <a:pos x="54" y="59"/>
                  </a:cxn>
                  <a:cxn ang="0">
                    <a:pos x="57" y="73"/>
                  </a:cxn>
                  <a:cxn ang="0">
                    <a:pos x="61" y="115"/>
                  </a:cxn>
                  <a:cxn ang="0">
                    <a:pos x="62" y="128"/>
                  </a:cxn>
                  <a:cxn ang="0">
                    <a:pos x="61" y="144"/>
                  </a:cxn>
                  <a:cxn ang="0">
                    <a:pos x="58" y="162"/>
                  </a:cxn>
                  <a:cxn ang="0">
                    <a:pos x="53" y="188"/>
                  </a:cxn>
                  <a:cxn ang="0">
                    <a:pos x="47" y="205"/>
                  </a:cxn>
                  <a:cxn ang="0">
                    <a:pos x="40" y="222"/>
                  </a:cxn>
                  <a:cxn ang="0">
                    <a:pos x="27" y="246"/>
                  </a:cxn>
                  <a:cxn ang="0">
                    <a:pos x="34" y="217"/>
                  </a:cxn>
                  <a:cxn ang="0">
                    <a:pos x="39" y="191"/>
                  </a:cxn>
                  <a:cxn ang="0">
                    <a:pos x="43" y="167"/>
                  </a:cxn>
                  <a:cxn ang="0">
                    <a:pos x="42" y="144"/>
                  </a:cxn>
                  <a:cxn ang="0">
                    <a:pos x="40" y="128"/>
                  </a:cxn>
                  <a:cxn ang="0">
                    <a:pos x="43" y="108"/>
                  </a:cxn>
                  <a:cxn ang="0">
                    <a:pos x="45" y="91"/>
                  </a:cxn>
                  <a:cxn ang="0">
                    <a:pos x="38" y="59"/>
                  </a:cxn>
                  <a:cxn ang="0">
                    <a:pos x="38" y="41"/>
                  </a:cxn>
                  <a:cxn ang="0">
                    <a:pos x="32" y="27"/>
                  </a:cxn>
                  <a:cxn ang="0">
                    <a:pos x="23" y="10"/>
                  </a:cxn>
                  <a:cxn ang="0">
                    <a:pos x="17" y="24"/>
                  </a:cxn>
                  <a:cxn ang="0">
                    <a:pos x="0" y="46"/>
                  </a:cxn>
                  <a:cxn ang="0">
                    <a:pos x="1" y="39"/>
                  </a:cxn>
                </a:cxnLst>
                <a:rect l="0" t="0" r="r" b="b"/>
                <a:pathLst>
                  <a:path w="63" h="247">
                    <a:moveTo>
                      <a:pt x="1" y="39"/>
                    </a:moveTo>
                    <a:lnTo>
                      <a:pt x="14" y="0"/>
                    </a:lnTo>
                    <a:lnTo>
                      <a:pt x="23" y="0"/>
                    </a:lnTo>
                    <a:lnTo>
                      <a:pt x="29" y="2"/>
                    </a:lnTo>
                    <a:lnTo>
                      <a:pt x="35" y="13"/>
                    </a:lnTo>
                    <a:lnTo>
                      <a:pt x="49" y="44"/>
                    </a:lnTo>
                    <a:lnTo>
                      <a:pt x="54" y="59"/>
                    </a:lnTo>
                    <a:lnTo>
                      <a:pt x="57" y="73"/>
                    </a:lnTo>
                    <a:lnTo>
                      <a:pt x="61" y="115"/>
                    </a:lnTo>
                    <a:lnTo>
                      <a:pt x="62" y="128"/>
                    </a:lnTo>
                    <a:lnTo>
                      <a:pt x="61" y="144"/>
                    </a:lnTo>
                    <a:lnTo>
                      <a:pt x="58" y="162"/>
                    </a:lnTo>
                    <a:lnTo>
                      <a:pt x="53" y="188"/>
                    </a:lnTo>
                    <a:lnTo>
                      <a:pt x="47" y="205"/>
                    </a:lnTo>
                    <a:lnTo>
                      <a:pt x="40" y="222"/>
                    </a:lnTo>
                    <a:lnTo>
                      <a:pt x="27" y="246"/>
                    </a:lnTo>
                    <a:lnTo>
                      <a:pt x="34" y="217"/>
                    </a:lnTo>
                    <a:lnTo>
                      <a:pt x="39" y="191"/>
                    </a:lnTo>
                    <a:lnTo>
                      <a:pt x="43" y="167"/>
                    </a:lnTo>
                    <a:lnTo>
                      <a:pt x="42" y="144"/>
                    </a:lnTo>
                    <a:lnTo>
                      <a:pt x="40" y="128"/>
                    </a:lnTo>
                    <a:lnTo>
                      <a:pt x="43" y="108"/>
                    </a:lnTo>
                    <a:lnTo>
                      <a:pt x="45" y="91"/>
                    </a:lnTo>
                    <a:lnTo>
                      <a:pt x="38" y="59"/>
                    </a:lnTo>
                    <a:lnTo>
                      <a:pt x="38" y="41"/>
                    </a:lnTo>
                    <a:lnTo>
                      <a:pt x="32" y="27"/>
                    </a:lnTo>
                    <a:lnTo>
                      <a:pt x="23" y="10"/>
                    </a:lnTo>
                    <a:lnTo>
                      <a:pt x="17" y="24"/>
                    </a:lnTo>
                    <a:lnTo>
                      <a:pt x="0" y="46"/>
                    </a:lnTo>
                    <a:lnTo>
                      <a:pt x="1" y="39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21" name="Freeform 97"/>
              <p:cNvSpPr>
                <a:spLocks/>
              </p:cNvSpPr>
              <p:nvPr/>
            </p:nvSpPr>
            <p:spPr bwMode="ltGray">
              <a:xfrm>
                <a:off x="5309" y="3405"/>
                <a:ext cx="154" cy="444"/>
              </a:xfrm>
              <a:custGeom>
                <a:avLst/>
                <a:gdLst/>
                <a:ahLst/>
                <a:cxnLst>
                  <a:cxn ang="0">
                    <a:pos x="103" y="5"/>
                  </a:cxn>
                  <a:cxn ang="0">
                    <a:pos x="98" y="18"/>
                  </a:cxn>
                  <a:cxn ang="0">
                    <a:pos x="64" y="17"/>
                  </a:cxn>
                  <a:cxn ang="0">
                    <a:pos x="78" y="23"/>
                  </a:cxn>
                  <a:cxn ang="0">
                    <a:pos x="92" y="30"/>
                  </a:cxn>
                  <a:cxn ang="0">
                    <a:pos x="60" y="41"/>
                  </a:cxn>
                  <a:cxn ang="0">
                    <a:pos x="85" y="46"/>
                  </a:cxn>
                  <a:cxn ang="0">
                    <a:pos x="88" y="57"/>
                  </a:cxn>
                  <a:cxn ang="0">
                    <a:pos x="16" y="120"/>
                  </a:cxn>
                  <a:cxn ang="0">
                    <a:pos x="82" y="74"/>
                  </a:cxn>
                  <a:cxn ang="0">
                    <a:pos x="68" y="102"/>
                  </a:cxn>
                  <a:cxn ang="0">
                    <a:pos x="77" y="103"/>
                  </a:cxn>
                  <a:cxn ang="0">
                    <a:pos x="64" y="138"/>
                  </a:cxn>
                  <a:cxn ang="0">
                    <a:pos x="38" y="175"/>
                  </a:cxn>
                  <a:cxn ang="0">
                    <a:pos x="68" y="148"/>
                  </a:cxn>
                  <a:cxn ang="0">
                    <a:pos x="43" y="204"/>
                  </a:cxn>
                  <a:cxn ang="0">
                    <a:pos x="65" y="166"/>
                  </a:cxn>
                  <a:cxn ang="0">
                    <a:pos x="71" y="166"/>
                  </a:cxn>
                  <a:cxn ang="0">
                    <a:pos x="63" y="201"/>
                  </a:cxn>
                  <a:cxn ang="0">
                    <a:pos x="70" y="201"/>
                  </a:cxn>
                  <a:cxn ang="0">
                    <a:pos x="55" y="238"/>
                  </a:cxn>
                  <a:cxn ang="0">
                    <a:pos x="64" y="230"/>
                  </a:cxn>
                  <a:cxn ang="0">
                    <a:pos x="56" y="264"/>
                  </a:cxn>
                  <a:cxn ang="0">
                    <a:pos x="63" y="253"/>
                  </a:cxn>
                  <a:cxn ang="0">
                    <a:pos x="69" y="250"/>
                  </a:cxn>
                  <a:cxn ang="0">
                    <a:pos x="64" y="276"/>
                  </a:cxn>
                  <a:cxn ang="0">
                    <a:pos x="50" y="325"/>
                  </a:cxn>
                  <a:cxn ang="0">
                    <a:pos x="69" y="287"/>
                  </a:cxn>
                  <a:cxn ang="0">
                    <a:pos x="73" y="280"/>
                  </a:cxn>
                  <a:cxn ang="0">
                    <a:pos x="72" y="322"/>
                  </a:cxn>
                  <a:cxn ang="0">
                    <a:pos x="78" y="340"/>
                  </a:cxn>
                  <a:cxn ang="0">
                    <a:pos x="80" y="319"/>
                  </a:cxn>
                  <a:cxn ang="0">
                    <a:pos x="135" y="379"/>
                  </a:cxn>
                  <a:cxn ang="0">
                    <a:pos x="85" y="290"/>
                  </a:cxn>
                  <a:cxn ang="0">
                    <a:pos x="96" y="310"/>
                  </a:cxn>
                  <a:cxn ang="0">
                    <a:pos x="81" y="260"/>
                  </a:cxn>
                  <a:cxn ang="0">
                    <a:pos x="141" y="299"/>
                  </a:cxn>
                  <a:cxn ang="0">
                    <a:pos x="81" y="245"/>
                  </a:cxn>
                  <a:cxn ang="0">
                    <a:pos x="89" y="233"/>
                  </a:cxn>
                  <a:cxn ang="0">
                    <a:pos x="83" y="212"/>
                  </a:cxn>
                  <a:cxn ang="0">
                    <a:pos x="92" y="212"/>
                  </a:cxn>
                  <a:cxn ang="0">
                    <a:pos x="120" y="250"/>
                  </a:cxn>
                  <a:cxn ang="0">
                    <a:pos x="93" y="178"/>
                  </a:cxn>
                  <a:cxn ang="0">
                    <a:pos x="88" y="152"/>
                  </a:cxn>
                  <a:cxn ang="0">
                    <a:pos x="96" y="148"/>
                  </a:cxn>
                  <a:cxn ang="0">
                    <a:pos x="94" y="122"/>
                  </a:cxn>
                  <a:cxn ang="0">
                    <a:pos x="97" y="119"/>
                  </a:cxn>
                  <a:cxn ang="0">
                    <a:pos x="116" y="142"/>
                  </a:cxn>
                  <a:cxn ang="0">
                    <a:pos x="102" y="106"/>
                  </a:cxn>
                  <a:cxn ang="0">
                    <a:pos x="103" y="74"/>
                  </a:cxn>
                  <a:cxn ang="0">
                    <a:pos x="102" y="56"/>
                  </a:cxn>
                  <a:cxn ang="0">
                    <a:pos x="117" y="56"/>
                  </a:cxn>
                  <a:cxn ang="0">
                    <a:pos x="112" y="30"/>
                  </a:cxn>
                  <a:cxn ang="0">
                    <a:pos x="120" y="24"/>
                  </a:cxn>
                  <a:cxn ang="0">
                    <a:pos x="118" y="0"/>
                  </a:cxn>
                </a:cxnLst>
                <a:rect l="0" t="0" r="r" b="b"/>
                <a:pathLst>
                  <a:path w="154" h="444">
                    <a:moveTo>
                      <a:pt x="118" y="0"/>
                    </a:moveTo>
                    <a:lnTo>
                      <a:pt x="112" y="1"/>
                    </a:lnTo>
                    <a:lnTo>
                      <a:pt x="103" y="5"/>
                    </a:lnTo>
                    <a:lnTo>
                      <a:pt x="109" y="7"/>
                    </a:lnTo>
                    <a:lnTo>
                      <a:pt x="104" y="12"/>
                    </a:lnTo>
                    <a:lnTo>
                      <a:pt x="98" y="18"/>
                    </a:lnTo>
                    <a:lnTo>
                      <a:pt x="90" y="21"/>
                    </a:lnTo>
                    <a:lnTo>
                      <a:pt x="78" y="20"/>
                    </a:lnTo>
                    <a:lnTo>
                      <a:pt x="64" y="17"/>
                    </a:lnTo>
                    <a:lnTo>
                      <a:pt x="30" y="20"/>
                    </a:lnTo>
                    <a:lnTo>
                      <a:pt x="64" y="17"/>
                    </a:lnTo>
                    <a:lnTo>
                      <a:pt x="78" y="23"/>
                    </a:lnTo>
                    <a:lnTo>
                      <a:pt x="90" y="21"/>
                    </a:lnTo>
                    <a:lnTo>
                      <a:pt x="98" y="25"/>
                    </a:lnTo>
                    <a:lnTo>
                      <a:pt x="92" y="30"/>
                    </a:lnTo>
                    <a:lnTo>
                      <a:pt x="96" y="33"/>
                    </a:lnTo>
                    <a:lnTo>
                      <a:pt x="85" y="43"/>
                    </a:lnTo>
                    <a:lnTo>
                      <a:pt x="60" y="41"/>
                    </a:lnTo>
                    <a:lnTo>
                      <a:pt x="28" y="76"/>
                    </a:lnTo>
                    <a:lnTo>
                      <a:pt x="60" y="43"/>
                    </a:lnTo>
                    <a:lnTo>
                      <a:pt x="85" y="46"/>
                    </a:lnTo>
                    <a:lnTo>
                      <a:pt x="92" y="46"/>
                    </a:lnTo>
                    <a:lnTo>
                      <a:pt x="79" y="57"/>
                    </a:lnTo>
                    <a:lnTo>
                      <a:pt x="88" y="57"/>
                    </a:lnTo>
                    <a:lnTo>
                      <a:pt x="73" y="71"/>
                    </a:lnTo>
                    <a:lnTo>
                      <a:pt x="46" y="89"/>
                    </a:lnTo>
                    <a:lnTo>
                      <a:pt x="16" y="120"/>
                    </a:lnTo>
                    <a:lnTo>
                      <a:pt x="47" y="92"/>
                    </a:lnTo>
                    <a:lnTo>
                      <a:pt x="74" y="74"/>
                    </a:lnTo>
                    <a:lnTo>
                      <a:pt x="82" y="74"/>
                    </a:lnTo>
                    <a:lnTo>
                      <a:pt x="70" y="84"/>
                    </a:lnTo>
                    <a:lnTo>
                      <a:pt x="78" y="87"/>
                    </a:lnTo>
                    <a:lnTo>
                      <a:pt x="68" y="102"/>
                    </a:lnTo>
                    <a:lnTo>
                      <a:pt x="2" y="208"/>
                    </a:lnTo>
                    <a:lnTo>
                      <a:pt x="68" y="103"/>
                    </a:lnTo>
                    <a:lnTo>
                      <a:pt x="77" y="103"/>
                    </a:lnTo>
                    <a:lnTo>
                      <a:pt x="67" y="119"/>
                    </a:lnTo>
                    <a:lnTo>
                      <a:pt x="74" y="117"/>
                    </a:lnTo>
                    <a:lnTo>
                      <a:pt x="64" y="138"/>
                    </a:lnTo>
                    <a:lnTo>
                      <a:pt x="38" y="175"/>
                    </a:lnTo>
                    <a:lnTo>
                      <a:pt x="10" y="228"/>
                    </a:lnTo>
                    <a:lnTo>
                      <a:pt x="38" y="175"/>
                    </a:lnTo>
                    <a:lnTo>
                      <a:pt x="65" y="139"/>
                    </a:lnTo>
                    <a:lnTo>
                      <a:pt x="74" y="135"/>
                    </a:lnTo>
                    <a:lnTo>
                      <a:pt x="68" y="148"/>
                    </a:lnTo>
                    <a:lnTo>
                      <a:pt x="73" y="146"/>
                    </a:lnTo>
                    <a:lnTo>
                      <a:pt x="64" y="166"/>
                    </a:lnTo>
                    <a:lnTo>
                      <a:pt x="43" y="204"/>
                    </a:lnTo>
                    <a:lnTo>
                      <a:pt x="0" y="254"/>
                    </a:lnTo>
                    <a:lnTo>
                      <a:pt x="41" y="205"/>
                    </a:lnTo>
                    <a:lnTo>
                      <a:pt x="65" y="166"/>
                    </a:lnTo>
                    <a:lnTo>
                      <a:pt x="69" y="166"/>
                    </a:lnTo>
                    <a:lnTo>
                      <a:pt x="29" y="280"/>
                    </a:lnTo>
                    <a:lnTo>
                      <a:pt x="71" y="166"/>
                    </a:lnTo>
                    <a:lnTo>
                      <a:pt x="65" y="182"/>
                    </a:lnTo>
                    <a:lnTo>
                      <a:pt x="71" y="176"/>
                    </a:lnTo>
                    <a:lnTo>
                      <a:pt x="63" y="201"/>
                    </a:lnTo>
                    <a:lnTo>
                      <a:pt x="34" y="253"/>
                    </a:lnTo>
                    <a:lnTo>
                      <a:pt x="63" y="204"/>
                    </a:lnTo>
                    <a:lnTo>
                      <a:pt x="70" y="201"/>
                    </a:lnTo>
                    <a:lnTo>
                      <a:pt x="63" y="215"/>
                    </a:lnTo>
                    <a:lnTo>
                      <a:pt x="29" y="319"/>
                    </a:lnTo>
                    <a:lnTo>
                      <a:pt x="55" y="238"/>
                    </a:lnTo>
                    <a:lnTo>
                      <a:pt x="64" y="215"/>
                    </a:lnTo>
                    <a:lnTo>
                      <a:pt x="70" y="212"/>
                    </a:lnTo>
                    <a:lnTo>
                      <a:pt x="64" y="230"/>
                    </a:lnTo>
                    <a:lnTo>
                      <a:pt x="69" y="227"/>
                    </a:lnTo>
                    <a:lnTo>
                      <a:pt x="60" y="247"/>
                    </a:lnTo>
                    <a:lnTo>
                      <a:pt x="56" y="264"/>
                    </a:lnTo>
                    <a:lnTo>
                      <a:pt x="14" y="323"/>
                    </a:lnTo>
                    <a:lnTo>
                      <a:pt x="57" y="266"/>
                    </a:lnTo>
                    <a:lnTo>
                      <a:pt x="63" y="253"/>
                    </a:lnTo>
                    <a:lnTo>
                      <a:pt x="68" y="250"/>
                    </a:lnTo>
                    <a:lnTo>
                      <a:pt x="57" y="283"/>
                    </a:lnTo>
                    <a:lnTo>
                      <a:pt x="69" y="250"/>
                    </a:lnTo>
                    <a:lnTo>
                      <a:pt x="63" y="266"/>
                    </a:lnTo>
                    <a:lnTo>
                      <a:pt x="70" y="261"/>
                    </a:lnTo>
                    <a:lnTo>
                      <a:pt x="64" y="276"/>
                    </a:lnTo>
                    <a:lnTo>
                      <a:pt x="50" y="325"/>
                    </a:lnTo>
                    <a:lnTo>
                      <a:pt x="36" y="353"/>
                    </a:lnTo>
                    <a:lnTo>
                      <a:pt x="50" y="325"/>
                    </a:lnTo>
                    <a:lnTo>
                      <a:pt x="65" y="277"/>
                    </a:lnTo>
                    <a:lnTo>
                      <a:pt x="71" y="276"/>
                    </a:lnTo>
                    <a:lnTo>
                      <a:pt x="69" y="287"/>
                    </a:lnTo>
                    <a:lnTo>
                      <a:pt x="57" y="319"/>
                    </a:lnTo>
                    <a:lnTo>
                      <a:pt x="70" y="290"/>
                    </a:lnTo>
                    <a:lnTo>
                      <a:pt x="73" y="280"/>
                    </a:lnTo>
                    <a:lnTo>
                      <a:pt x="68" y="306"/>
                    </a:lnTo>
                    <a:lnTo>
                      <a:pt x="74" y="302"/>
                    </a:lnTo>
                    <a:lnTo>
                      <a:pt x="72" y="322"/>
                    </a:lnTo>
                    <a:lnTo>
                      <a:pt x="76" y="313"/>
                    </a:lnTo>
                    <a:lnTo>
                      <a:pt x="79" y="320"/>
                    </a:lnTo>
                    <a:lnTo>
                      <a:pt x="78" y="340"/>
                    </a:lnTo>
                    <a:lnTo>
                      <a:pt x="51" y="443"/>
                    </a:lnTo>
                    <a:lnTo>
                      <a:pt x="80" y="340"/>
                    </a:lnTo>
                    <a:lnTo>
                      <a:pt x="80" y="319"/>
                    </a:lnTo>
                    <a:lnTo>
                      <a:pt x="80" y="304"/>
                    </a:lnTo>
                    <a:lnTo>
                      <a:pt x="86" y="313"/>
                    </a:lnTo>
                    <a:lnTo>
                      <a:pt x="135" y="379"/>
                    </a:lnTo>
                    <a:lnTo>
                      <a:pt x="84" y="306"/>
                    </a:lnTo>
                    <a:lnTo>
                      <a:pt x="80" y="287"/>
                    </a:lnTo>
                    <a:lnTo>
                      <a:pt x="85" y="290"/>
                    </a:lnTo>
                    <a:lnTo>
                      <a:pt x="78" y="267"/>
                    </a:lnTo>
                    <a:lnTo>
                      <a:pt x="84" y="277"/>
                    </a:lnTo>
                    <a:lnTo>
                      <a:pt x="96" y="310"/>
                    </a:lnTo>
                    <a:lnTo>
                      <a:pt x="85" y="274"/>
                    </a:lnTo>
                    <a:lnTo>
                      <a:pt x="80" y="260"/>
                    </a:lnTo>
                    <a:lnTo>
                      <a:pt x="81" y="260"/>
                    </a:lnTo>
                    <a:lnTo>
                      <a:pt x="88" y="267"/>
                    </a:lnTo>
                    <a:lnTo>
                      <a:pt x="99" y="286"/>
                    </a:lnTo>
                    <a:lnTo>
                      <a:pt x="141" y="299"/>
                    </a:lnTo>
                    <a:lnTo>
                      <a:pt x="98" y="283"/>
                    </a:lnTo>
                    <a:lnTo>
                      <a:pt x="85" y="261"/>
                    </a:lnTo>
                    <a:lnTo>
                      <a:pt x="81" y="245"/>
                    </a:lnTo>
                    <a:lnTo>
                      <a:pt x="88" y="245"/>
                    </a:lnTo>
                    <a:lnTo>
                      <a:pt x="81" y="230"/>
                    </a:lnTo>
                    <a:lnTo>
                      <a:pt x="89" y="233"/>
                    </a:lnTo>
                    <a:lnTo>
                      <a:pt x="118" y="264"/>
                    </a:lnTo>
                    <a:lnTo>
                      <a:pt x="89" y="231"/>
                    </a:lnTo>
                    <a:lnTo>
                      <a:pt x="83" y="212"/>
                    </a:lnTo>
                    <a:lnTo>
                      <a:pt x="90" y="218"/>
                    </a:lnTo>
                    <a:lnTo>
                      <a:pt x="85" y="202"/>
                    </a:lnTo>
                    <a:lnTo>
                      <a:pt x="92" y="212"/>
                    </a:lnTo>
                    <a:lnTo>
                      <a:pt x="88" y="189"/>
                    </a:lnTo>
                    <a:lnTo>
                      <a:pt x="93" y="201"/>
                    </a:lnTo>
                    <a:lnTo>
                      <a:pt x="120" y="250"/>
                    </a:lnTo>
                    <a:lnTo>
                      <a:pt x="92" y="201"/>
                    </a:lnTo>
                    <a:lnTo>
                      <a:pt x="86" y="172"/>
                    </a:lnTo>
                    <a:lnTo>
                      <a:pt x="93" y="178"/>
                    </a:lnTo>
                    <a:lnTo>
                      <a:pt x="136" y="207"/>
                    </a:lnTo>
                    <a:lnTo>
                      <a:pt x="93" y="176"/>
                    </a:lnTo>
                    <a:lnTo>
                      <a:pt x="88" y="152"/>
                    </a:lnTo>
                    <a:lnTo>
                      <a:pt x="94" y="156"/>
                    </a:lnTo>
                    <a:lnTo>
                      <a:pt x="89" y="142"/>
                    </a:lnTo>
                    <a:lnTo>
                      <a:pt x="96" y="148"/>
                    </a:lnTo>
                    <a:lnTo>
                      <a:pt x="115" y="217"/>
                    </a:lnTo>
                    <a:lnTo>
                      <a:pt x="94" y="140"/>
                    </a:lnTo>
                    <a:lnTo>
                      <a:pt x="94" y="122"/>
                    </a:lnTo>
                    <a:lnTo>
                      <a:pt x="101" y="130"/>
                    </a:lnTo>
                    <a:lnTo>
                      <a:pt x="112" y="169"/>
                    </a:lnTo>
                    <a:lnTo>
                      <a:pt x="97" y="119"/>
                    </a:lnTo>
                    <a:lnTo>
                      <a:pt x="96" y="103"/>
                    </a:lnTo>
                    <a:lnTo>
                      <a:pt x="101" y="110"/>
                    </a:lnTo>
                    <a:lnTo>
                      <a:pt x="116" y="142"/>
                    </a:lnTo>
                    <a:lnTo>
                      <a:pt x="153" y="159"/>
                    </a:lnTo>
                    <a:lnTo>
                      <a:pt x="115" y="139"/>
                    </a:lnTo>
                    <a:lnTo>
                      <a:pt x="102" y="106"/>
                    </a:lnTo>
                    <a:lnTo>
                      <a:pt x="99" y="84"/>
                    </a:lnTo>
                    <a:lnTo>
                      <a:pt x="106" y="94"/>
                    </a:lnTo>
                    <a:lnTo>
                      <a:pt x="103" y="74"/>
                    </a:lnTo>
                    <a:lnTo>
                      <a:pt x="127" y="128"/>
                    </a:lnTo>
                    <a:lnTo>
                      <a:pt x="104" y="71"/>
                    </a:lnTo>
                    <a:lnTo>
                      <a:pt x="102" y="56"/>
                    </a:lnTo>
                    <a:lnTo>
                      <a:pt x="109" y="69"/>
                    </a:lnTo>
                    <a:lnTo>
                      <a:pt x="108" y="44"/>
                    </a:lnTo>
                    <a:lnTo>
                      <a:pt x="117" y="56"/>
                    </a:lnTo>
                    <a:lnTo>
                      <a:pt x="151" y="97"/>
                    </a:lnTo>
                    <a:lnTo>
                      <a:pt x="117" y="54"/>
                    </a:lnTo>
                    <a:lnTo>
                      <a:pt x="112" y="30"/>
                    </a:lnTo>
                    <a:lnTo>
                      <a:pt x="118" y="37"/>
                    </a:lnTo>
                    <a:lnTo>
                      <a:pt x="115" y="18"/>
                    </a:lnTo>
                    <a:lnTo>
                      <a:pt x="120" y="24"/>
                    </a:lnTo>
                    <a:lnTo>
                      <a:pt x="121" y="10"/>
                    </a:lnTo>
                    <a:lnTo>
                      <a:pt x="120" y="4"/>
                    </a:lnTo>
                    <a:lnTo>
                      <a:pt x="118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22" name="Freeform 98"/>
              <p:cNvSpPr>
                <a:spLocks/>
              </p:cNvSpPr>
              <p:nvPr/>
            </p:nvSpPr>
            <p:spPr bwMode="ltGray">
              <a:xfrm>
                <a:off x="5642" y="3851"/>
                <a:ext cx="42" cy="254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10" y="4"/>
                  </a:cxn>
                  <a:cxn ang="0">
                    <a:pos x="24" y="50"/>
                  </a:cxn>
                  <a:cxn ang="0">
                    <a:pos x="32" y="92"/>
                  </a:cxn>
                  <a:cxn ang="0">
                    <a:pos x="41" y="145"/>
                  </a:cxn>
                  <a:cxn ang="0">
                    <a:pos x="41" y="202"/>
                  </a:cxn>
                  <a:cxn ang="0">
                    <a:pos x="36" y="253"/>
                  </a:cxn>
                  <a:cxn ang="0">
                    <a:pos x="32" y="253"/>
                  </a:cxn>
                  <a:cxn ang="0">
                    <a:pos x="36" y="202"/>
                  </a:cxn>
                  <a:cxn ang="0">
                    <a:pos x="36" y="161"/>
                  </a:cxn>
                  <a:cxn ang="0">
                    <a:pos x="28" y="115"/>
                  </a:cxn>
                  <a:cxn ang="0">
                    <a:pos x="16" y="69"/>
                  </a:cxn>
                  <a:cxn ang="0">
                    <a:pos x="0" y="11"/>
                  </a:cxn>
                  <a:cxn ang="0">
                    <a:pos x="8" y="0"/>
                  </a:cxn>
                </a:cxnLst>
                <a:rect l="0" t="0" r="r" b="b"/>
                <a:pathLst>
                  <a:path w="42" h="254">
                    <a:moveTo>
                      <a:pt x="8" y="0"/>
                    </a:moveTo>
                    <a:lnTo>
                      <a:pt x="10" y="4"/>
                    </a:lnTo>
                    <a:lnTo>
                      <a:pt x="24" y="50"/>
                    </a:lnTo>
                    <a:lnTo>
                      <a:pt x="32" y="92"/>
                    </a:lnTo>
                    <a:lnTo>
                      <a:pt x="41" y="145"/>
                    </a:lnTo>
                    <a:lnTo>
                      <a:pt x="41" y="202"/>
                    </a:lnTo>
                    <a:lnTo>
                      <a:pt x="36" y="253"/>
                    </a:lnTo>
                    <a:lnTo>
                      <a:pt x="32" y="253"/>
                    </a:lnTo>
                    <a:lnTo>
                      <a:pt x="36" y="202"/>
                    </a:lnTo>
                    <a:lnTo>
                      <a:pt x="36" y="161"/>
                    </a:lnTo>
                    <a:lnTo>
                      <a:pt x="28" y="115"/>
                    </a:lnTo>
                    <a:lnTo>
                      <a:pt x="16" y="69"/>
                    </a:lnTo>
                    <a:lnTo>
                      <a:pt x="0" y="11"/>
                    </a:lnTo>
                    <a:lnTo>
                      <a:pt x="8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23" name="Freeform 99"/>
              <p:cNvSpPr>
                <a:spLocks/>
              </p:cNvSpPr>
              <p:nvPr/>
            </p:nvSpPr>
            <p:spPr bwMode="ltGray">
              <a:xfrm>
                <a:off x="4706" y="3391"/>
                <a:ext cx="37" cy="433"/>
              </a:xfrm>
              <a:custGeom>
                <a:avLst/>
                <a:gdLst/>
                <a:ahLst/>
                <a:cxnLst>
                  <a:cxn ang="0">
                    <a:pos x="28" y="0"/>
                  </a:cxn>
                  <a:cxn ang="0">
                    <a:pos x="36" y="15"/>
                  </a:cxn>
                  <a:cxn ang="0">
                    <a:pos x="25" y="180"/>
                  </a:cxn>
                  <a:cxn ang="0">
                    <a:pos x="27" y="227"/>
                  </a:cxn>
                  <a:cxn ang="0">
                    <a:pos x="31" y="432"/>
                  </a:cxn>
                  <a:cxn ang="0">
                    <a:pos x="9" y="269"/>
                  </a:cxn>
                  <a:cxn ang="0">
                    <a:pos x="5" y="221"/>
                  </a:cxn>
                  <a:cxn ang="0">
                    <a:pos x="1" y="184"/>
                  </a:cxn>
                  <a:cxn ang="0">
                    <a:pos x="0" y="146"/>
                  </a:cxn>
                  <a:cxn ang="0">
                    <a:pos x="4" y="109"/>
                  </a:cxn>
                  <a:cxn ang="0">
                    <a:pos x="8" y="61"/>
                  </a:cxn>
                  <a:cxn ang="0">
                    <a:pos x="28" y="0"/>
                  </a:cxn>
                </a:cxnLst>
                <a:rect l="0" t="0" r="r" b="b"/>
                <a:pathLst>
                  <a:path w="37" h="433">
                    <a:moveTo>
                      <a:pt x="28" y="0"/>
                    </a:moveTo>
                    <a:lnTo>
                      <a:pt x="36" y="15"/>
                    </a:lnTo>
                    <a:lnTo>
                      <a:pt x="25" y="180"/>
                    </a:lnTo>
                    <a:lnTo>
                      <a:pt x="27" y="227"/>
                    </a:lnTo>
                    <a:lnTo>
                      <a:pt x="31" y="432"/>
                    </a:lnTo>
                    <a:lnTo>
                      <a:pt x="9" y="269"/>
                    </a:lnTo>
                    <a:lnTo>
                      <a:pt x="5" y="221"/>
                    </a:lnTo>
                    <a:lnTo>
                      <a:pt x="1" y="184"/>
                    </a:lnTo>
                    <a:lnTo>
                      <a:pt x="0" y="146"/>
                    </a:lnTo>
                    <a:lnTo>
                      <a:pt x="4" y="109"/>
                    </a:lnTo>
                    <a:lnTo>
                      <a:pt x="8" y="61"/>
                    </a:lnTo>
                    <a:lnTo>
                      <a:pt x="28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24" name="Freeform 100"/>
              <p:cNvSpPr>
                <a:spLocks/>
              </p:cNvSpPr>
              <p:nvPr/>
            </p:nvSpPr>
            <p:spPr bwMode="ltGray">
              <a:xfrm>
                <a:off x="4368" y="3258"/>
                <a:ext cx="224" cy="609"/>
              </a:xfrm>
              <a:custGeom>
                <a:avLst/>
                <a:gdLst/>
                <a:ahLst/>
                <a:cxnLst>
                  <a:cxn ang="0">
                    <a:pos x="124" y="24"/>
                  </a:cxn>
                  <a:cxn ang="0">
                    <a:pos x="115" y="45"/>
                  </a:cxn>
                  <a:cxn ang="0">
                    <a:pos x="41" y="61"/>
                  </a:cxn>
                  <a:cxn ang="0">
                    <a:pos x="110" y="61"/>
                  </a:cxn>
                  <a:cxn ang="0">
                    <a:pos x="90" y="106"/>
                  </a:cxn>
                  <a:cxn ang="0">
                    <a:pos x="79" y="129"/>
                  </a:cxn>
                  <a:cxn ang="0">
                    <a:pos x="89" y="132"/>
                  </a:cxn>
                  <a:cxn ang="0">
                    <a:pos x="54" y="168"/>
                  </a:cxn>
                  <a:cxn ang="0">
                    <a:pos x="81" y="168"/>
                  </a:cxn>
                  <a:cxn ang="0">
                    <a:pos x="73" y="183"/>
                  </a:cxn>
                  <a:cxn ang="0">
                    <a:pos x="79" y="195"/>
                  </a:cxn>
                  <a:cxn ang="0">
                    <a:pos x="14" y="258"/>
                  </a:cxn>
                  <a:cxn ang="0">
                    <a:pos x="74" y="242"/>
                  </a:cxn>
                  <a:cxn ang="0">
                    <a:pos x="80" y="263"/>
                  </a:cxn>
                  <a:cxn ang="0">
                    <a:pos x="31" y="321"/>
                  </a:cxn>
                  <a:cxn ang="0">
                    <a:pos x="49" y="311"/>
                  </a:cxn>
                  <a:cxn ang="0">
                    <a:pos x="64" y="326"/>
                  </a:cxn>
                  <a:cxn ang="0">
                    <a:pos x="0" y="439"/>
                  </a:cxn>
                  <a:cxn ang="0">
                    <a:pos x="55" y="376"/>
                  </a:cxn>
                  <a:cxn ang="0">
                    <a:pos x="63" y="399"/>
                  </a:cxn>
                  <a:cxn ang="0">
                    <a:pos x="49" y="425"/>
                  </a:cxn>
                  <a:cxn ang="0">
                    <a:pos x="57" y="444"/>
                  </a:cxn>
                  <a:cxn ang="0">
                    <a:pos x="50" y="487"/>
                  </a:cxn>
                  <a:cxn ang="0">
                    <a:pos x="42" y="573"/>
                  </a:cxn>
                  <a:cxn ang="0">
                    <a:pos x="63" y="503"/>
                  </a:cxn>
                  <a:cxn ang="0">
                    <a:pos x="103" y="606"/>
                  </a:cxn>
                  <a:cxn ang="0">
                    <a:pos x="89" y="461"/>
                  </a:cxn>
                  <a:cxn ang="0">
                    <a:pos x="83" y="412"/>
                  </a:cxn>
                  <a:cxn ang="0">
                    <a:pos x="178" y="606"/>
                  </a:cxn>
                  <a:cxn ang="0">
                    <a:pos x="91" y="385"/>
                  </a:cxn>
                  <a:cxn ang="0">
                    <a:pos x="103" y="376"/>
                  </a:cxn>
                  <a:cxn ang="0">
                    <a:pos x="113" y="419"/>
                  </a:cxn>
                  <a:cxn ang="0">
                    <a:pos x="107" y="337"/>
                  </a:cxn>
                  <a:cxn ang="0">
                    <a:pos x="158" y="526"/>
                  </a:cxn>
                  <a:cxn ang="0">
                    <a:pos x="121" y="274"/>
                  </a:cxn>
                  <a:cxn ang="0">
                    <a:pos x="115" y="234"/>
                  </a:cxn>
                  <a:cxn ang="0">
                    <a:pos x="118" y="199"/>
                  </a:cxn>
                  <a:cxn ang="0">
                    <a:pos x="124" y="168"/>
                  </a:cxn>
                  <a:cxn ang="0">
                    <a:pos x="189" y="336"/>
                  </a:cxn>
                  <a:cxn ang="0">
                    <a:pos x="148" y="240"/>
                  </a:cxn>
                  <a:cxn ang="0">
                    <a:pos x="139" y="148"/>
                  </a:cxn>
                  <a:cxn ang="0">
                    <a:pos x="149" y="163"/>
                  </a:cxn>
                  <a:cxn ang="0">
                    <a:pos x="144" y="132"/>
                  </a:cxn>
                  <a:cxn ang="0">
                    <a:pos x="158" y="132"/>
                  </a:cxn>
                  <a:cxn ang="0">
                    <a:pos x="151" y="87"/>
                  </a:cxn>
                  <a:cxn ang="0">
                    <a:pos x="156" y="47"/>
                  </a:cxn>
                  <a:cxn ang="0">
                    <a:pos x="145" y="18"/>
                  </a:cxn>
                </a:cxnLst>
                <a:rect l="0" t="0" r="r" b="b"/>
                <a:pathLst>
                  <a:path w="224" h="609">
                    <a:moveTo>
                      <a:pt x="152" y="0"/>
                    </a:moveTo>
                    <a:lnTo>
                      <a:pt x="140" y="18"/>
                    </a:lnTo>
                    <a:lnTo>
                      <a:pt x="124" y="24"/>
                    </a:lnTo>
                    <a:lnTo>
                      <a:pt x="115" y="28"/>
                    </a:lnTo>
                    <a:lnTo>
                      <a:pt x="107" y="44"/>
                    </a:lnTo>
                    <a:lnTo>
                      <a:pt x="115" y="45"/>
                    </a:lnTo>
                    <a:lnTo>
                      <a:pt x="103" y="56"/>
                    </a:lnTo>
                    <a:lnTo>
                      <a:pt x="84" y="61"/>
                    </a:lnTo>
                    <a:lnTo>
                      <a:pt x="41" y="61"/>
                    </a:lnTo>
                    <a:lnTo>
                      <a:pt x="85" y="66"/>
                    </a:lnTo>
                    <a:lnTo>
                      <a:pt x="103" y="57"/>
                    </a:lnTo>
                    <a:lnTo>
                      <a:pt x="110" y="61"/>
                    </a:lnTo>
                    <a:lnTo>
                      <a:pt x="91" y="81"/>
                    </a:lnTo>
                    <a:lnTo>
                      <a:pt x="105" y="87"/>
                    </a:lnTo>
                    <a:lnTo>
                      <a:pt x="90" y="106"/>
                    </a:lnTo>
                    <a:lnTo>
                      <a:pt x="79" y="125"/>
                    </a:lnTo>
                    <a:lnTo>
                      <a:pt x="12" y="132"/>
                    </a:lnTo>
                    <a:lnTo>
                      <a:pt x="79" y="129"/>
                    </a:lnTo>
                    <a:lnTo>
                      <a:pt x="90" y="112"/>
                    </a:lnTo>
                    <a:lnTo>
                      <a:pt x="101" y="116"/>
                    </a:lnTo>
                    <a:lnTo>
                      <a:pt x="89" y="132"/>
                    </a:lnTo>
                    <a:lnTo>
                      <a:pt x="54" y="166"/>
                    </a:lnTo>
                    <a:lnTo>
                      <a:pt x="17" y="176"/>
                    </a:lnTo>
                    <a:lnTo>
                      <a:pt x="54" y="168"/>
                    </a:lnTo>
                    <a:lnTo>
                      <a:pt x="89" y="139"/>
                    </a:lnTo>
                    <a:lnTo>
                      <a:pt x="95" y="148"/>
                    </a:lnTo>
                    <a:lnTo>
                      <a:pt x="81" y="168"/>
                    </a:lnTo>
                    <a:lnTo>
                      <a:pt x="73" y="182"/>
                    </a:lnTo>
                    <a:lnTo>
                      <a:pt x="26" y="209"/>
                    </a:lnTo>
                    <a:lnTo>
                      <a:pt x="73" y="183"/>
                    </a:lnTo>
                    <a:lnTo>
                      <a:pt x="81" y="172"/>
                    </a:lnTo>
                    <a:lnTo>
                      <a:pt x="92" y="175"/>
                    </a:lnTo>
                    <a:lnTo>
                      <a:pt x="79" y="195"/>
                    </a:lnTo>
                    <a:lnTo>
                      <a:pt x="90" y="196"/>
                    </a:lnTo>
                    <a:lnTo>
                      <a:pt x="69" y="219"/>
                    </a:lnTo>
                    <a:lnTo>
                      <a:pt x="14" y="258"/>
                    </a:lnTo>
                    <a:lnTo>
                      <a:pt x="69" y="224"/>
                    </a:lnTo>
                    <a:lnTo>
                      <a:pt x="88" y="221"/>
                    </a:lnTo>
                    <a:lnTo>
                      <a:pt x="74" y="242"/>
                    </a:lnTo>
                    <a:lnTo>
                      <a:pt x="84" y="240"/>
                    </a:lnTo>
                    <a:lnTo>
                      <a:pt x="69" y="265"/>
                    </a:lnTo>
                    <a:lnTo>
                      <a:pt x="80" y="263"/>
                    </a:lnTo>
                    <a:lnTo>
                      <a:pt x="68" y="287"/>
                    </a:lnTo>
                    <a:lnTo>
                      <a:pt x="49" y="309"/>
                    </a:lnTo>
                    <a:lnTo>
                      <a:pt x="31" y="321"/>
                    </a:lnTo>
                    <a:lnTo>
                      <a:pt x="4" y="326"/>
                    </a:lnTo>
                    <a:lnTo>
                      <a:pt x="30" y="326"/>
                    </a:lnTo>
                    <a:lnTo>
                      <a:pt x="49" y="311"/>
                    </a:lnTo>
                    <a:lnTo>
                      <a:pt x="68" y="294"/>
                    </a:lnTo>
                    <a:lnTo>
                      <a:pt x="80" y="297"/>
                    </a:lnTo>
                    <a:lnTo>
                      <a:pt x="64" y="326"/>
                    </a:lnTo>
                    <a:lnTo>
                      <a:pt x="76" y="326"/>
                    </a:lnTo>
                    <a:lnTo>
                      <a:pt x="60" y="347"/>
                    </a:lnTo>
                    <a:lnTo>
                      <a:pt x="0" y="439"/>
                    </a:lnTo>
                    <a:lnTo>
                      <a:pt x="62" y="350"/>
                    </a:lnTo>
                    <a:lnTo>
                      <a:pt x="72" y="353"/>
                    </a:lnTo>
                    <a:lnTo>
                      <a:pt x="55" y="376"/>
                    </a:lnTo>
                    <a:lnTo>
                      <a:pt x="66" y="382"/>
                    </a:lnTo>
                    <a:lnTo>
                      <a:pt x="51" y="403"/>
                    </a:lnTo>
                    <a:lnTo>
                      <a:pt x="63" y="399"/>
                    </a:lnTo>
                    <a:lnTo>
                      <a:pt x="26" y="472"/>
                    </a:lnTo>
                    <a:lnTo>
                      <a:pt x="64" y="403"/>
                    </a:lnTo>
                    <a:lnTo>
                      <a:pt x="49" y="425"/>
                    </a:lnTo>
                    <a:lnTo>
                      <a:pt x="59" y="425"/>
                    </a:lnTo>
                    <a:lnTo>
                      <a:pt x="49" y="449"/>
                    </a:lnTo>
                    <a:lnTo>
                      <a:pt x="57" y="444"/>
                    </a:lnTo>
                    <a:lnTo>
                      <a:pt x="46" y="472"/>
                    </a:lnTo>
                    <a:lnTo>
                      <a:pt x="57" y="452"/>
                    </a:lnTo>
                    <a:lnTo>
                      <a:pt x="50" y="487"/>
                    </a:lnTo>
                    <a:lnTo>
                      <a:pt x="41" y="573"/>
                    </a:lnTo>
                    <a:lnTo>
                      <a:pt x="46" y="608"/>
                    </a:lnTo>
                    <a:lnTo>
                      <a:pt x="42" y="573"/>
                    </a:lnTo>
                    <a:lnTo>
                      <a:pt x="51" y="488"/>
                    </a:lnTo>
                    <a:lnTo>
                      <a:pt x="60" y="478"/>
                    </a:lnTo>
                    <a:lnTo>
                      <a:pt x="63" y="503"/>
                    </a:lnTo>
                    <a:lnTo>
                      <a:pt x="69" y="472"/>
                    </a:lnTo>
                    <a:lnTo>
                      <a:pt x="77" y="482"/>
                    </a:lnTo>
                    <a:lnTo>
                      <a:pt x="103" y="606"/>
                    </a:lnTo>
                    <a:lnTo>
                      <a:pt x="79" y="472"/>
                    </a:lnTo>
                    <a:lnTo>
                      <a:pt x="79" y="444"/>
                    </a:lnTo>
                    <a:lnTo>
                      <a:pt x="89" y="461"/>
                    </a:lnTo>
                    <a:lnTo>
                      <a:pt x="89" y="551"/>
                    </a:lnTo>
                    <a:lnTo>
                      <a:pt x="89" y="454"/>
                    </a:lnTo>
                    <a:lnTo>
                      <a:pt x="83" y="412"/>
                    </a:lnTo>
                    <a:lnTo>
                      <a:pt x="93" y="434"/>
                    </a:lnTo>
                    <a:lnTo>
                      <a:pt x="110" y="503"/>
                    </a:lnTo>
                    <a:lnTo>
                      <a:pt x="178" y="606"/>
                    </a:lnTo>
                    <a:lnTo>
                      <a:pt x="111" y="498"/>
                    </a:lnTo>
                    <a:lnTo>
                      <a:pt x="93" y="428"/>
                    </a:lnTo>
                    <a:lnTo>
                      <a:pt x="91" y="385"/>
                    </a:lnTo>
                    <a:lnTo>
                      <a:pt x="100" y="406"/>
                    </a:lnTo>
                    <a:lnTo>
                      <a:pt x="95" y="357"/>
                    </a:lnTo>
                    <a:lnTo>
                      <a:pt x="103" y="376"/>
                    </a:lnTo>
                    <a:lnTo>
                      <a:pt x="111" y="421"/>
                    </a:lnTo>
                    <a:lnTo>
                      <a:pt x="152" y="574"/>
                    </a:lnTo>
                    <a:lnTo>
                      <a:pt x="113" y="419"/>
                    </a:lnTo>
                    <a:lnTo>
                      <a:pt x="103" y="376"/>
                    </a:lnTo>
                    <a:lnTo>
                      <a:pt x="101" y="321"/>
                    </a:lnTo>
                    <a:lnTo>
                      <a:pt x="107" y="337"/>
                    </a:lnTo>
                    <a:lnTo>
                      <a:pt x="106" y="301"/>
                    </a:lnTo>
                    <a:lnTo>
                      <a:pt x="113" y="311"/>
                    </a:lnTo>
                    <a:lnTo>
                      <a:pt x="158" y="526"/>
                    </a:lnTo>
                    <a:lnTo>
                      <a:pt x="115" y="306"/>
                    </a:lnTo>
                    <a:lnTo>
                      <a:pt x="113" y="263"/>
                    </a:lnTo>
                    <a:lnTo>
                      <a:pt x="121" y="274"/>
                    </a:lnTo>
                    <a:lnTo>
                      <a:pt x="135" y="439"/>
                    </a:lnTo>
                    <a:lnTo>
                      <a:pt x="123" y="268"/>
                    </a:lnTo>
                    <a:lnTo>
                      <a:pt x="115" y="234"/>
                    </a:lnTo>
                    <a:lnTo>
                      <a:pt x="115" y="222"/>
                    </a:lnTo>
                    <a:lnTo>
                      <a:pt x="122" y="245"/>
                    </a:lnTo>
                    <a:lnTo>
                      <a:pt x="118" y="199"/>
                    </a:lnTo>
                    <a:lnTo>
                      <a:pt x="120" y="186"/>
                    </a:lnTo>
                    <a:lnTo>
                      <a:pt x="124" y="212"/>
                    </a:lnTo>
                    <a:lnTo>
                      <a:pt x="124" y="168"/>
                    </a:lnTo>
                    <a:lnTo>
                      <a:pt x="132" y="176"/>
                    </a:lnTo>
                    <a:lnTo>
                      <a:pt x="147" y="244"/>
                    </a:lnTo>
                    <a:lnTo>
                      <a:pt x="189" y="336"/>
                    </a:lnTo>
                    <a:lnTo>
                      <a:pt x="204" y="399"/>
                    </a:lnTo>
                    <a:lnTo>
                      <a:pt x="189" y="330"/>
                    </a:lnTo>
                    <a:lnTo>
                      <a:pt x="148" y="240"/>
                    </a:lnTo>
                    <a:lnTo>
                      <a:pt x="133" y="173"/>
                    </a:lnTo>
                    <a:lnTo>
                      <a:pt x="130" y="132"/>
                    </a:lnTo>
                    <a:lnTo>
                      <a:pt x="139" y="148"/>
                    </a:lnTo>
                    <a:lnTo>
                      <a:pt x="135" y="107"/>
                    </a:lnTo>
                    <a:lnTo>
                      <a:pt x="143" y="132"/>
                    </a:lnTo>
                    <a:lnTo>
                      <a:pt x="149" y="163"/>
                    </a:lnTo>
                    <a:lnTo>
                      <a:pt x="223" y="255"/>
                    </a:lnTo>
                    <a:lnTo>
                      <a:pt x="152" y="163"/>
                    </a:lnTo>
                    <a:lnTo>
                      <a:pt x="144" y="132"/>
                    </a:lnTo>
                    <a:lnTo>
                      <a:pt x="145" y="77"/>
                    </a:lnTo>
                    <a:lnTo>
                      <a:pt x="149" y="91"/>
                    </a:lnTo>
                    <a:lnTo>
                      <a:pt x="158" y="132"/>
                    </a:lnTo>
                    <a:lnTo>
                      <a:pt x="207" y="227"/>
                    </a:lnTo>
                    <a:lnTo>
                      <a:pt x="158" y="127"/>
                    </a:lnTo>
                    <a:lnTo>
                      <a:pt x="151" y="87"/>
                    </a:lnTo>
                    <a:lnTo>
                      <a:pt x="148" y="50"/>
                    </a:lnTo>
                    <a:lnTo>
                      <a:pt x="160" y="70"/>
                    </a:lnTo>
                    <a:lnTo>
                      <a:pt x="156" y="47"/>
                    </a:lnTo>
                    <a:lnTo>
                      <a:pt x="154" y="34"/>
                    </a:lnTo>
                    <a:lnTo>
                      <a:pt x="151" y="22"/>
                    </a:lnTo>
                    <a:lnTo>
                      <a:pt x="145" y="18"/>
                    </a:lnTo>
                    <a:lnTo>
                      <a:pt x="152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25" name="Freeform 101"/>
              <p:cNvSpPr>
                <a:spLocks/>
              </p:cNvSpPr>
              <p:nvPr/>
            </p:nvSpPr>
            <p:spPr bwMode="ltGray">
              <a:xfrm>
                <a:off x="4566" y="3358"/>
                <a:ext cx="109" cy="423"/>
              </a:xfrm>
              <a:custGeom>
                <a:avLst/>
                <a:gdLst/>
                <a:ahLst/>
                <a:cxnLst>
                  <a:cxn ang="0">
                    <a:pos x="106" y="44"/>
                  </a:cxn>
                  <a:cxn ang="0">
                    <a:pos x="68" y="0"/>
                  </a:cxn>
                  <a:cxn ang="0">
                    <a:pos x="56" y="1"/>
                  </a:cxn>
                  <a:cxn ang="0">
                    <a:pos x="46" y="5"/>
                  </a:cxn>
                  <a:cxn ang="0">
                    <a:pos x="38" y="23"/>
                  </a:cxn>
                  <a:cxn ang="0">
                    <a:pos x="18" y="79"/>
                  </a:cxn>
                  <a:cxn ang="0">
                    <a:pos x="11" y="102"/>
                  </a:cxn>
                  <a:cxn ang="0">
                    <a:pos x="6" y="125"/>
                  </a:cxn>
                  <a:cxn ang="0">
                    <a:pos x="1" y="198"/>
                  </a:cxn>
                  <a:cxn ang="0">
                    <a:pos x="0" y="220"/>
                  </a:cxn>
                  <a:cxn ang="0">
                    <a:pos x="1" y="247"/>
                  </a:cxn>
                  <a:cxn ang="0">
                    <a:pos x="4" y="276"/>
                  </a:cxn>
                  <a:cxn ang="0">
                    <a:pos x="12" y="322"/>
                  </a:cxn>
                  <a:cxn ang="0">
                    <a:pos x="19" y="351"/>
                  </a:cxn>
                  <a:cxn ang="0">
                    <a:pos x="29" y="383"/>
                  </a:cxn>
                  <a:cxn ang="0">
                    <a:pos x="49" y="422"/>
                  </a:cxn>
                  <a:cxn ang="0">
                    <a:pos x="39" y="373"/>
                  </a:cxn>
                  <a:cxn ang="0">
                    <a:pos x="31" y="326"/>
                  </a:cxn>
                  <a:cxn ang="0">
                    <a:pos x="26" y="286"/>
                  </a:cxn>
                  <a:cxn ang="0">
                    <a:pos x="28" y="247"/>
                  </a:cxn>
                  <a:cxn ang="0">
                    <a:pos x="29" y="220"/>
                  </a:cxn>
                  <a:cxn ang="0">
                    <a:pos x="26" y="187"/>
                  </a:cxn>
                  <a:cxn ang="0">
                    <a:pos x="24" y="158"/>
                  </a:cxn>
                  <a:cxn ang="0">
                    <a:pos x="32" y="102"/>
                  </a:cxn>
                  <a:cxn ang="0">
                    <a:pos x="34" y="73"/>
                  </a:cxn>
                  <a:cxn ang="0">
                    <a:pos x="41" y="48"/>
                  </a:cxn>
                  <a:cxn ang="0">
                    <a:pos x="56" y="18"/>
                  </a:cxn>
                  <a:cxn ang="0">
                    <a:pos x="71" y="18"/>
                  </a:cxn>
                  <a:cxn ang="0">
                    <a:pos x="108" y="59"/>
                  </a:cxn>
                  <a:cxn ang="0">
                    <a:pos x="106" y="44"/>
                  </a:cxn>
                </a:cxnLst>
                <a:rect l="0" t="0" r="r" b="b"/>
                <a:pathLst>
                  <a:path w="109" h="423">
                    <a:moveTo>
                      <a:pt x="106" y="44"/>
                    </a:moveTo>
                    <a:lnTo>
                      <a:pt x="68" y="0"/>
                    </a:lnTo>
                    <a:lnTo>
                      <a:pt x="56" y="1"/>
                    </a:lnTo>
                    <a:lnTo>
                      <a:pt x="46" y="5"/>
                    </a:lnTo>
                    <a:lnTo>
                      <a:pt x="38" y="23"/>
                    </a:lnTo>
                    <a:lnTo>
                      <a:pt x="18" y="79"/>
                    </a:lnTo>
                    <a:lnTo>
                      <a:pt x="11" y="102"/>
                    </a:lnTo>
                    <a:lnTo>
                      <a:pt x="6" y="125"/>
                    </a:lnTo>
                    <a:lnTo>
                      <a:pt x="1" y="198"/>
                    </a:lnTo>
                    <a:lnTo>
                      <a:pt x="0" y="220"/>
                    </a:lnTo>
                    <a:lnTo>
                      <a:pt x="1" y="247"/>
                    </a:lnTo>
                    <a:lnTo>
                      <a:pt x="4" y="276"/>
                    </a:lnTo>
                    <a:lnTo>
                      <a:pt x="12" y="322"/>
                    </a:lnTo>
                    <a:lnTo>
                      <a:pt x="19" y="351"/>
                    </a:lnTo>
                    <a:lnTo>
                      <a:pt x="29" y="383"/>
                    </a:lnTo>
                    <a:lnTo>
                      <a:pt x="49" y="422"/>
                    </a:lnTo>
                    <a:lnTo>
                      <a:pt x="39" y="373"/>
                    </a:lnTo>
                    <a:lnTo>
                      <a:pt x="31" y="326"/>
                    </a:lnTo>
                    <a:lnTo>
                      <a:pt x="26" y="286"/>
                    </a:lnTo>
                    <a:lnTo>
                      <a:pt x="28" y="247"/>
                    </a:lnTo>
                    <a:lnTo>
                      <a:pt x="29" y="220"/>
                    </a:lnTo>
                    <a:lnTo>
                      <a:pt x="26" y="187"/>
                    </a:lnTo>
                    <a:lnTo>
                      <a:pt x="24" y="158"/>
                    </a:lnTo>
                    <a:lnTo>
                      <a:pt x="32" y="102"/>
                    </a:lnTo>
                    <a:lnTo>
                      <a:pt x="34" y="73"/>
                    </a:lnTo>
                    <a:lnTo>
                      <a:pt x="41" y="48"/>
                    </a:lnTo>
                    <a:lnTo>
                      <a:pt x="56" y="18"/>
                    </a:lnTo>
                    <a:lnTo>
                      <a:pt x="71" y="18"/>
                    </a:lnTo>
                    <a:lnTo>
                      <a:pt x="108" y="59"/>
                    </a:lnTo>
                    <a:lnTo>
                      <a:pt x="106" y="44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26" name="Freeform 102"/>
              <p:cNvSpPr>
                <a:spLocks/>
              </p:cNvSpPr>
              <p:nvPr/>
            </p:nvSpPr>
            <p:spPr bwMode="ltGray">
              <a:xfrm>
                <a:off x="4808" y="3156"/>
                <a:ext cx="194" cy="455"/>
              </a:xfrm>
              <a:custGeom>
                <a:avLst/>
                <a:gdLst/>
                <a:ahLst/>
                <a:cxnLst>
                  <a:cxn ang="0">
                    <a:pos x="135" y="454"/>
                  </a:cxn>
                  <a:cxn ang="0">
                    <a:pos x="150" y="376"/>
                  </a:cxn>
                  <a:cxn ang="0">
                    <a:pos x="155" y="343"/>
                  </a:cxn>
                  <a:cxn ang="0">
                    <a:pos x="168" y="301"/>
                  </a:cxn>
                  <a:cxn ang="0">
                    <a:pos x="183" y="262"/>
                  </a:cxn>
                  <a:cxn ang="0">
                    <a:pos x="191" y="239"/>
                  </a:cxn>
                  <a:cxn ang="0">
                    <a:pos x="193" y="216"/>
                  </a:cxn>
                  <a:cxn ang="0">
                    <a:pos x="188" y="182"/>
                  </a:cxn>
                  <a:cxn ang="0">
                    <a:pos x="186" y="147"/>
                  </a:cxn>
                  <a:cxn ang="0">
                    <a:pos x="165" y="61"/>
                  </a:cxn>
                  <a:cxn ang="0">
                    <a:pos x="155" y="41"/>
                  </a:cxn>
                  <a:cxn ang="0">
                    <a:pos x="138" y="18"/>
                  </a:cxn>
                  <a:cxn ang="0">
                    <a:pos x="122" y="4"/>
                  </a:cxn>
                  <a:cxn ang="0">
                    <a:pos x="103" y="0"/>
                  </a:cxn>
                  <a:cxn ang="0">
                    <a:pos x="87" y="10"/>
                  </a:cxn>
                  <a:cxn ang="0">
                    <a:pos x="68" y="18"/>
                  </a:cxn>
                  <a:cxn ang="0">
                    <a:pos x="48" y="45"/>
                  </a:cxn>
                  <a:cxn ang="0">
                    <a:pos x="41" y="64"/>
                  </a:cxn>
                  <a:cxn ang="0">
                    <a:pos x="29" y="91"/>
                  </a:cxn>
                  <a:cxn ang="0">
                    <a:pos x="19" y="116"/>
                  </a:cxn>
                  <a:cxn ang="0">
                    <a:pos x="1" y="235"/>
                  </a:cxn>
                  <a:cxn ang="0">
                    <a:pos x="0" y="258"/>
                  </a:cxn>
                  <a:cxn ang="0">
                    <a:pos x="4" y="297"/>
                  </a:cxn>
                  <a:cxn ang="0">
                    <a:pos x="14" y="409"/>
                  </a:cxn>
                  <a:cxn ang="0">
                    <a:pos x="13" y="298"/>
                  </a:cxn>
                  <a:cxn ang="0">
                    <a:pos x="19" y="251"/>
                  </a:cxn>
                  <a:cxn ang="0">
                    <a:pos x="23" y="221"/>
                  </a:cxn>
                  <a:cxn ang="0">
                    <a:pos x="31" y="182"/>
                  </a:cxn>
                  <a:cxn ang="0">
                    <a:pos x="38" y="143"/>
                  </a:cxn>
                  <a:cxn ang="0">
                    <a:pos x="50" y="103"/>
                  </a:cxn>
                  <a:cxn ang="0">
                    <a:pos x="64" y="68"/>
                  </a:cxn>
                  <a:cxn ang="0">
                    <a:pos x="75" y="37"/>
                  </a:cxn>
                  <a:cxn ang="0">
                    <a:pos x="87" y="18"/>
                  </a:cxn>
                  <a:cxn ang="0">
                    <a:pos x="101" y="11"/>
                  </a:cxn>
                  <a:cxn ang="0">
                    <a:pos x="115" y="18"/>
                  </a:cxn>
                  <a:cxn ang="0">
                    <a:pos x="124" y="34"/>
                  </a:cxn>
                  <a:cxn ang="0">
                    <a:pos x="130" y="64"/>
                  </a:cxn>
                  <a:cxn ang="0">
                    <a:pos x="130" y="87"/>
                  </a:cxn>
                  <a:cxn ang="0">
                    <a:pos x="134" y="129"/>
                  </a:cxn>
                  <a:cxn ang="0">
                    <a:pos x="140" y="155"/>
                  </a:cxn>
                  <a:cxn ang="0">
                    <a:pos x="153" y="195"/>
                  </a:cxn>
                  <a:cxn ang="0">
                    <a:pos x="155" y="216"/>
                  </a:cxn>
                  <a:cxn ang="0">
                    <a:pos x="158" y="237"/>
                  </a:cxn>
                  <a:cxn ang="0">
                    <a:pos x="158" y="267"/>
                  </a:cxn>
                  <a:cxn ang="0">
                    <a:pos x="134" y="369"/>
                  </a:cxn>
                  <a:cxn ang="0">
                    <a:pos x="135" y="454"/>
                  </a:cxn>
                </a:cxnLst>
                <a:rect l="0" t="0" r="r" b="b"/>
                <a:pathLst>
                  <a:path w="194" h="455">
                    <a:moveTo>
                      <a:pt x="135" y="454"/>
                    </a:moveTo>
                    <a:lnTo>
                      <a:pt x="150" y="376"/>
                    </a:lnTo>
                    <a:lnTo>
                      <a:pt x="155" y="343"/>
                    </a:lnTo>
                    <a:lnTo>
                      <a:pt x="168" y="301"/>
                    </a:lnTo>
                    <a:lnTo>
                      <a:pt x="183" y="262"/>
                    </a:lnTo>
                    <a:lnTo>
                      <a:pt x="191" y="239"/>
                    </a:lnTo>
                    <a:lnTo>
                      <a:pt x="193" y="216"/>
                    </a:lnTo>
                    <a:lnTo>
                      <a:pt x="188" y="182"/>
                    </a:lnTo>
                    <a:lnTo>
                      <a:pt x="186" y="147"/>
                    </a:lnTo>
                    <a:lnTo>
                      <a:pt x="165" y="61"/>
                    </a:lnTo>
                    <a:lnTo>
                      <a:pt x="155" y="41"/>
                    </a:lnTo>
                    <a:lnTo>
                      <a:pt x="138" y="18"/>
                    </a:lnTo>
                    <a:lnTo>
                      <a:pt x="122" y="4"/>
                    </a:lnTo>
                    <a:lnTo>
                      <a:pt x="103" y="0"/>
                    </a:lnTo>
                    <a:lnTo>
                      <a:pt x="87" y="10"/>
                    </a:lnTo>
                    <a:lnTo>
                      <a:pt x="68" y="18"/>
                    </a:lnTo>
                    <a:lnTo>
                      <a:pt x="48" y="45"/>
                    </a:lnTo>
                    <a:lnTo>
                      <a:pt x="41" y="64"/>
                    </a:lnTo>
                    <a:lnTo>
                      <a:pt x="29" y="91"/>
                    </a:lnTo>
                    <a:lnTo>
                      <a:pt x="19" y="116"/>
                    </a:lnTo>
                    <a:lnTo>
                      <a:pt x="1" y="235"/>
                    </a:lnTo>
                    <a:lnTo>
                      <a:pt x="0" y="258"/>
                    </a:lnTo>
                    <a:lnTo>
                      <a:pt x="4" y="297"/>
                    </a:lnTo>
                    <a:lnTo>
                      <a:pt x="14" y="409"/>
                    </a:lnTo>
                    <a:lnTo>
                      <a:pt x="13" y="298"/>
                    </a:lnTo>
                    <a:lnTo>
                      <a:pt x="19" y="251"/>
                    </a:lnTo>
                    <a:lnTo>
                      <a:pt x="23" y="221"/>
                    </a:lnTo>
                    <a:lnTo>
                      <a:pt x="31" y="182"/>
                    </a:lnTo>
                    <a:lnTo>
                      <a:pt x="38" y="143"/>
                    </a:lnTo>
                    <a:lnTo>
                      <a:pt x="50" y="103"/>
                    </a:lnTo>
                    <a:lnTo>
                      <a:pt x="64" y="68"/>
                    </a:lnTo>
                    <a:lnTo>
                      <a:pt x="75" y="37"/>
                    </a:lnTo>
                    <a:lnTo>
                      <a:pt x="87" y="18"/>
                    </a:lnTo>
                    <a:lnTo>
                      <a:pt x="101" y="11"/>
                    </a:lnTo>
                    <a:lnTo>
                      <a:pt x="115" y="18"/>
                    </a:lnTo>
                    <a:lnTo>
                      <a:pt x="124" y="34"/>
                    </a:lnTo>
                    <a:lnTo>
                      <a:pt x="130" y="64"/>
                    </a:lnTo>
                    <a:lnTo>
                      <a:pt x="130" y="87"/>
                    </a:lnTo>
                    <a:lnTo>
                      <a:pt x="134" y="129"/>
                    </a:lnTo>
                    <a:lnTo>
                      <a:pt x="140" y="155"/>
                    </a:lnTo>
                    <a:lnTo>
                      <a:pt x="153" y="195"/>
                    </a:lnTo>
                    <a:lnTo>
                      <a:pt x="155" y="216"/>
                    </a:lnTo>
                    <a:lnTo>
                      <a:pt x="158" y="237"/>
                    </a:lnTo>
                    <a:lnTo>
                      <a:pt x="158" y="267"/>
                    </a:lnTo>
                    <a:lnTo>
                      <a:pt x="134" y="369"/>
                    </a:lnTo>
                    <a:lnTo>
                      <a:pt x="135" y="454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27" name="Freeform 103"/>
              <p:cNvSpPr>
                <a:spLocks/>
              </p:cNvSpPr>
              <p:nvPr/>
            </p:nvSpPr>
            <p:spPr bwMode="ltGray">
              <a:xfrm>
                <a:off x="4624" y="3675"/>
                <a:ext cx="162" cy="414"/>
              </a:xfrm>
              <a:custGeom>
                <a:avLst/>
                <a:gdLst/>
                <a:ahLst/>
                <a:cxnLst>
                  <a:cxn ang="0">
                    <a:pos x="157" y="66"/>
                  </a:cxn>
                  <a:cxn ang="0">
                    <a:pos x="124" y="0"/>
                  </a:cxn>
                  <a:cxn ang="0">
                    <a:pos x="102" y="1"/>
                  </a:cxn>
                  <a:cxn ang="0">
                    <a:pos x="84" y="5"/>
                  </a:cxn>
                  <a:cxn ang="0">
                    <a:pos x="69" y="23"/>
                  </a:cxn>
                  <a:cxn ang="0">
                    <a:pos x="33" y="76"/>
                  </a:cxn>
                  <a:cxn ang="0">
                    <a:pos x="20" y="100"/>
                  </a:cxn>
                  <a:cxn ang="0">
                    <a:pos x="11" y="123"/>
                  </a:cxn>
                  <a:cxn ang="0">
                    <a:pos x="3" y="194"/>
                  </a:cxn>
                  <a:cxn ang="0">
                    <a:pos x="0" y="214"/>
                  </a:cxn>
                  <a:cxn ang="0">
                    <a:pos x="3" y="241"/>
                  </a:cxn>
                  <a:cxn ang="0">
                    <a:pos x="8" y="270"/>
                  </a:cxn>
                  <a:cxn ang="0">
                    <a:pos x="24" y="315"/>
                  </a:cxn>
                  <a:cxn ang="0">
                    <a:pos x="35" y="343"/>
                  </a:cxn>
                  <a:cxn ang="0">
                    <a:pos x="53" y="375"/>
                  </a:cxn>
                  <a:cxn ang="0">
                    <a:pos x="90" y="413"/>
                  </a:cxn>
                  <a:cxn ang="0">
                    <a:pos x="72" y="364"/>
                  </a:cxn>
                  <a:cxn ang="0">
                    <a:pos x="56" y="320"/>
                  </a:cxn>
                  <a:cxn ang="0">
                    <a:pos x="47" y="280"/>
                  </a:cxn>
                  <a:cxn ang="0">
                    <a:pos x="51" y="241"/>
                  </a:cxn>
                  <a:cxn ang="0">
                    <a:pos x="53" y="214"/>
                  </a:cxn>
                  <a:cxn ang="0">
                    <a:pos x="47" y="182"/>
                  </a:cxn>
                  <a:cxn ang="0">
                    <a:pos x="44" y="153"/>
                  </a:cxn>
                  <a:cxn ang="0">
                    <a:pos x="60" y="100"/>
                  </a:cxn>
                  <a:cxn ang="0">
                    <a:pos x="62" y="70"/>
                  </a:cxn>
                  <a:cxn ang="0">
                    <a:pos x="75" y="48"/>
                  </a:cxn>
                  <a:cxn ang="0">
                    <a:pos x="102" y="17"/>
                  </a:cxn>
                  <a:cxn ang="0">
                    <a:pos x="115" y="41"/>
                  </a:cxn>
                  <a:cxn ang="0">
                    <a:pos x="161" y="79"/>
                  </a:cxn>
                  <a:cxn ang="0">
                    <a:pos x="157" y="66"/>
                  </a:cxn>
                </a:cxnLst>
                <a:rect l="0" t="0" r="r" b="b"/>
                <a:pathLst>
                  <a:path w="162" h="414">
                    <a:moveTo>
                      <a:pt x="157" y="66"/>
                    </a:moveTo>
                    <a:lnTo>
                      <a:pt x="124" y="0"/>
                    </a:lnTo>
                    <a:lnTo>
                      <a:pt x="102" y="1"/>
                    </a:lnTo>
                    <a:lnTo>
                      <a:pt x="84" y="5"/>
                    </a:lnTo>
                    <a:lnTo>
                      <a:pt x="69" y="23"/>
                    </a:lnTo>
                    <a:lnTo>
                      <a:pt x="33" y="76"/>
                    </a:lnTo>
                    <a:lnTo>
                      <a:pt x="20" y="100"/>
                    </a:lnTo>
                    <a:lnTo>
                      <a:pt x="11" y="123"/>
                    </a:lnTo>
                    <a:lnTo>
                      <a:pt x="3" y="194"/>
                    </a:lnTo>
                    <a:lnTo>
                      <a:pt x="0" y="214"/>
                    </a:lnTo>
                    <a:lnTo>
                      <a:pt x="3" y="241"/>
                    </a:lnTo>
                    <a:lnTo>
                      <a:pt x="8" y="270"/>
                    </a:lnTo>
                    <a:lnTo>
                      <a:pt x="24" y="315"/>
                    </a:lnTo>
                    <a:lnTo>
                      <a:pt x="35" y="343"/>
                    </a:lnTo>
                    <a:lnTo>
                      <a:pt x="53" y="375"/>
                    </a:lnTo>
                    <a:lnTo>
                      <a:pt x="90" y="413"/>
                    </a:lnTo>
                    <a:lnTo>
                      <a:pt x="72" y="364"/>
                    </a:lnTo>
                    <a:lnTo>
                      <a:pt x="56" y="320"/>
                    </a:lnTo>
                    <a:lnTo>
                      <a:pt x="47" y="280"/>
                    </a:lnTo>
                    <a:lnTo>
                      <a:pt x="51" y="241"/>
                    </a:lnTo>
                    <a:lnTo>
                      <a:pt x="53" y="214"/>
                    </a:lnTo>
                    <a:lnTo>
                      <a:pt x="47" y="182"/>
                    </a:lnTo>
                    <a:lnTo>
                      <a:pt x="44" y="153"/>
                    </a:lnTo>
                    <a:lnTo>
                      <a:pt x="60" y="100"/>
                    </a:lnTo>
                    <a:lnTo>
                      <a:pt x="62" y="70"/>
                    </a:lnTo>
                    <a:lnTo>
                      <a:pt x="75" y="48"/>
                    </a:lnTo>
                    <a:lnTo>
                      <a:pt x="102" y="17"/>
                    </a:lnTo>
                    <a:lnTo>
                      <a:pt x="115" y="41"/>
                    </a:lnTo>
                    <a:lnTo>
                      <a:pt x="161" y="79"/>
                    </a:lnTo>
                    <a:lnTo>
                      <a:pt x="157" y="66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28" name="Freeform 104"/>
              <p:cNvSpPr>
                <a:spLocks/>
              </p:cNvSpPr>
              <p:nvPr/>
            </p:nvSpPr>
            <p:spPr bwMode="ltGray">
              <a:xfrm>
                <a:off x="4815" y="3813"/>
                <a:ext cx="163" cy="279"/>
              </a:xfrm>
              <a:custGeom>
                <a:avLst/>
                <a:gdLst/>
                <a:ahLst/>
                <a:cxnLst>
                  <a:cxn ang="0">
                    <a:pos x="3" y="44"/>
                  </a:cxn>
                  <a:cxn ang="0">
                    <a:pos x="37" y="0"/>
                  </a:cxn>
                  <a:cxn ang="0">
                    <a:pos x="58" y="1"/>
                  </a:cxn>
                  <a:cxn ang="0">
                    <a:pos x="77" y="4"/>
                  </a:cxn>
                  <a:cxn ang="0">
                    <a:pos x="91" y="15"/>
                  </a:cxn>
                  <a:cxn ang="0">
                    <a:pos x="129" y="51"/>
                  </a:cxn>
                  <a:cxn ang="0">
                    <a:pos x="140" y="67"/>
                  </a:cxn>
                  <a:cxn ang="0">
                    <a:pos x="149" y="83"/>
                  </a:cxn>
                  <a:cxn ang="0">
                    <a:pos x="158" y="130"/>
                  </a:cxn>
                  <a:cxn ang="0">
                    <a:pos x="162" y="144"/>
                  </a:cxn>
                  <a:cxn ang="0">
                    <a:pos x="158" y="163"/>
                  </a:cxn>
                  <a:cxn ang="0">
                    <a:pos x="153" y="181"/>
                  </a:cxn>
                  <a:cxn ang="0">
                    <a:pos x="137" y="212"/>
                  </a:cxn>
                  <a:cxn ang="0">
                    <a:pos x="125" y="232"/>
                  </a:cxn>
                  <a:cxn ang="0">
                    <a:pos x="107" y="252"/>
                  </a:cxn>
                  <a:cxn ang="0">
                    <a:pos x="70" y="278"/>
                  </a:cxn>
                  <a:cxn ang="0">
                    <a:pos x="89" y="245"/>
                  </a:cxn>
                  <a:cxn ang="0">
                    <a:pos x="105" y="216"/>
                  </a:cxn>
                  <a:cxn ang="0">
                    <a:pos x="113" y="189"/>
                  </a:cxn>
                  <a:cxn ang="0">
                    <a:pos x="110" y="163"/>
                  </a:cxn>
                  <a:cxn ang="0">
                    <a:pos x="107" y="144"/>
                  </a:cxn>
                  <a:cxn ang="0">
                    <a:pos x="113" y="123"/>
                  </a:cxn>
                  <a:cxn ang="0">
                    <a:pos x="116" y="103"/>
                  </a:cxn>
                  <a:cxn ang="0">
                    <a:pos x="101" y="67"/>
                  </a:cxn>
                  <a:cxn ang="0">
                    <a:pos x="97" y="47"/>
                  </a:cxn>
                  <a:cxn ang="0">
                    <a:pos x="85" y="32"/>
                  </a:cxn>
                  <a:cxn ang="0">
                    <a:pos x="58" y="11"/>
                  </a:cxn>
                  <a:cxn ang="0">
                    <a:pos x="46" y="27"/>
                  </a:cxn>
                  <a:cxn ang="0">
                    <a:pos x="0" y="53"/>
                  </a:cxn>
                  <a:cxn ang="0">
                    <a:pos x="3" y="44"/>
                  </a:cxn>
                </a:cxnLst>
                <a:rect l="0" t="0" r="r" b="b"/>
                <a:pathLst>
                  <a:path w="163" h="279">
                    <a:moveTo>
                      <a:pt x="3" y="44"/>
                    </a:moveTo>
                    <a:lnTo>
                      <a:pt x="37" y="0"/>
                    </a:lnTo>
                    <a:lnTo>
                      <a:pt x="58" y="1"/>
                    </a:lnTo>
                    <a:lnTo>
                      <a:pt x="77" y="4"/>
                    </a:lnTo>
                    <a:lnTo>
                      <a:pt x="91" y="15"/>
                    </a:lnTo>
                    <a:lnTo>
                      <a:pt x="129" y="51"/>
                    </a:lnTo>
                    <a:lnTo>
                      <a:pt x="140" y="67"/>
                    </a:lnTo>
                    <a:lnTo>
                      <a:pt x="149" y="83"/>
                    </a:lnTo>
                    <a:lnTo>
                      <a:pt x="158" y="130"/>
                    </a:lnTo>
                    <a:lnTo>
                      <a:pt x="162" y="144"/>
                    </a:lnTo>
                    <a:lnTo>
                      <a:pt x="158" y="163"/>
                    </a:lnTo>
                    <a:lnTo>
                      <a:pt x="153" y="181"/>
                    </a:lnTo>
                    <a:lnTo>
                      <a:pt x="137" y="212"/>
                    </a:lnTo>
                    <a:lnTo>
                      <a:pt x="125" y="232"/>
                    </a:lnTo>
                    <a:lnTo>
                      <a:pt x="107" y="252"/>
                    </a:lnTo>
                    <a:lnTo>
                      <a:pt x="70" y="278"/>
                    </a:lnTo>
                    <a:lnTo>
                      <a:pt x="89" y="245"/>
                    </a:lnTo>
                    <a:lnTo>
                      <a:pt x="105" y="216"/>
                    </a:lnTo>
                    <a:lnTo>
                      <a:pt x="113" y="189"/>
                    </a:lnTo>
                    <a:lnTo>
                      <a:pt x="110" y="163"/>
                    </a:lnTo>
                    <a:lnTo>
                      <a:pt x="107" y="144"/>
                    </a:lnTo>
                    <a:lnTo>
                      <a:pt x="113" y="123"/>
                    </a:lnTo>
                    <a:lnTo>
                      <a:pt x="116" y="103"/>
                    </a:lnTo>
                    <a:lnTo>
                      <a:pt x="101" y="67"/>
                    </a:lnTo>
                    <a:lnTo>
                      <a:pt x="97" y="47"/>
                    </a:lnTo>
                    <a:lnTo>
                      <a:pt x="85" y="32"/>
                    </a:lnTo>
                    <a:lnTo>
                      <a:pt x="58" y="11"/>
                    </a:lnTo>
                    <a:lnTo>
                      <a:pt x="46" y="27"/>
                    </a:lnTo>
                    <a:lnTo>
                      <a:pt x="0" y="53"/>
                    </a:lnTo>
                    <a:lnTo>
                      <a:pt x="3" y="44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29" name="Freeform 105"/>
              <p:cNvSpPr>
                <a:spLocks/>
              </p:cNvSpPr>
              <p:nvPr/>
            </p:nvSpPr>
            <p:spPr bwMode="ltGray">
              <a:xfrm>
                <a:off x="5184" y="2633"/>
                <a:ext cx="313" cy="637"/>
              </a:xfrm>
              <a:custGeom>
                <a:avLst/>
                <a:gdLst/>
                <a:ahLst/>
                <a:cxnLst>
                  <a:cxn ang="0">
                    <a:pos x="294" y="14"/>
                  </a:cxn>
                  <a:cxn ang="0">
                    <a:pos x="292" y="0"/>
                  </a:cxn>
                  <a:cxn ang="0">
                    <a:pos x="269" y="5"/>
                  </a:cxn>
                  <a:cxn ang="0">
                    <a:pos x="256" y="23"/>
                  </a:cxn>
                  <a:cxn ang="0">
                    <a:pos x="8" y="139"/>
                  </a:cxn>
                  <a:cxn ang="0">
                    <a:pos x="229" y="56"/>
                  </a:cxn>
                  <a:cxn ang="0">
                    <a:pos x="232" y="71"/>
                  </a:cxn>
                  <a:cxn ang="0">
                    <a:pos x="124" y="172"/>
                  </a:cxn>
                  <a:cxn ang="0">
                    <a:pos x="258" y="92"/>
                  </a:cxn>
                  <a:cxn ang="0">
                    <a:pos x="241" y="125"/>
                  </a:cxn>
                  <a:cxn ang="0">
                    <a:pos x="198" y="179"/>
                  </a:cxn>
                  <a:cxn ang="0">
                    <a:pos x="67" y="325"/>
                  </a:cxn>
                  <a:cxn ang="0">
                    <a:pos x="73" y="313"/>
                  </a:cxn>
                  <a:cxn ang="0">
                    <a:pos x="158" y="223"/>
                  </a:cxn>
                  <a:cxn ang="0">
                    <a:pos x="225" y="152"/>
                  </a:cxn>
                  <a:cxn ang="0">
                    <a:pos x="256" y="119"/>
                  </a:cxn>
                  <a:cxn ang="0">
                    <a:pos x="261" y="130"/>
                  </a:cxn>
                  <a:cxn ang="0">
                    <a:pos x="225" y="175"/>
                  </a:cxn>
                  <a:cxn ang="0">
                    <a:pos x="172" y="235"/>
                  </a:cxn>
                  <a:cxn ang="0">
                    <a:pos x="241" y="152"/>
                  </a:cxn>
                  <a:cxn ang="0">
                    <a:pos x="261" y="130"/>
                  </a:cxn>
                  <a:cxn ang="0">
                    <a:pos x="264" y="155"/>
                  </a:cxn>
                  <a:cxn ang="0">
                    <a:pos x="241" y="197"/>
                  </a:cxn>
                  <a:cxn ang="0">
                    <a:pos x="172" y="253"/>
                  </a:cxn>
                  <a:cxn ang="0">
                    <a:pos x="114" y="303"/>
                  </a:cxn>
                  <a:cxn ang="0">
                    <a:pos x="182" y="251"/>
                  </a:cxn>
                  <a:cxn ang="0">
                    <a:pos x="251" y="191"/>
                  </a:cxn>
                  <a:cxn ang="0">
                    <a:pos x="248" y="211"/>
                  </a:cxn>
                  <a:cxn ang="0">
                    <a:pos x="251" y="247"/>
                  </a:cxn>
                  <a:cxn ang="0">
                    <a:pos x="240" y="264"/>
                  </a:cxn>
                  <a:cxn ang="0">
                    <a:pos x="184" y="315"/>
                  </a:cxn>
                  <a:cxn ang="0">
                    <a:pos x="77" y="397"/>
                  </a:cxn>
                  <a:cxn ang="0">
                    <a:pos x="93" y="379"/>
                  </a:cxn>
                  <a:cxn ang="0">
                    <a:pos x="225" y="280"/>
                  </a:cxn>
                  <a:cxn ang="0">
                    <a:pos x="266" y="237"/>
                  </a:cxn>
                  <a:cxn ang="0">
                    <a:pos x="161" y="365"/>
                  </a:cxn>
                  <a:cxn ang="0">
                    <a:pos x="265" y="276"/>
                  </a:cxn>
                  <a:cxn ang="0">
                    <a:pos x="262" y="312"/>
                  </a:cxn>
                  <a:cxn ang="0">
                    <a:pos x="210" y="397"/>
                  </a:cxn>
                  <a:cxn ang="0">
                    <a:pos x="120" y="457"/>
                  </a:cxn>
                  <a:cxn ang="0">
                    <a:pos x="36" y="512"/>
                  </a:cxn>
                  <a:cxn ang="0">
                    <a:pos x="162" y="435"/>
                  </a:cxn>
                  <a:cxn ang="0">
                    <a:pos x="214" y="391"/>
                  </a:cxn>
                  <a:cxn ang="0">
                    <a:pos x="261" y="326"/>
                  </a:cxn>
                  <a:cxn ang="0">
                    <a:pos x="256" y="355"/>
                  </a:cxn>
                  <a:cxn ang="0">
                    <a:pos x="253" y="384"/>
                  </a:cxn>
                  <a:cxn ang="0">
                    <a:pos x="256" y="412"/>
                  </a:cxn>
                  <a:cxn ang="0">
                    <a:pos x="210" y="467"/>
                  </a:cxn>
                  <a:cxn ang="0">
                    <a:pos x="123" y="518"/>
                  </a:cxn>
                  <a:cxn ang="0">
                    <a:pos x="128" y="513"/>
                  </a:cxn>
                  <a:cxn ang="0">
                    <a:pos x="236" y="446"/>
                  </a:cxn>
                  <a:cxn ang="0">
                    <a:pos x="230" y="463"/>
                  </a:cxn>
                  <a:cxn ang="0">
                    <a:pos x="236" y="473"/>
                  </a:cxn>
                  <a:cxn ang="0">
                    <a:pos x="241" y="490"/>
                  </a:cxn>
                  <a:cxn ang="0">
                    <a:pos x="188" y="541"/>
                  </a:cxn>
                  <a:cxn ang="0">
                    <a:pos x="130" y="551"/>
                  </a:cxn>
                  <a:cxn ang="0">
                    <a:pos x="236" y="506"/>
                  </a:cxn>
                  <a:cxn ang="0">
                    <a:pos x="230" y="532"/>
                  </a:cxn>
                  <a:cxn ang="0">
                    <a:pos x="237" y="546"/>
                  </a:cxn>
                  <a:cxn ang="0">
                    <a:pos x="114" y="636"/>
                  </a:cxn>
                  <a:cxn ang="0">
                    <a:pos x="230" y="568"/>
                  </a:cxn>
                  <a:cxn ang="0">
                    <a:pos x="255" y="543"/>
                  </a:cxn>
                  <a:cxn ang="0">
                    <a:pos x="270" y="520"/>
                  </a:cxn>
                </a:cxnLst>
                <a:rect l="0" t="0" r="r" b="b"/>
                <a:pathLst>
                  <a:path w="313" h="637">
                    <a:moveTo>
                      <a:pt x="289" y="48"/>
                    </a:moveTo>
                    <a:lnTo>
                      <a:pt x="294" y="14"/>
                    </a:lnTo>
                    <a:lnTo>
                      <a:pt x="312" y="11"/>
                    </a:lnTo>
                    <a:lnTo>
                      <a:pt x="292" y="0"/>
                    </a:lnTo>
                    <a:lnTo>
                      <a:pt x="283" y="1"/>
                    </a:lnTo>
                    <a:lnTo>
                      <a:pt x="269" y="5"/>
                    </a:lnTo>
                    <a:lnTo>
                      <a:pt x="269" y="15"/>
                    </a:lnTo>
                    <a:lnTo>
                      <a:pt x="256" y="23"/>
                    </a:lnTo>
                    <a:lnTo>
                      <a:pt x="151" y="113"/>
                    </a:lnTo>
                    <a:lnTo>
                      <a:pt x="8" y="139"/>
                    </a:lnTo>
                    <a:lnTo>
                      <a:pt x="150" y="112"/>
                    </a:lnTo>
                    <a:lnTo>
                      <a:pt x="229" y="56"/>
                    </a:lnTo>
                    <a:lnTo>
                      <a:pt x="256" y="48"/>
                    </a:lnTo>
                    <a:lnTo>
                      <a:pt x="232" y="71"/>
                    </a:lnTo>
                    <a:lnTo>
                      <a:pt x="256" y="74"/>
                    </a:lnTo>
                    <a:lnTo>
                      <a:pt x="124" y="172"/>
                    </a:lnTo>
                    <a:lnTo>
                      <a:pt x="214" y="110"/>
                    </a:lnTo>
                    <a:lnTo>
                      <a:pt x="258" y="92"/>
                    </a:lnTo>
                    <a:lnTo>
                      <a:pt x="256" y="106"/>
                    </a:lnTo>
                    <a:lnTo>
                      <a:pt x="241" y="125"/>
                    </a:lnTo>
                    <a:lnTo>
                      <a:pt x="229" y="142"/>
                    </a:lnTo>
                    <a:lnTo>
                      <a:pt x="198" y="179"/>
                    </a:lnTo>
                    <a:lnTo>
                      <a:pt x="141" y="247"/>
                    </a:lnTo>
                    <a:lnTo>
                      <a:pt x="67" y="325"/>
                    </a:lnTo>
                    <a:lnTo>
                      <a:pt x="9" y="379"/>
                    </a:lnTo>
                    <a:lnTo>
                      <a:pt x="73" y="313"/>
                    </a:lnTo>
                    <a:lnTo>
                      <a:pt x="110" y="273"/>
                    </a:lnTo>
                    <a:lnTo>
                      <a:pt x="158" y="223"/>
                    </a:lnTo>
                    <a:lnTo>
                      <a:pt x="183" y="191"/>
                    </a:lnTo>
                    <a:lnTo>
                      <a:pt x="225" y="152"/>
                    </a:lnTo>
                    <a:lnTo>
                      <a:pt x="241" y="136"/>
                    </a:lnTo>
                    <a:lnTo>
                      <a:pt x="256" y="119"/>
                    </a:lnTo>
                    <a:lnTo>
                      <a:pt x="248" y="122"/>
                    </a:lnTo>
                    <a:lnTo>
                      <a:pt x="261" y="130"/>
                    </a:lnTo>
                    <a:lnTo>
                      <a:pt x="246" y="142"/>
                    </a:lnTo>
                    <a:lnTo>
                      <a:pt x="225" y="175"/>
                    </a:lnTo>
                    <a:lnTo>
                      <a:pt x="201" y="210"/>
                    </a:lnTo>
                    <a:lnTo>
                      <a:pt x="172" y="235"/>
                    </a:lnTo>
                    <a:lnTo>
                      <a:pt x="219" y="179"/>
                    </a:lnTo>
                    <a:lnTo>
                      <a:pt x="241" y="152"/>
                    </a:lnTo>
                    <a:lnTo>
                      <a:pt x="256" y="130"/>
                    </a:lnTo>
                    <a:lnTo>
                      <a:pt x="261" y="130"/>
                    </a:lnTo>
                    <a:lnTo>
                      <a:pt x="250" y="164"/>
                    </a:lnTo>
                    <a:lnTo>
                      <a:pt x="264" y="155"/>
                    </a:lnTo>
                    <a:lnTo>
                      <a:pt x="256" y="175"/>
                    </a:lnTo>
                    <a:lnTo>
                      <a:pt x="241" y="197"/>
                    </a:lnTo>
                    <a:lnTo>
                      <a:pt x="210" y="230"/>
                    </a:lnTo>
                    <a:lnTo>
                      <a:pt x="172" y="253"/>
                    </a:lnTo>
                    <a:lnTo>
                      <a:pt x="141" y="280"/>
                    </a:lnTo>
                    <a:lnTo>
                      <a:pt x="114" y="303"/>
                    </a:lnTo>
                    <a:lnTo>
                      <a:pt x="130" y="292"/>
                    </a:lnTo>
                    <a:lnTo>
                      <a:pt x="182" y="251"/>
                    </a:lnTo>
                    <a:lnTo>
                      <a:pt x="241" y="202"/>
                    </a:lnTo>
                    <a:lnTo>
                      <a:pt x="251" y="191"/>
                    </a:lnTo>
                    <a:lnTo>
                      <a:pt x="261" y="175"/>
                    </a:lnTo>
                    <a:lnTo>
                      <a:pt x="248" y="211"/>
                    </a:lnTo>
                    <a:lnTo>
                      <a:pt x="270" y="198"/>
                    </a:lnTo>
                    <a:lnTo>
                      <a:pt x="251" y="247"/>
                    </a:lnTo>
                    <a:lnTo>
                      <a:pt x="246" y="257"/>
                    </a:lnTo>
                    <a:lnTo>
                      <a:pt x="240" y="264"/>
                    </a:lnTo>
                    <a:lnTo>
                      <a:pt x="213" y="290"/>
                    </a:lnTo>
                    <a:lnTo>
                      <a:pt x="184" y="315"/>
                    </a:lnTo>
                    <a:lnTo>
                      <a:pt x="129" y="358"/>
                    </a:lnTo>
                    <a:lnTo>
                      <a:pt x="77" y="397"/>
                    </a:lnTo>
                    <a:lnTo>
                      <a:pt x="0" y="451"/>
                    </a:lnTo>
                    <a:lnTo>
                      <a:pt x="93" y="379"/>
                    </a:lnTo>
                    <a:lnTo>
                      <a:pt x="188" y="307"/>
                    </a:lnTo>
                    <a:lnTo>
                      <a:pt x="225" y="280"/>
                    </a:lnTo>
                    <a:lnTo>
                      <a:pt x="248" y="250"/>
                    </a:lnTo>
                    <a:lnTo>
                      <a:pt x="266" y="237"/>
                    </a:lnTo>
                    <a:lnTo>
                      <a:pt x="269" y="238"/>
                    </a:lnTo>
                    <a:lnTo>
                      <a:pt x="161" y="365"/>
                    </a:lnTo>
                    <a:lnTo>
                      <a:pt x="244" y="279"/>
                    </a:lnTo>
                    <a:lnTo>
                      <a:pt x="265" y="276"/>
                    </a:lnTo>
                    <a:lnTo>
                      <a:pt x="241" y="322"/>
                    </a:lnTo>
                    <a:lnTo>
                      <a:pt x="262" y="312"/>
                    </a:lnTo>
                    <a:lnTo>
                      <a:pt x="230" y="364"/>
                    </a:lnTo>
                    <a:lnTo>
                      <a:pt x="210" y="397"/>
                    </a:lnTo>
                    <a:lnTo>
                      <a:pt x="172" y="424"/>
                    </a:lnTo>
                    <a:lnTo>
                      <a:pt x="120" y="457"/>
                    </a:lnTo>
                    <a:lnTo>
                      <a:pt x="73" y="490"/>
                    </a:lnTo>
                    <a:lnTo>
                      <a:pt x="36" y="512"/>
                    </a:lnTo>
                    <a:lnTo>
                      <a:pt x="9" y="523"/>
                    </a:lnTo>
                    <a:lnTo>
                      <a:pt x="162" y="435"/>
                    </a:lnTo>
                    <a:lnTo>
                      <a:pt x="197" y="410"/>
                    </a:lnTo>
                    <a:lnTo>
                      <a:pt x="214" y="391"/>
                    </a:lnTo>
                    <a:lnTo>
                      <a:pt x="238" y="358"/>
                    </a:lnTo>
                    <a:lnTo>
                      <a:pt x="261" y="326"/>
                    </a:lnTo>
                    <a:lnTo>
                      <a:pt x="237" y="371"/>
                    </a:lnTo>
                    <a:lnTo>
                      <a:pt x="256" y="355"/>
                    </a:lnTo>
                    <a:lnTo>
                      <a:pt x="236" y="392"/>
                    </a:lnTo>
                    <a:lnTo>
                      <a:pt x="253" y="384"/>
                    </a:lnTo>
                    <a:lnTo>
                      <a:pt x="234" y="427"/>
                    </a:lnTo>
                    <a:lnTo>
                      <a:pt x="256" y="412"/>
                    </a:lnTo>
                    <a:lnTo>
                      <a:pt x="236" y="435"/>
                    </a:lnTo>
                    <a:lnTo>
                      <a:pt x="210" y="467"/>
                    </a:lnTo>
                    <a:lnTo>
                      <a:pt x="188" y="477"/>
                    </a:lnTo>
                    <a:lnTo>
                      <a:pt x="123" y="518"/>
                    </a:lnTo>
                    <a:lnTo>
                      <a:pt x="63" y="541"/>
                    </a:lnTo>
                    <a:lnTo>
                      <a:pt x="128" y="513"/>
                    </a:lnTo>
                    <a:lnTo>
                      <a:pt x="183" y="479"/>
                    </a:lnTo>
                    <a:lnTo>
                      <a:pt x="236" y="446"/>
                    </a:lnTo>
                    <a:lnTo>
                      <a:pt x="251" y="430"/>
                    </a:lnTo>
                    <a:lnTo>
                      <a:pt x="230" y="463"/>
                    </a:lnTo>
                    <a:lnTo>
                      <a:pt x="246" y="457"/>
                    </a:lnTo>
                    <a:lnTo>
                      <a:pt x="236" y="473"/>
                    </a:lnTo>
                    <a:lnTo>
                      <a:pt x="230" y="496"/>
                    </a:lnTo>
                    <a:lnTo>
                      <a:pt x="241" y="490"/>
                    </a:lnTo>
                    <a:lnTo>
                      <a:pt x="227" y="509"/>
                    </a:lnTo>
                    <a:lnTo>
                      <a:pt x="188" y="541"/>
                    </a:lnTo>
                    <a:lnTo>
                      <a:pt x="162" y="545"/>
                    </a:lnTo>
                    <a:lnTo>
                      <a:pt x="130" y="551"/>
                    </a:lnTo>
                    <a:lnTo>
                      <a:pt x="193" y="535"/>
                    </a:lnTo>
                    <a:lnTo>
                      <a:pt x="236" y="506"/>
                    </a:lnTo>
                    <a:lnTo>
                      <a:pt x="246" y="484"/>
                    </a:lnTo>
                    <a:lnTo>
                      <a:pt x="230" y="532"/>
                    </a:lnTo>
                    <a:lnTo>
                      <a:pt x="248" y="520"/>
                    </a:lnTo>
                    <a:lnTo>
                      <a:pt x="237" y="546"/>
                    </a:lnTo>
                    <a:lnTo>
                      <a:pt x="219" y="581"/>
                    </a:lnTo>
                    <a:lnTo>
                      <a:pt x="114" y="636"/>
                    </a:lnTo>
                    <a:lnTo>
                      <a:pt x="220" y="585"/>
                    </a:lnTo>
                    <a:lnTo>
                      <a:pt x="230" y="568"/>
                    </a:lnTo>
                    <a:lnTo>
                      <a:pt x="237" y="556"/>
                    </a:lnTo>
                    <a:lnTo>
                      <a:pt x="255" y="543"/>
                    </a:lnTo>
                    <a:lnTo>
                      <a:pt x="266" y="569"/>
                    </a:lnTo>
                    <a:lnTo>
                      <a:pt x="270" y="520"/>
                    </a:lnTo>
                    <a:lnTo>
                      <a:pt x="289" y="48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30" name="Freeform 106"/>
              <p:cNvSpPr>
                <a:spLocks/>
              </p:cNvSpPr>
              <p:nvPr/>
            </p:nvSpPr>
            <p:spPr bwMode="ltGray">
              <a:xfrm>
                <a:off x="4701" y="3326"/>
                <a:ext cx="277" cy="472"/>
              </a:xfrm>
              <a:custGeom>
                <a:avLst/>
                <a:gdLst/>
                <a:ahLst/>
                <a:cxnLst>
                  <a:cxn ang="0">
                    <a:pos x="126" y="12"/>
                  </a:cxn>
                  <a:cxn ang="0">
                    <a:pos x="19" y="21"/>
                  </a:cxn>
                  <a:cxn ang="0">
                    <a:pos x="118" y="21"/>
                  </a:cxn>
                  <a:cxn ang="0">
                    <a:pos x="102" y="41"/>
                  </a:cxn>
                  <a:cxn ang="0">
                    <a:pos x="102" y="50"/>
                  </a:cxn>
                  <a:cxn ang="0">
                    <a:pos x="54" y="70"/>
                  </a:cxn>
                  <a:cxn ang="0">
                    <a:pos x="90" y="63"/>
                  </a:cxn>
                  <a:cxn ang="0">
                    <a:pos x="90" y="74"/>
                  </a:cxn>
                  <a:cxn ang="0">
                    <a:pos x="98" y="79"/>
                  </a:cxn>
                  <a:cxn ang="0">
                    <a:pos x="11" y="128"/>
                  </a:cxn>
                  <a:cxn ang="0">
                    <a:pos x="94" y="103"/>
                  </a:cxn>
                  <a:cxn ang="0">
                    <a:pos x="74" y="136"/>
                  </a:cxn>
                  <a:cxn ang="0">
                    <a:pos x="11" y="157"/>
                  </a:cxn>
                  <a:cxn ang="0">
                    <a:pos x="78" y="141"/>
                  </a:cxn>
                  <a:cxn ang="0">
                    <a:pos x="27" y="178"/>
                  </a:cxn>
                  <a:cxn ang="0">
                    <a:pos x="58" y="161"/>
                  </a:cxn>
                  <a:cxn ang="0">
                    <a:pos x="78" y="157"/>
                  </a:cxn>
                  <a:cxn ang="0">
                    <a:pos x="78" y="169"/>
                  </a:cxn>
                  <a:cxn ang="0">
                    <a:pos x="66" y="194"/>
                  </a:cxn>
                  <a:cxn ang="0">
                    <a:pos x="7" y="223"/>
                  </a:cxn>
                  <a:cxn ang="0">
                    <a:pos x="74" y="198"/>
                  </a:cxn>
                  <a:cxn ang="0">
                    <a:pos x="62" y="231"/>
                  </a:cxn>
                  <a:cxn ang="0">
                    <a:pos x="47" y="252"/>
                  </a:cxn>
                  <a:cxn ang="0">
                    <a:pos x="54" y="252"/>
                  </a:cxn>
                  <a:cxn ang="0">
                    <a:pos x="54" y="265"/>
                  </a:cxn>
                  <a:cxn ang="0">
                    <a:pos x="11" y="293"/>
                  </a:cxn>
                  <a:cxn ang="0">
                    <a:pos x="47" y="289"/>
                  </a:cxn>
                  <a:cxn ang="0">
                    <a:pos x="47" y="293"/>
                  </a:cxn>
                  <a:cxn ang="0">
                    <a:pos x="51" y="306"/>
                  </a:cxn>
                  <a:cxn ang="0">
                    <a:pos x="42" y="331"/>
                  </a:cxn>
                  <a:cxn ang="0">
                    <a:pos x="51" y="342"/>
                  </a:cxn>
                  <a:cxn ang="0">
                    <a:pos x="54" y="397"/>
                  </a:cxn>
                  <a:cxn ang="0">
                    <a:pos x="62" y="331"/>
                  </a:cxn>
                  <a:cxn ang="0">
                    <a:pos x="129" y="471"/>
                  </a:cxn>
                  <a:cxn ang="0">
                    <a:pos x="90" y="306"/>
                  </a:cxn>
                  <a:cxn ang="0">
                    <a:pos x="90" y="302"/>
                  </a:cxn>
                  <a:cxn ang="0">
                    <a:pos x="94" y="289"/>
                  </a:cxn>
                  <a:cxn ang="0">
                    <a:pos x="149" y="371"/>
                  </a:cxn>
                  <a:cxn ang="0">
                    <a:pos x="113" y="326"/>
                  </a:cxn>
                  <a:cxn ang="0">
                    <a:pos x="102" y="252"/>
                  </a:cxn>
                  <a:cxn ang="0">
                    <a:pos x="105" y="231"/>
                  </a:cxn>
                  <a:cxn ang="0">
                    <a:pos x="126" y="280"/>
                  </a:cxn>
                  <a:cxn ang="0">
                    <a:pos x="113" y="205"/>
                  </a:cxn>
                  <a:cxn ang="0">
                    <a:pos x="134" y="194"/>
                  </a:cxn>
                  <a:cxn ang="0">
                    <a:pos x="149" y="244"/>
                  </a:cxn>
                  <a:cxn ang="0">
                    <a:pos x="129" y="157"/>
                  </a:cxn>
                  <a:cxn ang="0">
                    <a:pos x="134" y="148"/>
                  </a:cxn>
                  <a:cxn ang="0">
                    <a:pos x="138" y="108"/>
                  </a:cxn>
                  <a:cxn ang="0">
                    <a:pos x="156" y="112"/>
                  </a:cxn>
                  <a:cxn ang="0">
                    <a:pos x="228" y="218"/>
                  </a:cxn>
                  <a:cxn ang="0">
                    <a:pos x="177" y="157"/>
                  </a:cxn>
                  <a:cxn ang="0">
                    <a:pos x="149" y="70"/>
                  </a:cxn>
                  <a:cxn ang="0">
                    <a:pos x="156" y="54"/>
                  </a:cxn>
                  <a:cxn ang="0">
                    <a:pos x="192" y="103"/>
                  </a:cxn>
                  <a:cxn ang="0">
                    <a:pos x="185" y="99"/>
                  </a:cxn>
                  <a:cxn ang="0">
                    <a:pos x="169" y="33"/>
                  </a:cxn>
                  <a:cxn ang="0">
                    <a:pos x="212" y="99"/>
                  </a:cxn>
                  <a:cxn ang="0">
                    <a:pos x="184" y="66"/>
                  </a:cxn>
                  <a:cxn ang="0">
                    <a:pos x="162" y="4"/>
                  </a:cxn>
                </a:cxnLst>
                <a:rect l="0" t="0" r="r" b="b"/>
                <a:pathLst>
                  <a:path w="277" h="472">
                    <a:moveTo>
                      <a:pt x="155" y="5"/>
                    </a:moveTo>
                    <a:lnTo>
                      <a:pt x="138" y="0"/>
                    </a:lnTo>
                    <a:lnTo>
                      <a:pt x="126" y="12"/>
                    </a:lnTo>
                    <a:lnTo>
                      <a:pt x="113" y="17"/>
                    </a:lnTo>
                    <a:lnTo>
                      <a:pt x="86" y="21"/>
                    </a:lnTo>
                    <a:lnTo>
                      <a:pt x="19" y="21"/>
                    </a:lnTo>
                    <a:lnTo>
                      <a:pt x="86" y="24"/>
                    </a:lnTo>
                    <a:lnTo>
                      <a:pt x="105" y="17"/>
                    </a:lnTo>
                    <a:lnTo>
                      <a:pt x="118" y="21"/>
                    </a:lnTo>
                    <a:lnTo>
                      <a:pt x="102" y="28"/>
                    </a:lnTo>
                    <a:lnTo>
                      <a:pt x="113" y="28"/>
                    </a:lnTo>
                    <a:lnTo>
                      <a:pt x="102" y="41"/>
                    </a:lnTo>
                    <a:lnTo>
                      <a:pt x="15" y="112"/>
                    </a:lnTo>
                    <a:lnTo>
                      <a:pt x="105" y="41"/>
                    </a:lnTo>
                    <a:lnTo>
                      <a:pt x="102" y="50"/>
                    </a:lnTo>
                    <a:lnTo>
                      <a:pt x="90" y="63"/>
                    </a:lnTo>
                    <a:lnTo>
                      <a:pt x="78" y="66"/>
                    </a:lnTo>
                    <a:lnTo>
                      <a:pt x="54" y="70"/>
                    </a:lnTo>
                    <a:lnTo>
                      <a:pt x="15" y="63"/>
                    </a:lnTo>
                    <a:lnTo>
                      <a:pt x="78" y="70"/>
                    </a:lnTo>
                    <a:lnTo>
                      <a:pt x="90" y="63"/>
                    </a:lnTo>
                    <a:lnTo>
                      <a:pt x="102" y="57"/>
                    </a:lnTo>
                    <a:lnTo>
                      <a:pt x="98" y="70"/>
                    </a:lnTo>
                    <a:lnTo>
                      <a:pt x="90" y="74"/>
                    </a:lnTo>
                    <a:lnTo>
                      <a:pt x="11" y="115"/>
                    </a:lnTo>
                    <a:lnTo>
                      <a:pt x="90" y="79"/>
                    </a:lnTo>
                    <a:lnTo>
                      <a:pt x="98" y="79"/>
                    </a:lnTo>
                    <a:lnTo>
                      <a:pt x="90" y="90"/>
                    </a:lnTo>
                    <a:lnTo>
                      <a:pt x="78" y="103"/>
                    </a:lnTo>
                    <a:lnTo>
                      <a:pt x="11" y="128"/>
                    </a:lnTo>
                    <a:lnTo>
                      <a:pt x="86" y="99"/>
                    </a:lnTo>
                    <a:lnTo>
                      <a:pt x="90" y="99"/>
                    </a:lnTo>
                    <a:lnTo>
                      <a:pt x="94" y="103"/>
                    </a:lnTo>
                    <a:lnTo>
                      <a:pt x="78" y="119"/>
                    </a:lnTo>
                    <a:lnTo>
                      <a:pt x="94" y="115"/>
                    </a:lnTo>
                    <a:lnTo>
                      <a:pt x="74" y="136"/>
                    </a:lnTo>
                    <a:lnTo>
                      <a:pt x="58" y="148"/>
                    </a:lnTo>
                    <a:lnTo>
                      <a:pt x="27" y="157"/>
                    </a:lnTo>
                    <a:lnTo>
                      <a:pt x="11" y="157"/>
                    </a:lnTo>
                    <a:lnTo>
                      <a:pt x="38" y="154"/>
                    </a:lnTo>
                    <a:lnTo>
                      <a:pt x="70" y="144"/>
                    </a:lnTo>
                    <a:lnTo>
                      <a:pt x="78" y="141"/>
                    </a:lnTo>
                    <a:lnTo>
                      <a:pt x="70" y="154"/>
                    </a:lnTo>
                    <a:lnTo>
                      <a:pt x="54" y="169"/>
                    </a:lnTo>
                    <a:lnTo>
                      <a:pt x="27" y="178"/>
                    </a:lnTo>
                    <a:lnTo>
                      <a:pt x="0" y="185"/>
                    </a:lnTo>
                    <a:lnTo>
                      <a:pt x="34" y="174"/>
                    </a:lnTo>
                    <a:lnTo>
                      <a:pt x="58" y="161"/>
                    </a:lnTo>
                    <a:lnTo>
                      <a:pt x="78" y="148"/>
                    </a:lnTo>
                    <a:lnTo>
                      <a:pt x="82" y="144"/>
                    </a:lnTo>
                    <a:lnTo>
                      <a:pt x="78" y="157"/>
                    </a:lnTo>
                    <a:lnTo>
                      <a:pt x="86" y="154"/>
                    </a:lnTo>
                    <a:lnTo>
                      <a:pt x="94" y="157"/>
                    </a:lnTo>
                    <a:lnTo>
                      <a:pt x="78" y="169"/>
                    </a:lnTo>
                    <a:lnTo>
                      <a:pt x="78" y="178"/>
                    </a:lnTo>
                    <a:lnTo>
                      <a:pt x="58" y="194"/>
                    </a:lnTo>
                    <a:lnTo>
                      <a:pt x="66" y="194"/>
                    </a:lnTo>
                    <a:lnTo>
                      <a:pt x="58" y="203"/>
                    </a:lnTo>
                    <a:lnTo>
                      <a:pt x="31" y="218"/>
                    </a:lnTo>
                    <a:lnTo>
                      <a:pt x="7" y="223"/>
                    </a:lnTo>
                    <a:lnTo>
                      <a:pt x="42" y="214"/>
                    </a:lnTo>
                    <a:lnTo>
                      <a:pt x="62" y="203"/>
                    </a:lnTo>
                    <a:lnTo>
                      <a:pt x="74" y="198"/>
                    </a:lnTo>
                    <a:lnTo>
                      <a:pt x="74" y="210"/>
                    </a:lnTo>
                    <a:lnTo>
                      <a:pt x="74" y="214"/>
                    </a:lnTo>
                    <a:lnTo>
                      <a:pt x="62" y="231"/>
                    </a:lnTo>
                    <a:lnTo>
                      <a:pt x="51" y="244"/>
                    </a:lnTo>
                    <a:lnTo>
                      <a:pt x="58" y="244"/>
                    </a:lnTo>
                    <a:lnTo>
                      <a:pt x="47" y="252"/>
                    </a:lnTo>
                    <a:lnTo>
                      <a:pt x="7" y="273"/>
                    </a:lnTo>
                    <a:lnTo>
                      <a:pt x="34" y="260"/>
                    </a:lnTo>
                    <a:lnTo>
                      <a:pt x="54" y="252"/>
                    </a:lnTo>
                    <a:lnTo>
                      <a:pt x="54" y="265"/>
                    </a:lnTo>
                    <a:lnTo>
                      <a:pt x="42" y="267"/>
                    </a:lnTo>
                    <a:lnTo>
                      <a:pt x="54" y="265"/>
                    </a:lnTo>
                    <a:lnTo>
                      <a:pt x="54" y="273"/>
                    </a:lnTo>
                    <a:lnTo>
                      <a:pt x="47" y="280"/>
                    </a:lnTo>
                    <a:lnTo>
                      <a:pt x="11" y="293"/>
                    </a:lnTo>
                    <a:lnTo>
                      <a:pt x="42" y="280"/>
                    </a:lnTo>
                    <a:lnTo>
                      <a:pt x="42" y="285"/>
                    </a:lnTo>
                    <a:lnTo>
                      <a:pt x="47" y="289"/>
                    </a:lnTo>
                    <a:lnTo>
                      <a:pt x="11" y="318"/>
                    </a:lnTo>
                    <a:lnTo>
                      <a:pt x="38" y="296"/>
                    </a:lnTo>
                    <a:lnTo>
                      <a:pt x="47" y="293"/>
                    </a:lnTo>
                    <a:lnTo>
                      <a:pt x="51" y="302"/>
                    </a:lnTo>
                    <a:lnTo>
                      <a:pt x="42" y="309"/>
                    </a:lnTo>
                    <a:lnTo>
                      <a:pt x="51" y="306"/>
                    </a:lnTo>
                    <a:lnTo>
                      <a:pt x="42" y="331"/>
                    </a:lnTo>
                    <a:lnTo>
                      <a:pt x="7" y="358"/>
                    </a:lnTo>
                    <a:lnTo>
                      <a:pt x="42" y="331"/>
                    </a:lnTo>
                    <a:lnTo>
                      <a:pt x="38" y="342"/>
                    </a:lnTo>
                    <a:lnTo>
                      <a:pt x="51" y="331"/>
                    </a:lnTo>
                    <a:lnTo>
                      <a:pt x="51" y="342"/>
                    </a:lnTo>
                    <a:lnTo>
                      <a:pt x="54" y="400"/>
                    </a:lnTo>
                    <a:lnTo>
                      <a:pt x="90" y="471"/>
                    </a:lnTo>
                    <a:lnTo>
                      <a:pt x="54" y="397"/>
                    </a:lnTo>
                    <a:lnTo>
                      <a:pt x="54" y="368"/>
                    </a:lnTo>
                    <a:lnTo>
                      <a:pt x="58" y="347"/>
                    </a:lnTo>
                    <a:lnTo>
                      <a:pt x="62" y="331"/>
                    </a:lnTo>
                    <a:lnTo>
                      <a:pt x="70" y="302"/>
                    </a:lnTo>
                    <a:lnTo>
                      <a:pt x="78" y="314"/>
                    </a:lnTo>
                    <a:lnTo>
                      <a:pt x="129" y="471"/>
                    </a:lnTo>
                    <a:lnTo>
                      <a:pt x="82" y="314"/>
                    </a:lnTo>
                    <a:lnTo>
                      <a:pt x="82" y="296"/>
                    </a:lnTo>
                    <a:lnTo>
                      <a:pt x="90" y="306"/>
                    </a:lnTo>
                    <a:lnTo>
                      <a:pt x="98" y="459"/>
                    </a:lnTo>
                    <a:lnTo>
                      <a:pt x="94" y="326"/>
                    </a:lnTo>
                    <a:lnTo>
                      <a:pt x="90" y="302"/>
                    </a:lnTo>
                    <a:lnTo>
                      <a:pt x="86" y="293"/>
                    </a:lnTo>
                    <a:lnTo>
                      <a:pt x="90" y="273"/>
                    </a:lnTo>
                    <a:lnTo>
                      <a:pt x="94" y="289"/>
                    </a:lnTo>
                    <a:lnTo>
                      <a:pt x="105" y="322"/>
                    </a:lnTo>
                    <a:lnTo>
                      <a:pt x="118" y="342"/>
                    </a:lnTo>
                    <a:lnTo>
                      <a:pt x="149" y="371"/>
                    </a:lnTo>
                    <a:lnTo>
                      <a:pt x="216" y="426"/>
                    </a:lnTo>
                    <a:lnTo>
                      <a:pt x="129" y="347"/>
                    </a:lnTo>
                    <a:lnTo>
                      <a:pt x="113" y="326"/>
                    </a:lnTo>
                    <a:lnTo>
                      <a:pt x="105" y="314"/>
                    </a:lnTo>
                    <a:lnTo>
                      <a:pt x="98" y="296"/>
                    </a:lnTo>
                    <a:lnTo>
                      <a:pt x="102" y="252"/>
                    </a:lnTo>
                    <a:lnTo>
                      <a:pt x="105" y="265"/>
                    </a:lnTo>
                    <a:lnTo>
                      <a:pt x="105" y="239"/>
                    </a:lnTo>
                    <a:lnTo>
                      <a:pt x="105" y="231"/>
                    </a:lnTo>
                    <a:lnTo>
                      <a:pt x="113" y="252"/>
                    </a:lnTo>
                    <a:lnTo>
                      <a:pt x="189" y="404"/>
                    </a:lnTo>
                    <a:lnTo>
                      <a:pt x="126" y="280"/>
                    </a:lnTo>
                    <a:lnTo>
                      <a:pt x="118" y="267"/>
                    </a:lnTo>
                    <a:lnTo>
                      <a:pt x="113" y="252"/>
                    </a:lnTo>
                    <a:lnTo>
                      <a:pt x="113" y="205"/>
                    </a:lnTo>
                    <a:lnTo>
                      <a:pt x="118" y="210"/>
                    </a:lnTo>
                    <a:lnTo>
                      <a:pt x="121" y="185"/>
                    </a:lnTo>
                    <a:lnTo>
                      <a:pt x="134" y="194"/>
                    </a:lnTo>
                    <a:lnTo>
                      <a:pt x="192" y="364"/>
                    </a:lnTo>
                    <a:lnTo>
                      <a:pt x="161" y="280"/>
                    </a:lnTo>
                    <a:lnTo>
                      <a:pt x="149" y="244"/>
                    </a:lnTo>
                    <a:lnTo>
                      <a:pt x="134" y="210"/>
                    </a:lnTo>
                    <a:lnTo>
                      <a:pt x="134" y="190"/>
                    </a:lnTo>
                    <a:lnTo>
                      <a:pt x="129" y="157"/>
                    </a:lnTo>
                    <a:lnTo>
                      <a:pt x="138" y="161"/>
                    </a:lnTo>
                    <a:lnTo>
                      <a:pt x="169" y="331"/>
                    </a:lnTo>
                    <a:lnTo>
                      <a:pt x="134" y="148"/>
                    </a:lnTo>
                    <a:lnTo>
                      <a:pt x="134" y="132"/>
                    </a:lnTo>
                    <a:lnTo>
                      <a:pt x="138" y="144"/>
                    </a:lnTo>
                    <a:lnTo>
                      <a:pt x="138" y="108"/>
                    </a:lnTo>
                    <a:lnTo>
                      <a:pt x="145" y="119"/>
                    </a:lnTo>
                    <a:lnTo>
                      <a:pt x="145" y="99"/>
                    </a:lnTo>
                    <a:lnTo>
                      <a:pt x="156" y="112"/>
                    </a:lnTo>
                    <a:lnTo>
                      <a:pt x="173" y="154"/>
                    </a:lnTo>
                    <a:lnTo>
                      <a:pt x="192" y="178"/>
                    </a:lnTo>
                    <a:lnTo>
                      <a:pt x="228" y="218"/>
                    </a:lnTo>
                    <a:lnTo>
                      <a:pt x="248" y="256"/>
                    </a:lnTo>
                    <a:lnTo>
                      <a:pt x="192" y="178"/>
                    </a:lnTo>
                    <a:lnTo>
                      <a:pt x="177" y="157"/>
                    </a:lnTo>
                    <a:lnTo>
                      <a:pt x="161" y="128"/>
                    </a:lnTo>
                    <a:lnTo>
                      <a:pt x="156" y="108"/>
                    </a:lnTo>
                    <a:lnTo>
                      <a:pt x="149" y="70"/>
                    </a:lnTo>
                    <a:lnTo>
                      <a:pt x="153" y="74"/>
                    </a:lnTo>
                    <a:lnTo>
                      <a:pt x="161" y="70"/>
                    </a:lnTo>
                    <a:lnTo>
                      <a:pt x="156" y="54"/>
                    </a:lnTo>
                    <a:lnTo>
                      <a:pt x="164" y="70"/>
                    </a:lnTo>
                    <a:lnTo>
                      <a:pt x="173" y="86"/>
                    </a:lnTo>
                    <a:lnTo>
                      <a:pt x="192" y="103"/>
                    </a:lnTo>
                    <a:lnTo>
                      <a:pt x="221" y="119"/>
                    </a:lnTo>
                    <a:lnTo>
                      <a:pt x="276" y="161"/>
                    </a:lnTo>
                    <a:lnTo>
                      <a:pt x="185" y="99"/>
                    </a:lnTo>
                    <a:lnTo>
                      <a:pt x="173" y="82"/>
                    </a:lnTo>
                    <a:lnTo>
                      <a:pt x="169" y="74"/>
                    </a:lnTo>
                    <a:lnTo>
                      <a:pt x="169" y="33"/>
                    </a:lnTo>
                    <a:lnTo>
                      <a:pt x="177" y="46"/>
                    </a:lnTo>
                    <a:lnTo>
                      <a:pt x="189" y="66"/>
                    </a:lnTo>
                    <a:lnTo>
                      <a:pt x="212" y="99"/>
                    </a:lnTo>
                    <a:lnTo>
                      <a:pt x="244" y="132"/>
                    </a:lnTo>
                    <a:lnTo>
                      <a:pt x="251" y="148"/>
                    </a:lnTo>
                    <a:lnTo>
                      <a:pt x="184" y="66"/>
                    </a:lnTo>
                    <a:lnTo>
                      <a:pt x="177" y="37"/>
                    </a:lnTo>
                    <a:lnTo>
                      <a:pt x="181" y="17"/>
                    </a:lnTo>
                    <a:lnTo>
                      <a:pt x="162" y="4"/>
                    </a:lnTo>
                    <a:lnTo>
                      <a:pt x="155" y="5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31" name="Freeform 107"/>
              <p:cNvSpPr>
                <a:spLocks/>
              </p:cNvSpPr>
              <p:nvPr/>
            </p:nvSpPr>
            <p:spPr bwMode="ltGray">
              <a:xfrm>
                <a:off x="4891" y="3391"/>
                <a:ext cx="229" cy="448"/>
              </a:xfrm>
              <a:custGeom>
                <a:avLst/>
                <a:gdLst/>
                <a:ahLst/>
                <a:cxnLst>
                  <a:cxn ang="0">
                    <a:pos x="225" y="68"/>
                  </a:cxn>
                  <a:cxn ang="0">
                    <a:pos x="208" y="40"/>
                  </a:cxn>
                  <a:cxn ang="0">
                    <a:pos x="201" y="28"/>
                  </a:cxn>
                  <a:cxn ang="0">
                    <a:pos x="184" y="18"/>
                  </a:cxn>
                  <a:cxn ang="0">
                    <a:pos x="169" y="10"/>
                  </a:cxn>
                  <a:cxn ang="0">
                    <a:pos x="147" y="1"/>
                  </a:cxn>
                  <a:cxn ang="0">
                    <a:pos x="129" y="0"/>
                  </a:cxn>
                  <a:cxn ang="0">
                    <a:pos x="113" y="4"/>
                  </a:cxn>
                  <a:cxn ang="0">
                    <a:pos x="93" y="8"/>
                  </a:cxn>
                  <a:cxn ang="0">
                    <a:pos x="72" y="17"/>
                  </a:cxn>
                  <a:cxn ang="0">
                    <a:pos x="58" y="33"/>
                  </a:cxn>
                  <a:cxn ang="0">
                    <a:pos x="45" y="57"/>
                  </a:cxn>
                  <a:cxn ang="0">
                    <a:pos x="32" y="76"/>
                  </a:cxn>
                  <a:cxn ang="0">
                    <a:pos x="21" y="94"/>
                  </a:cxn>
                  <a:cxn ang="0">
                    <a:pos x="8" y="120"/>
                  </a:cxn>
                  <a:cxn ang="0">
                    <a:pos x="0" y="173"/>
                  </a:cxn>
                  <a:cxn ang="0">
                    <a:pos x="2" y="215"/>
                  </a:cxn>
                  <a:cxn ang="0">
                    <a:pos x="13" y="274"/>
                  </a:cxn>
                  <a:cxn ang="0">
                    <a:pos x="32" y="324"/>
                  </a:cxn>
                  <a:cxn ang="0">
                    <a:pos x="72" y="447"/>
                  </a:cxn>
                  <a:cxn ang="0">
                    <a:pos x="57" y="316"/>
                  </a:cxn>
                  <a:cxn ang="0">
                    <a:pos x="48" y="271"/>
                  </a:cxn>
                  <a:cxn ang="0">
                    <a:pos x="42" y="231"/>
                  </a:cxn>
                  <a:cxn ang="0">
                    <a:pos x="40" y="189"/>
                  </a:cxn>
                  <a:cxn ang="0">
                    <a:pos x="45" y="142"/>
                  </a:cxn>
                  <a:cxn ang="0">
                    <a:pos x="50" y="106"/>
                  </a:cxn>
                  <a:cxn ang="0">
                    <a:pos x="61" y="61"/>
                  </a:cxn>
                  <a:cxn ang="0">
                    <a:pos x="78" y="40"/>
                  </a:cxn>
                  <a:cxn ang="0">
                    <a:pos x="99" y="31"/>
                  </a:cxn>
                  <a:cxn ang="0">
                    <a:pos x="155" y="27"/>
                  </a:cxn>
                  <a:cxn ang="0">
                    <a:pos x="190" y="41"/>
                  </a:cxn>
                  <a:cxn ang="0">
                    <a:pos x="228" y="74"/>
                  </a:cxn>
                  <a:cxn ang="0">
                    <a:pos x="225" y="68"/>
                  </a:cxn>
                </a:cxnLst>
                <a:rect l="0" t="0" r="r" b="b"/>
                <a:pathLst>
                  <a:path w="229" h="448">
                    <a:moveTo>
                      <a:pt x="225" y="68"/>
                    </a:moveTo>
                    <a:lnTo>
                      <a:pt x="208" y="40"/>
                    </a:lnTo>
                    <a:lnTo>
                      <a:pt x="201" y="28"/>
                    </a:lnTo>
                    <a:lnTo>
                      <a:pt x="184" y="18"/>
                    </a:lnTo>
                    <a:lnTo>
                      <a:pt x="169" y="10"/>
                    </a:lnTo>
                    <a:lnTo>
                      <a:pt x="147" y="1"/>
                    </a:lnTo>
                    <a:lnTo>
                      <a:pt x="129" y="0"/>
                    </a:lnTo>
                    <a:lnTo>
                      <a:pt x="113" y="4"/>
                    </a:lnTo>
                    <a:lnTo>
                      <a:pt x="93" y="8"/>
                    </a:lnTo>
                    <a:lnTo>
                      <a:pt x="72" y="17"/>
                    </a:lnTo>
                    <a:lnTo>
                      <a:pt x="58" y="33"/>
                    </a:lnTo>
                    <a:lnTo>
                      <a:pt x="45" y="57"/>
                    </a:lnTo>
                    <a:lnTo>
                      <a:pt x="32" y="76"/>
                    </a:lnTo>
                    <a:lnTo>
                      <a:pt x="21" y="94"/>
                    </a:lnTo>
                    <a:lnTo>
                      <a:pt x="8" y="120"/>
                    </a:lnTo>
                    <a:lnTo>
                      <a:pt x="0" y="173"/>
                    </a:lnTo>
                    <a:lnTo>
                      <a:pt x="2" y="215"/>
                    </a:lnTo>
                    <a:lnTo>
                      <a:pt x="13" y="274"/>
                    </a:lnTo>
                    <a:lnTo>
                      <a:pt x="32" y="324"/>
                    </a:lnTo>
                    <a:lnTo>
                      <a:pt x="72" y="447"/>
                    </a:lnTo>
                    <a:lnTo>
                      <a:pt x="57" y="316"/>
                    </a:lnTo>
                    <a:lnTo>
                      <a:pt x="48" y="271"/>
                    </a:lnTo>
                    <a:lnTo>
                      <a:pt x="42" y="231"/>
                    </a:lnTo>
                    <a:lnTo>
                      <a:pt x="40" y="189"/>
                    </a:lnTo>
                    <a:lnTo>
                      <a:pt x="45" y="142"/>
                    </a:lnTo>
                    <a:lnTo>
                      <a:pt x="50" y="106"/>
                    </a:lnTo>
                    <a:lnTo>
                      <a:pt x="61" y="61"/>
                    </a:lnTo>
                    <a:lnTo>
                      <a:pt x="78" y="40"/>
                    </a:lnTo>
                    <a:lnTo>
                      <a:pt x="99" y="31"/>
                    </a:lnTo>
                    <a:lnTo>
                      <a:pt x="155" y="27"/>
                    </a:lnTo>
                    <a:lnTo>
                      <a:pt x="190" y="41"/>
                    </a:lnTo>
                    <a:lnTo>
                      <a:pt x="228" y="74"/>
                    </a:lnTo>
                    <a:lnTo>
                      <a:pt x="225" y="68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32" name="Freeform 108"/>
              <p:cNvSpPr>
                <a:spLocks/>
              </p:cNvSpPr>
              <p:nvPr/>
            </p:nvSpPr>
            <p:spPr bwMode="ltGray">
              <a:xfrm>
                <a:off x="5056" y="3073"/>
                <a:ext cx="234" cy="439"/>
              </a:xfrm>
              <a:custGeom>
                <a:avLst/>
                <a:gdLst/>
                <a:ahLst/>
                <a:cxnLst>
                  <a:cxn ang="0">
                    <a:pos x="68" y="438"/>
                  </a:cxn>
                  <a:cxn ang="0">
                    <a:pos x="51" y="361"/>
                  </a:cxn>
                  <a:cxn ang="0">
                    <a:pos x="44" y="331"/>
                  </a:cxn>
                  <a:cxn ang="0">
                    <a:pos x="28" y="291"/>
                  </a:cxn>
                  <a:cxn ang="0">
                    <a:pos x="11" y="253"/>
                  </a:cxn>
                  <a:cxn ang="0">
                    <a:pos x="1" y="231"/>
                  </a:cxn>
                  <a:cxn ang="0">
                    <a:pos x="0" y="208"/>
                  </a:cxn>
                  <a:cxn ang="0">
                    <a:pos x="4" y="175"/>
                  </a:cxn>
                  <a:cxn ang="0">
                    <a:pos x="7" y="142"/>
                  </a:cxn>
                  <a:cxn ang="0">
                    <a:pos x="32" y="60"/>
                  </a:cxn>
                  <a:cxn ang="0">
                    <a:pos x="44" y="40"/>
                  </a:cxn>
                  <a:cxn ang="0">
                    <a:pos x="65" y="18"/>
                  </a:cxn>
                  <a:cxn ang="0">
                    <a:pos x="84" y="4"/>
                  </a:cxn>
                  <a:cxn ang="0">
                    <a:pos x="107" y="0"/>
                  </a:cxn>
                  <a:cxn ang="0">
                    <a:pos x="127" y="10"/>
                  </a:cxn>
                  <a:cxn ang="0">
                    <a:pos x="151" y="18"/>
                  </a:cxn>
                  <a:cxn ang="0">
                    <a:pos x="175" y="44"/>
                  </a:cxn>
                  <a:cxn ang="0">
                    <a:pos x="183" y="63"/>
                  </a:cxn>
                  <a:cxn ang="0">
                    <a:pos x="198" y="89"/>
                  </a:cxn>
                  <a:cxn ang="0">
                    <a:pos x="209" y="112"/>
                  </a:cxn>
                  <a:cxn ang="0">
                    <a:pos x="231" y="226"/>
                  </a:cxn>
                  <a:cxn ang="0">
                    <a:pos x="233" y="247"/>
                  </a:cxn>
                  <a:cxn ang="0">
                    <a:pos x="228" y="286"/>
                  </a:cxn>
                  <a:cxn ang="0">
                    <a:pos x="216" y="393"/>
                  </a:cxn>
                  <a:cxn ang="0">
                    <a:pos x="216" y="288"/>
                  </a:cxn>
                  <a:cxn ang="0">
                    <a:pos x="209" y="242"/>
                  </a:cxn>
                  <a:cxn ang="0">
                    <a:pos x="204" y="213"/>
                  </a:cxn>
                  <a:cxn ang="0">
                    <a:pos x="195" y="175"/>
                  </a:cxn>
                  <a:cxn ang="0">
                    <a:pos x="185" y="138"/>
                  </a:cxn>
                  <a:cxn ang="0">
                    <a:pos x="171" y="100"/>
                  </a:cxn>
                  <a:cxn ang="0">
                    <a:pos x="155" y="66"/>
                  </a:cxn>
                  <a:cxn ang="0">
                    <a:pos x="141" y="36"/>
                  </a:cxn>
                  <a:cxn ang="0">
                    <a:pos x="127" y="18"/>
                  </a:cxn>
                  <a:cxn ang="0">
                    <a:pos x="111" y="11"/>
                  </a:cxn>
                  <a:cxn ang="0">
                    <a:pos x="94" y="18"/>
                  </a:cxn>
                  <a:cxn ang="0">
                    <a:pos x="82" y="34"/>
                  </a:cxn>
                  <a:cxn ang="0">
                    <a:pos x="75" y="63"/>
                  </a:cxn>
                  <a:cxn ang="0">
                    <a:pos x="75" y="85"/>
                  </a:cxn>
                  <a:cxn ang="0">
                    <a:pos x="70" y="125"/>
                  </a:cxn>
                  <a:cxn ang="0">
                    <a:pos x="63" y="149"/>
                  </a:cxn>
                  <a:cxn ang="0">
                    <a:pos x="47" y="188"/>
                  </a:cxn>
                  <a:cxn ang="0">
                    <a:pos x="44" y="208"/>
                  </a:cxn>
                  <a:cxn ang="0">
                    <a:pos x="41" y="229"/>
                  </a:cxn>
                  <a:cxn ang="0">
                    <a:pos x="41" y="257"/>
                  </a:cxn>
                  <a:cxn ang="0">
                    <a:pos x="70" y="355"/>
                  </a:cxn>
                  <a:cxn ang="0">
                    <a:pos x="68" y="438"/>
                  </a:cxn>
                </a:cxnLst>
                <a:rect l="0" t="0" r="r" b="b"/>
                <a:pathLst>
                  <a:path w="234" h="439">
                    <a:moveTo>
                      <a:pt x="68" y="438"/>
                    </a:moveTo>
                    <a:lnTo>
                      <a:pt x="51" y="361"/>
                    </a:lnTo>
                    <a:lnTo>
                      <a:pt x="44" y="331"/>
                    </a:lnTo>
                    <a:lnTo>
                      <a:pt x="28" y="291"/>
                    </a:lnTo>
                    <a:lnTo>
                      <a:pt x="11" y="253"/>
                    </a:lnTo>
                    <a:lnTo>
                      <a:pt x="1" y="231"/>
                    </a:lnTo>
                    <a:lnTo>
                      <a:pt x="0" y="208"/>
                    </a:lnTo>
                    <a:lnTo>
                      <a:pt x="4" y="175"/>
                    </a:lnTo>
                    <a:lnTo>
                      <a:pt x="7" y="142"/>
                    </a:lnTo>
                    <a:lnTo>
                      <a:pt x="32" y="60"/>
                    </a:lnTo>
                    <a:lnTo>
                      <a:pt x="44" y="40"/>
                    </a:lnTo>
                    <a:lnTo>
                      <a:pt x="65" y="18"/>
                    </a:lnTo>
                    <a:lnTo>
                      <a:pt x="84" y="4"/>
                    </a:lnTo>
                    <a:lnTo>
                      <a:pt x="107" y="0"/>
                    </a:lnTo>
                    <a:lnTo>
                      <a:pt x="127" y="10"/>
                    </a:lnTo>
                    <a:lnTo>
                      <a:pt x="151" y="18"/>
                    </a:lnTo>
                    <a:lnTo>
                      <a:pt x="175" y="44"/>
                    </a:lnTo>
                    <a:lnTo>
                      <a:pt x="183" y="63"/>
                    </a:lnTo>
                    <a:lnTo>
                      <a:pt x="198" y="89"/>
                    </a:lnTo>
                    <a:lnTo>
                      <a:pt x="209" y="112"/>
                    </a:lnTo>
                    <a:lnTo>
                      <a:pt x="231" y="226"/>
                    </a:lnTo>
                    <a:lnTo>
                      <a:pt x="233" y="247"/>
                    </a:lnTo>
                    <a:lnTo>
                      <a:pt x="228" y="286"/>
                    </a:lnTo>
                    <a:lnTo>
                      <a:pt x="216" y="393"/>
                    </a:lnTo>
                    <a:lnTo>
                      <a:pt x="216" y="288"/>
                    </a:lnTo>
                    <a:lnTo>
                      <a:pt x="209" y="242"/>
                    </a:lnTo>
                    <a:lnTo>
                      <a:pt x="204" y="213"/>
                    </a:lnTo>
                    <a:lnTo>
                      <a:pt x="195" y="175"/>
                    </a:lnTo>
                    <a:lnTo>
                      <a:pt x="185" y="138"/>
                    </a:lnTo>
                    <a:lnTo>
                      <a:pt x="171" y="100"/>
                    </a:lnTo>
                    <a:lnTo>
                      <a:pt x="155" y="66"/>
                    </a:lnTo>
                    <a:lnTo>
                      <a:pt x="141" y="36"/>
                    </a:lnTo>
                    <a:lnTo>
                      <a:pt x="127" y="18"/>
                    </a:lnTo>
                    <a:lnTo>
                      <a:pt x="111" y="11"/>
                    </a:lnTo>
                    <a:lnTo>
                      <a:pt x="94" y="18"/>
                    </a:lnTo>
                    <a:lnTo>
                      <a:pt x="82" y="34"/>
                    </a:lnTo>
                    <a:lnTo>
                      <a:pt x="75" y="63"/>
                    </a:lnTo>
                    <a:lnTo>
                      <a:pt x="75" y="85"/>
                    </a:lnTo>
                    <a:lnTo>
                      <a:pt x="70" y="125"/>
                    </a:lnTo>
                    <a:lnTo>
                      <a:pt x="63" y="149"/>
                    </a:lnTo>
                    <a:lnTo>
                      <a:pt x="47" y="188"/>
                    </a:lnTo>
                    <a:lnTo>
                      <a:pt x="44" y="208"/>
                    </a:lnTo>
                    <a:lnTo>
                      <a:pt x="41" y="229"/>
                    </a:lnTo>
                    <a:lnTo>
                      <a:pt x="41" y="257"/>
                    </a:lnTo>
                    <a:lnTo>
                      <a:pt x="70" y="355"/>
                    </a:lnTo>
                    <a:lnTo>
                      <a:pt x="68" y="438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33" name="Freeform 109"/>
              <p:cNvSpPr>
                <a:spLocks/>
              </p:cNvSpPr>
              <p:nvPr/>
            </p:nvSpPr>
            <p:spPr bwMode="ltGray">
              <a:xfrm>
                <a:off x="5450" y="2633"/>
                <a:ext cx="303" cy="638"/>
              </a:xfrm>
              <a:custGeom>
                <a:avLst/>
                <a:gdLst/>
                <a:ahLst/>
                <a:cxnLst>
                  <a:cxn ang="0">
                    <a:pos x="1" y="526"/>
                  </a:cxn>
                  <a:cxn ang="0">
                    <a:pos x="12" y="504"/>
                  </a:cxn>
                  <a:cxn ang="0">
                    <a:pos x="86" y="637"/>
                  </a:cxn>
                  <a:cxn ang="0">
                    <a:pos x="27" y="509"/>
                  </a:cxn>
                  <a:cxn ang="0">
                    <a:pos x="33" y="494"/>
                  </a:cxn>
                  <a:cxn ang="0">
                    <a:pos x="107" y="588"/>
                  </a:cxn>
                  <a:cxn ang="0">
                    <a:pos x="31" y="488"/>
                  </a:cxn>
                  <a:cxn ang="0">
                    <a:pos x="41" y="467"/>
                  </a:cxn>
                  <a:cxn ang="0">
                    <a:pos x="50" y="444"/>
                  </a:cxn>
                  <a:cxn ang="0">
                    <a:pos x="44" y="428"/>
                  </a:cxn>
                  <a:cxn ang="0">
                    <a:pos x="54" y="418"/>
                  </a:cxn>
                  <a:cxn ang="0">
                    <a:pos x="50" y="416"/>
                  </a:cxn>
                  <a:cxn ang="0">
                    <a:pos x="50" y="393"/>
                  </a:cxn>
                  <a:cxn ang="0">
                    <a:pos x="54" y="378"/>
                  </a:cxn>
                  <a:cxn ang="0">
                    <a:pos x="143" y="488"/>
                  </a:cxn>
                  <a:cxn ang="0">
                    <a:pos x="50" y="372"/>
                  </a:cxn>
                  <a:cxn ang="0">
                    <a:pos x="59" y="372"/>
                  </a:cxn>
                  <a:cxn ang="0">
                    <a:pos x="59" y="339"/>
                  </a:cxn>
                  <a:cxn ang="0">
                    <a:pos x="172" y="416"/>
                  </a:cxn>
                  <a:cxn ang="0">
                    <a:pos x="83" y="363"/>
                  </a:cxn>
                  <a:cxn ang="0">
                    <a:pos x="51" y="317"/>
                  </a:cxn>
                  <a:cxn ang="0">
                    <a:pos x="54" y="300"/>
                  </a:cxn>
                  <a:cxn ang="0">
                    <a:pos x="74" y="314"/>
                  </a:cxn>
                  <a:cxn ang="0">
                    <a:pos x="75" y="294"/>
                  </a:cxn>
                  <a:cxn ang="0">
                    <a:pos x="158" y="329"/>
                  </a:cxn>
                  <a:cxn ang="0">
                    <a:pos x="128" y="312"/>
                  </a:cxn>
                  <a:cxn ang="0">
                    <a:pos x="63" y="268"/>
                  </a:cxn>
                  <a:cxn ang="0">
                    <a:pos x="59" y="238"/>
                  </a:cxn>
                  <a:cxn ang="0">
                    <a:pos x="65" y="221"/>
                  </a:cxn>
                  <a:cxn ang="0">
                    <a:pos x="87" y="234"/>
                  </a:cxn>
                  <a:cxn ang="0">
                    <a:pos x="83" y="204"/>
                  </a:cxn>
                  <a:cxn ang="0">
                    <a:pos x="75" y="184"/>
                  </a:cxn>
                  <a:cxn ang="0">
                    <a:pos x="81" y="173"/>
                  </a:cxn>
                  <a:cxn ang="0">
                    <a:pos x="167" y="227"/>
                  </a:cxn>
                  <a:cxn ang="0">
                    <a:pos x="270" y="268"/>
                  </a:cxn>
                  <a:cxn ang="0">
                    <a:pos x="128" y="201"/>
                  </a:cxn>
                  <a:cxn ang="0">
                    <a:pos x="81" y="173"/>
                  </a:cxn>
                  <a:cxn ang="0">
                    <a:pos x="86" y="156"/>
                  </a:cxn>
                  <a:cxn ang="0">
                    <a:pos x="78" y="122"/>
                  </a:cxn>
                  <a:cxn ang="0">
                    <a:pos x="81" y="97"/>
                  </a:cxn>
                  <a:cxn ang="0">
                    <a:pos x="128" y="126"/>
                  </a:cxn>
                  <a:cxn ang="0">
                    <a:pos x="117" y="119"/>
                  </a:cxn>
                  <a:cxn ang="0">
                    <a:pos x="86" y="97"/>
                  </a:cxn>
                  <a:cxn ang="0">
                    <a:pos x="81" y="86"/>
                  </a:cxn>
                  <a:cxn ang="0">
                    <a:pos x="65" y="70"/>
                  </a:cxn>
                  <a:cxn ang="0">
                    <a:pos x="158" y="99"/>
                  </a:cxn>
                  <a:cxn ang="0">
                    <a:pos x="65" y="47"/>
                  </a:cxn>
                  <a:cxn ang="0">
                    <a:pos x="175" y="47"/>
                  </a:cxn>
                  <a:cxn ang="0">
                    <a:pos x="223" y="40"/>
                  </a:cxn>
                  <a:cxn ang="0">
                    <a:pos x="81" y="47"/>
                  </a:cxn>
                  <a:cxn ang="0">
                    <a:pos x="59" y="18"/>
                  </a:cxn>
                  <a:cxn ang="0">
                    <a:pos x="28" y="8"/>
                  </a:cxn>
                  <a:cxn ang="0">
                    <a:pos x="0" y="553"/>
                  </a:cxn>
                </a:cxnLst>
                <a:rect l="0" t="0" r="r" b="b"/>
                <a:pathLst>
                  <a:path w="303" h="638">
                    <a:moveTo>
                      <a:pt x="0" y="553"/>
                    </a:moveTo>
                    <a:lnTo>
                      <a:pt x="1" y="526"/>
                    </a:lnTo>
                    <a:lnTo>
                      <a:pt x="18" y="542"/>
                    </a:lnTo>
                    <a:lnTo>
                      <a:pt x="12" y="504"/>
                    </a:lnTo>
                    <a:lnTo>
                      <a:pt x="28" y="510"/>
                    </a:lnTo>
                    <a:lnTo>
                      <a:pt x="86" y="637"/>
                    </a:lnTo>
                    <a:lnTo>
                      <a:pt x="33" y="526"/>
                    </a:lnTo>
                    <a:lnTo>
                      <a:pt x="27" y="509"/>
                    </a:lnTo>
                    <a:lnTo>
                      <a:pt x="22" y="488"/>
                    </a:lnTo>
                    <a:lnTo>
                      <a:pt x="33" y="494"/>
                    </a:lnTo>
                    <a:lnTo>
                      <a:pt x="67" y="529"/>
                    </a:lnTo>
                    <a:lnTo>
                      <a:pt x="107" y="588"/>
                    </a:lnTo>
                    <a:lnTo>
                      <a:pt x="50" y="510"/>
                    </a:lnTo>
                    <a:lnTo>
                      <a:pt x="31" y="488"/>
                    </a:lnTo>
                    <a:lnTo>
                      <a:pt x="28" y="457"/>
                    </a:lnTo>
                    <a:lnTo>
                      <a:pt x="41" y="467"/>
                    </a:lnTo>
                    <a:lnTo>
                      <a:pt x="38" y="432"/>
                    </a:lnTo>
                    <a:lnTo>
                      <a:pt x="50" y="444"/>
                    </a:lnTo>
                    <a:lnTo>
                      <a:pt x="101" y="559"/>
                    </a:lnTo>
                    <a:lnTo>
                      <a:pt x="44" y="428"/>
                    </a:lnTo>
                    <a:lnTo>
                      <a:pt x="38" y="405"/>
                    </a:lnTo>
                    <a:lnTo>
                      <a:pt x="54" y="418"/>
                    </a:lnTo>
                    <a:lnTo>
                      <a:pt x="97" y="483"/>
                    </a:lnTo>
                    <a:lnTo>
                      <a:pt x="50" y="416"/>
                    </a:lnTo>
                    <a:lnTo>
                      <a:pt x="33" y="382"/>
                    </a:lnTo>
                    <a:lnTo>
                      <a:pt x="50" y="393"/>
                    </a:lnTo>
                    <a:lnTo>
                      <a:pt x="38" y="372"/>
                    </a:lnTo>
                    <a:lnTo>
                      <a:pt x="54" y="378"/>
                    </a:lnTo>
                    <a:lnTo>
                      <a:pt x="69" y="416"/>
                    </a:lnTo>
                    <a:lnTo>
                      <a:pt x="143" y="488"/>
                    </a:lnTo>
                    <a:lnTo>
                      <a:pt x="65" y="405"/>
                    </a:lnTo>
                    <a:lnTo>
                      <a:pt x="50" y="372"/>
                    </a:lnTo>
                    <a:lnTo>
                      <a:pt x="44" y="355"/>
                    </a:lnTo>
                    <a:lnTo>
                      <a:pt x="59" y="372"/>
                    </a:lnTo>
                    <a:lnTo>
                      <a:pt x="50" y="333"/>
                    </a:lnTo>
                    <a:lnTo>
                      <a:pt x="59" y="339"/>
                    </a:lnTo>
                    <a:lnTo>
                      <a:pt x="67" y="358"/>
                    </a:lnTo>
                    <a:lnTo>
                      <a:pt x="172" y="416"/>
                    </a:lnTo>
                    <a:lnTo>
                      <a:pt x="116" y="382"/>
                    </a:lnTo>
                    <a:lnTo>
                      <a:pt x="83" y="363"/>
                    </a:lnTo>
                    <a:lnTo>
                      <a:pt x="75" y="356"/>
                    </a:lnTo>
                    <a:lnTo>
                      <a:pt x="51" y="317"/>
                    </a:lnTo>
                    <a:lnTo>
                      <a:pt x="59" y="324"/>
                    </a:lnTo>
                    <a:lnTo>
                      <a:pt x="54" y="300"/>
                    </a:lnTo>
                    <a:lnTo>
                      <a:pt x="52" y="304"/>
                    </a:lnTo>
                    <a:lnTo>
                      <a:pt x="74" y="314"/>
                    </a:lnTo>
                    <a:lnTo>
                      <a:pt x="58" y="289"/>
                    </a:lnTo>
                    <a:lnTo>
                      <a:pt x="75" y="294"/>
                    </a:lnTo>
                    <a:lnTo>
                      <a:pt x="116" y="306"/>
                    </a:lnTo>
                    <a:lnTo>
                      <a:pt x="158" y="329"/>
                    </a:lnTo>
                    <a:lnTo>
                      <a:pt x="265" y="411"/>
                    </a:lnTo>
                    <a:lnTo>
                      <a:pt x="128" y="312"/>
                    </a:lnTo>
                    <a:lnTo>
                      <a:pt x="76" y="289"/>
                    </a:lnTo>
                    <a:lnTo>
                      <a:pt x="63" y="268"/>
                    </a:lnTo>
                    <a:lnTo>
                      <a:pt x="83" y="278"/>
                    </a:lnTo>
                    <a:lnTo>
                      <a:pt x="59" y="238"/>
                    </a:lnTo>
                    <a:lnTo>
                      <a:pt x="75" y="241"/>
                    </a:lnTo>
                    <a:lnTo>
                      <a:pt x="65" y="221"/>
                    </a:lnTo>
                    <a:lnTo>
                      <a:pt x="67" y="217"/>
                    </a:lnTo>
                    <a:lnTo>
                      <a:pt x="87" y="234"/>
                    </a:lnTo>
                    <a:lnTo>
                      <a:pt x="67" y="204"/>
                    </a:lnTo>
                    <a:lnTo>
                      <a:pt x="83" y="204"/>
                    </a:lnTo>
                    <a:lnTo>
                      <a:pt x="65" y="184"/>
                    </a:lnTo>
                    <a:lnTo>
                      <a:pt x="75" y="184"/>
                    </a:lnTo>
                    <a:lnTo>
                      <a:pt x="65" y="173"/>
                    </a:lnTo>
                    <a:lnTo>
                      <a:pt x="81" y="173"/>
                    </a:lnTo>
                    <a:lnTo>
                      <a:pt x="114" y="196"/>
                    </a:lnTo>
                    <a:lnTo>
                      <a:pt x="167" y="227"/>
                    </a:lnTo>
                    <a:lnTo>
                      <a:pt x="222" y="251"/>
                    </a:lnTo>
                    <a:lnTo>
                      <a:pt x="270" y="268"/>
                    </a:lnTo>
                    <a:lnTo>
                      <a:pt x="154" y="217"/>
                    </a:lnTo>
                    <a:lnTo>
                      <a:pt x="128" y="201"/>
                    </a:lnTo>
                    <a:lnTo>
                      <a:pt x="87" y="181"/>
                    </a:lnTo>
                    <a:lnTo>
                      <a:pt x="81" y="173"/>
                    </a:lnTo>
                    <a:lnTo>
                      <a:pt x="70" y="152"/>
                    </a:lnTo>
                    <a:lnTo>
                      <a:pt x="86" y="156"/>
                    </a:lnTo>
                    <a:lnTo>
                      <a:pt x="67" y="122"/>
                    </a:lnTo>
                    <a:lnTo>
                      <a:pt x="78" y="122"/>
                    </a:lnTo>
                    <a:lnTo>
                      <a:pt x="65" y="97"/>
                    </a:lnTo>
                    <a:lnTo>
                      <a:pt x="81" y="97"/>
                    </a:lnTo>
                    <a:lnTo>
                      <a:pt x="91" y="109"/>
                    </a:lnTo>
                    <a:lnTo>
                      <a:pt x="128" y="126"/>
                    </a:lnTo>
                    <a:lnTo>
                      <a:pt x="234" y="168"/>
                    </a:lnTo>
                    <a:lnTo>
                      <a:pt x="117" y="119"/>
                    </a:lnTo>
                    <a:lnTo>
                      <a:pt x="91" y="107"/>
                    </a:lnTo>
                    <a:lnTo>
                      <a:pt x="86" y="97"/>
                    </a:lnTo>
                    <a:lnTo>
                      <a:pt x="70" y="80"/>
                    </a:lnTo>
                    <a:lnTo>
                      <a:pt x="81" y="86"/>
                    </a:lnTo>
                    <a:lnTo>
                      <a:pt x="54" y="63"/>
                    </a:lnTo>
                    <a:lnTo>
                      <a:pt x="65" y="70"/>
                    </a:lnTo>
                    <a:lnTo>
                      <a:pt x="90" y="69"/>
                    </a:lnTo>
                    <a:lnTo>
                      <a:pt x="158" y="99"/>
                    </a:lnTo>
                    <a:lnTo>
                      <a:pt x="86" y="70"/>
                    </a:lnTo>
                    <a:lnTo>
                      <a:pt x="65" y="47"/>
                    </a:lnTo>
                    <a:lnTo>
                      <a:pt x="86" y="47"/>
                    </a:lnTo>
                    <a:lnTo>
                      <a:pt x="175" y="47"/>
                    </a:lnTo>
                    <a:lnTo>
                      <a:pt x="302" y="24"/>
                    </a:lnTo>
                    <a:lnTo>
                      <a:pt x="223" y="40"/>
                    </a:lnTo>
                    <a:lnTo>
                      <a:pt x="112" y="51"/>
                    </a:lnTo>
                    <a:lnTo>
                      <a:pt x="81" y="47"/>
                    </a:lnTo>
                    <a:lnTo>
                      <a:pt x="70" y="35"/>
                    </a:lnTo>
                    <a:lnTo>
                      <a:pt x="59" y="18"/>
                    </a:lnTo>
                    <a:lnTo>
                      <a:pt x="34" y="0"/>
                    </a:lnTo>
                    <a:lnTo>
                      <a:pt x="28" y="8"/>
                    </a:lnTo>
                    <a:lnTo>
                      <a:pt x="23" y="1"/>
                    </a:lnTo>
                    <a:lnTo>
                      <a:pt x="0" y="553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34" name="Freeform 110"/>
              <p:cNvSpPr>
                <a:spLocks/>
              </p:cNvSpPr>
              <p:nvPr/>
            </p:nvSpPr>
            <p:spPr bwMode="ltGray">
              <a:xfrm>
                <a:off x="4976" y="3652"/>
                <a:ext cx="163" cy="281"/>
              </a:xfrm>
              <a:custGeom>
                <a:avLst/>
                <a:gdLst/>
                <a:ahLst/>
                <a:cxnLst>
                  <a:cxn ang="0">
                    <a:pos x="158" y="44"/>
                  </a:cxn>
                  <a:cxn ang="0">
                    <a:pos x="124" y="0"/>
                  </a:cxn>
                  <a:cxn ang="0">
                    <a:pos x="103" y="1"/>
                  </a:cxn>
                  <a:cxn ang="0">
                    <a:pos x="84" y="4"/>
                  </a:cxn>
                  <a:cxn ang="0">
                    <a:pos x="70" y="15"/>
                  </a:cxn>
                  <a:cxn ang="0">
                    <a:pos x="32" y="51"/>
                  </a:cxn>
                  <a:cxn ang="0">
                    <a:pos x="21" y="67"/>
                  </a:cxn>
                  <a:cxn ang="0">
                    <a:pos x="12" y="83"/>
                  </a:cxn>
                  <a:cxn ang="0">
                    <a:pos x="3" y="131"/>
                  </a:cxn>
                  <a:cxn ang="0">
                    <a:pos x="0" y="145"/>
                  </a:cxn>
                  <a:cxn ang="0">
                    <a:pos x="3" y="164"/>
                  </a:cxn>
                  <a:cxn ang="0">
                    <a:pos x="8" y="183"/>
                  </a:cxn>
                  <a:cxn ang="0">
                    <a:pos x="24" y="213"/>
                  </a:cxn>
                  <a:cxn ang="0">
                    <a:pos x="36" y="233"/>
                  </a:cxn>
                  <a:cxn ang="0">
                    <a:pos x="54" y="254"/>
                  </a:cxn>
                  <a:cxn ang="0">
                    <a:pos x="91" y="280"/>
                  </a:cxn>
                  <a:cxn ang="0">
                    <a:pos x="72" y="246"/>
                  </a:cxn>
                  <a:cxn ang="0">
                    <a:pos x="56" y="217"/>
                  </a:cxn>
                  <a:cxn ang="0">
                    <a:pos x="48" y="190"/>
                  </a:cxn>
                  <a:cxn ang="0">
                    <a:pos x="51" y="164"/>
                  </a:cxn>
                  <a:cxn ang="0">
                    <a:pos x="54" y="145"/>
                  </a:cxn>
                  <a:cxn ang="0">
                    <a:pos x="48" y="124"/>
                  </a:cxn>
                  <a:cxn ang="0">
                    <a:pos x="45" y="103"/>
                  </a:cxn>
                  <a:cxn ang="0">
                    <a:pos x="60" y="67"/>
                  </a:cxn>
                  <a:cxn ang="0">
                    <a:pos x="64" y="47"/>
                  </a:cxn>
                  <a:cxn ang="0">
                    <a:pos x="76" y="33"/>
                  </a:cxn>
                  <a:cxn ang="0">
                    <a:pos x="103" y="11"/>
                  </a:cxn>
                  <a:cxn ang="0">
                    <a:pos x="115" y="27"/>
                  </a:cxn>
                  <a:cxn ang="0">
                    <a:pos x="162" y="53"/>
                  </a:cxn>
                  <a:cxn ang="0">
                    <a:pos x="158" y="44"/>
                  </a:cxn>
                </a:cxnLst>
                <a:rect l="0" t="0" r="r" b="b"/>
                <a:pathLst>
                  <a:path w="163" h="281">
                    <a:moveTo>
                      <a:pt x="158" y="44"/>
                    </a:moveTo>
                    <a:lnTo>
                      <a:pt x="124" y="0"/>
                    </a:lnTo>
                    <a:lnTo>
                      <a:pt x="103" y="1"/>
                    </a:lnTo>
                    <a:lnTo>
                      <a:pt x="84" y="4"/>
                    </a:lnTo>
                    <a:lnTo>
                      <a:pt x="70" y="15"/>
                    </a:lnTo>
                    <a:lnTo>
                      <a:pt x="32" y="51"/>
                    </a:lnTo>
                    <a:lnTo>
                      <a:pt x="21" y="67"/>
                    </a:lnTo>
                    <a:lnTo>
                      <a:pt x="12" y="83"/>
                    </a:lnTo>
                    <a:lnTo>
                      <a:pt x="3" y="131"/>
                    </a:lnTo>
                    <a:lnTo>
                      <a:pt x="0" y="145"/>
                    </a:lnTo>
                    <a:lnTo>
                      <a:pt x="3" y="164"/>
                    </a:lnTo>
                    <a:lnTo>
                      <a:pt x="8" y="183"/>
                    </a:lnTo>
                    <a:lnTo>
                      <a:pt x="24" y="213"/>
                    </a:lnTo>
                    <a:lnTo>
                      <a:pt x="36" y="233"/>
                    </a:lnTo>
                    <a:lnTo>
                      <a:pt x="54" y="254"/>
                    </a:lnTo>
                    <a:lnTo>
                      <a:pt x="91" y="280"/>
                    </a:lnTo>
                    <a:lnTo>
                      <a:pt x="72" y="246"/>
                    </a:lnTo>
                    <a:lnTo>
                      <a:pt x="56" y="217"/>
                    </a:lnTo>
                    <a:lnTo>
                      <a:pt x="48" y="190"/>
                    </a:lnTo>
                    <a:lnTo>
                      <a:pt x="51" y="164"/>
                    </a:lnTo>
                    <a:lnTo>
                      <a:pt x="54" y="145"/>
                    </a:lnTo>
                    <a:lnTo>
                      <a:pt x="48" y="124"/>
                    </a:lnTo>
                    <a:lnTo>
                      <a:pt x="45" y="103"/>
                    </a:lnTo>
                    <a:lnTo>
                      <a:pt x="60" y="67"/>
                    </a:lnTo>
                    <a:lnTo>
                      <a:pt x="64" y="47"/>
                    </a:lnTo>
                    <a:lnTo>
                      <a:pt x="76" y="33"/>
                    </a:lnTo>
                    <a:lnTo>
                      <a:pt x="103" y="11"/>
                    </a:lnTo>
                    <a:lnTo>
                      <a:pt x="115" y="27"/>
                    </a:lnTo>
                    <a:lnTo>
                      <a:pt x="162" y="53"/>
                    </a:lnTo>
                    <a:lnTo>
                      <a:pt x="158" y="44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</p:grpSp>
      </p:grpSp>
      <p:sp>
        <p:nvSpPr>
          <p:cNvPr id="2161" name="Rectangle 113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524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2162" name="Rectangle 114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048000"/>
            <a:ext cx="6400800" cy="1752600"/>
          </a:xfrm>
        </p:spPr>
        <p:txBody>
          <a:bodyPr anchor="ctr"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115" name="Rectangle 115"/>
          <p:cNvSpPr>
            <a:spLocks noGrp="1" noChangeArrowheads="1"/>
          </p:cNvSpPr>
          <p:nvPr>
            <p:ph type="dt" sz="quarter" idx="10"/>
          </p:nvPr>
        </p:nvSpPr>
        <p:spPr>
          <a:xfrm>
            <a:off x="685800" y="64008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5E8FEA-49DC-48E7-9308-9B4917A7F19B}" type="datetimeFigureOut">
              <a:rPr lang="ru-RU"/>
              <a:pPr>
                <a:defRPr/>
              </a:pPr>
              <a:t>16.10.2011</a:t>
            </a:fld>
            <a:endParaRPr lang="ru-RU"/>
          </a:p>
        </p:txBody>
      </p:sp>
      <p:sp>
        <p:nvSpPr>
          <p:cNvPr id="116" name="Rectangle 11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4008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7" name="Rectangle 11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4008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70C7A7-348B-4748-9509-CA09258D83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20A0D3-77F7-427D-94EF-C0E0DCDD3DD8}" type="datetimeFigureOut">
              <a:rPr lang="ru-RU"/>
              <a:pPr>
                <a:defRPr/>
              </a:pPr>
              <a:t>16.10.2011</a:t>
            </a:fld>
            <a:endParaRPr lang="ru-RU"/>
          </a:p>
        </p:txBody>
      </p:sp>
      <p:sp>
        <p:nvSpPr>
          <p:cNvPr id="5" name="Rectangle 1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7CAB16-EB76-4450-B457-FA8ABE26E5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41910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4191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6E5383-A390-4B45-B21D-4E6FF212A2C1}" type="datetimeFigureOut">
              <a:rPr lang="ru-RU"/>
              <a:pPr>
                <a:defRPr/>
              </a:pPr>
              <a:t>16.10.2011</a:t>
            </a:fld>
            <a:endParaRPr lang="ru-RU"/>
          </a:p>
        </p:txBody>
      </p:sp>
      <p:sp>
        <p:nvSpPr>
          <p:cNvPr id="5" name="Rectangle 1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44F3D4-09AC-410C-BCC7-FDFB3F02BB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440" y="2129984"/>
            <a:ext cx="7773120" cy="147039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2321" y="3885528"/>
            <a:ext cx="6400800" cy="1752664"/>
          </a:xfrm>
        </p:spPr>
        <p:txBody>
          <a:bodyPr/>
          <a:lstStyle>
            <a:lvl1pPr marL="0" indent="0" algn="ctr">
              <a:buNone/>
              <a:defRPr/>
            </a:lvl1pPr>
            <a:lvl2pPr marL="414726" indent="0" algn="ctr">
              <a:buNone/>
              <a:defRPr/>
            </a:lvl2pPr>
            <a:lvl3pPr marL="829452" indent="0" algn="ctr">
              <a:buNone/>
              <a:defRPr/>
            </a:lvl3pPr>
            <a:lvl4pPr marL="1244178" indent="0" algn="ctr">
              <a:buNone/>
              <a:defRPr/>
            </a:lvl4pPr>
            <a:lvl5pPr marL="1658904" indent="0" algn="ctr">
              <a:buNone/>
              <a:defRPr/>
            </a:lvl5pPr>
            <a:lvl6pPr marL="2073631" indent="0" algn="ctr">
              <a:buNone/>
              <a:defRPr/>
            </a:lvl6pPr>
            <a:lvl7pPr marL="2488357" indent="0" algn="ctr">
              <a:buNone/>
              <a:defRPr/>
            </a:lvl7pPr>
            <a:lvl8pPr marL="2903083" indent="0" algn="ctr">
              <a:buNone/>
              <a:defRPr/>
            </a:lvl8pPr>
            <a:lvl9pPr marL="3317809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880" y="4406863"/>
            <a:ext cx="7771680" cy="1362383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880" y="2906225"/>
            <a:ext cx="7771680" cy="1500638"/>
          </a:xfrm>
        </p:spPr>
        <p:txBody>
          <a:bodyPr anchor="b"/>
          <a:lstStyle>
            <a:lvl1pPr marL="0" indent="0">
              <a:buNone/>
              <a:defRPr sz="1800"/>
            </a:lvl1pPr>
            <a:lvl2pPr marL="414726" indent="0">
              <a:buNone/>
              <a:defRPr sz="1600"/>
            </a:lvl2pPr>
            <a:lvl3pPr marL="829452" indent="0">
              <a:buNone/>
              <a:defRPr sz="1500"/>
            </a:lvl3pPr>
            <a:lvl4pPr marL="1244178" indent="0">
              <a:buNone/>
              <a:defRPr sz="1300"/>
            </a:lvl4pPr>
            <a:lvl5pPr marL="1658904" indent="0">
              <a:buNone/>
              <a:defRPr sz="1300"/>
            </a:lvl5pPr>
            <a:lvl6pPr marL="2073631" indent="0">
              <a:buNone/>
              <a:defRPr sz="1300"/>
            </a:lvl6pPr>
            <a:lvl7pPr marL="2488357" indent="0">
              <a:buNone/>
              <a:defRPr sz="1300"/>
            </a:lvl7pPr>
            <a:lvl8pPr marL="2903083" indent="0">
              <a:buNone/>
              <a:defRPr sz="1300"/>
            </a:lvl8pPr>
            <a:lvl9pPr marL="3317809" indent="0">
              <a:buNone/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 spd="slow">
    <p:diamond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72481" y="1448792"/>
            <a:ext cx="3833280" cy="4634407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4001" y="1448792"/>
            <a:ext cx="3833280" cy="4634407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921" y="275070"/>
            <a:ext cx="8229600" cy="1142039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920" y="1535201"/>
            <a:ext cx="4039200" cy="639427"/>
          </a:xfrm>
        </p:spPr>
        <p:txBody>
          <a:bodyPr anchor="b"/>
          <a:lstStyle>
            <a:lvl1pPr marL="0" indent="0">
              <a:buNone/>
              <a:defRPr sz="2200" b="1"/>
            </a:lvl1pPr>
            <a:lvl2pPr marL="414726" indent="0">
              <a:buNone/>
              <a:defRPr sz="1800" b="1"/>
            </a:lvl2pPr>
            <a:lvl3pPr marL="829452" indent="0">
              <a:buNone/>
              <a:defRPr sz="1600" b="1"/>
            </a:lvl3pPr>
            <a:lvl4pPr marL="1244178" indent="0">
              <a:buNone/>
              <a:defRPr sz="1500" b="1"/>
            </a:lvl4pPr>
            <a:lvl5pPr marL="1658904" indent="0">
              <a:buNone/>
              <a:defRPr sz="1500" b="1"/>
            </a:lvl5pPr>
            <a:lvl6pPr marL="2073631" indent="0">
              <a:buNone/>
              <a:defRPr sz="1500" b="1"/>
            </a:lvl6pPr>
            <a:lvl7pPr marL="2488357" indent="0">
              <a:buNone/>
              <a:defRPr sz="1500" b="1"/>
            </a:lvl7pPr>
            <a:lvl8pPr marL="2903083" indent="0">
              <a:buNone/>
              <a:defRPr sz="1500" b="1"/>
            </a:lvl8pPr>
            <a:lvl9pPr marL="3317809" indent="0">
              <a:buNone/>
              <a:defRPr sz="15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920" y="2174628"/>
            <a:ext cx="4039200" cy="3951775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6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441" y="1535201"/>
            <a:ext cx="4042080" cy="639427"/>
          </a:xfrm>
        </p:spPr>
        <p:txBody>
          <a:bodyPr anchor="b"/>
          <a:lstStyle>
            <a:lvl1pPr marL="0" indent="0">
              <a:buNone/>
              <a:defRPr sz="2200" b="1"/>
            </a:lvl1pPr>
            <a:lvl2pPr marL="414726" indent="0">
              <a:buNone/>
              <a:defRPr sz="1800" b="1"/>
            </a:lvl2pPr>
            <a:lvl3pPr marL="829452" indent="0">
              <a:buNone/>
              <a:defRPr sz="1600" b="1"/>
            </a:lvl3pPr>
            <a:lvl4pPr marL="1244178" indent="0">
              <a:buNone/>
              <a:defRPr sz="1500" b="1"/>
            </a:lvl4pPr>
            <a:lvl5pPr marL="1658904" indent="0">
              <a:buNone/>
              <a:defRPr sz="1500" b="1"/>
            </a:lvl5pPr>
            <a:lvl6pPr marL="2073631" indent="0">
              <a:buNone/>
              <a:defRPr sz="1500" b="1"/>
            </a:lvl6pPr>
            <a:lvl7pPr marL="2488357" indent="0">
              <a:buNone/>
              <a:defRPr sz="1500" b="1"/>
            </a:lvl7pPr>
            <a:lvl8pPr marL="2903083" indent="0">
              <a:buNone/>
              <a:defRPr sz="1500" b="1"/>
            </a:lvl8pPr>
            <a:lvl9pPr marL="3317809" indent="0">
              <a:buNone/>
              <a:defRPr sz="15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441" y="2174628"/>
            <a:ext cx="4042080" cy="3951775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6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diamond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920" y="273629"/>
            <a:ext cx="3008160" cy="1160762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521" y="273629"/>
            <a:ext cx="5112000" cy="585277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2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920" y="1434391"/>
            <a:ext cx="3008160" cy="4692013"/>
          </a:xfrm>
        </p:spPr>
        <p:txBody>
          <a:bodyPr/>
          <a:lstStyle>
            <a:lvl1pPr marL="0" indent="0">
              <a:buNone/>
              <a:defRPr sz="1300"/>
            </a:lvl1pPr>
            <a:lvl2pPr marL="414726" indent="0">
              <a:buNone/>
              <a:defRPr sz="1100"/>
            </a:lvl2pPr>
            <a:lvl3pPr marL="829452" indent="0">
              <a:buNone/>
              <a:defRPr sz="900"/>
            </a:lvl3pPr>
            <a:lvl4pPr marL="1244178" indent="0">
              <a:buNone/>
              <a:defRPr sz="800"/>
            </a:lvl4pPr>
            <a:lvl5pPr marL="1658904" indent="0">
              <a:buNone/>
              <a:defRPr sz="800"/>
            </a:lvl5pPr>
            <a:lvl6pPr marL="2073631" indent="0">
              <a:buNone/>
              <a:defRPr sz="800"/>
            </a:lvl6pPr>
            <a:lvl7pPr marL="2488357" indent="0">
              <a:buNone/>
              <a:defRPr sz="800"/>
            </a:lvl7pPr>
            <a:lvl8pPr marL="2903083" indent="0">
              <a:buNone/>
              <a:defRPr sz="800"/>
            </a:lvl8pPr>
            <a:lvl9pPr marL="3317809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 spd="slow">
    <p:diamond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C86F88-3845-4A88-B63B-4D166A241E9D}" type="datetimeFigureOut">
              <a:rPr lang="ru-RU"/>
              <a:pPr>
                <a:defRPr/>
              </a:pPr>
              <a:t>16.10.2011</a:t>
            </a:fld>
            <a:endParaRPr lang="ru-RU"/>
          </a:p>
        </p:txBody>
      </p:sp>
      <p:sp>
        <p:nvSpPr>
          <p:cNvPr id="5" name="Rectangle 1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9D2775-B2C8-401B-ACCB-FC44C5A3C4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801" y="4800025"/>
            <a:ext cx="5486400" cy="567420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801" y="612065"/>
            <a:ext cx="5486400" cy="4115952"/>
          </a:xfrm>
        </p:spPr>
        <p:txBody>
          <a:bodyPr/>
          <a:lstStyle>
            <a:lvl1pPr marL="0" indent="0">
              <a:buNone/>
              <a:defRPr sz="2900"/>
            </a:lvl1pPr>
            <a:lvl2pPr marL="414726" indent="0">
              <a:buNone/>
              <a:defRPr sz="2500"/>
            </a:lvl2pPr>
            <a:lvl3pPr marL="829452" indent="0">
              <a:buNone/>
              <a:defRPr sz="2200"/>
            </a:lvl3pPr>
            <a:lvl4pPr marL="1244178" indent="0">
              <a:buNone/>
              <a:defRPr sz="1800"/>
            </a:lvl4pPr>
            <a:lvl5pPr marL="1658904" indent="0">
              <a:buNone/>
              <a:defRPr sz="1800"/>
            </a:lvl5pPr>
            <a:lvl6pPr marL="2073631" indent="0">
              <a:buNone/>
              <a:defRPr sz="1800"/>
            </a:lvl6pPr>
            <a:lvl7pPr marL="2488357" indent="0">
              <a:buNone/>
              <a:defRPr sz="1800"/>
            </a:lvl7pPr>
            <a:lvl8pPr marL="2903083" indent="0">
              <a:buNone/>
              <a:defRPr sz="1800"/>
            </a:lvl8pPr>
            <a:lvl9pPr marL="3317809" indent="0">
              <a:buNone/>
              <a:defRPr sz="18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801" y="5367444"/>
            <a:ext cx="5486400" cy="805044"/>
          </a:xfrm>
        </p:spPr>
        <p:txBody>
          <a:bodyPr/>
          <a:lstStyle>
            <a:lvl1pPr marL="0" indent="0">
              <a:buNone/>
              <a:defRPr sz="1300"/>
            </a:lvl1pPr>
            <a:lvl2pPr marL="414726" indent="0">
              <a:buNone/>
              <a:defRPr sz="1100"/>
            </a:lvl2pPr>
            <a:lvl3pPr marL="829452" indent="0">
              <a:buNone/>
              <a:defRPr sz="900"/>
            </a:lvl3pPr>
            <a:lvl4pPr marL="1244178" indent="0">
              <a:buNone/>
              <a:defRPr sz="800"/>
            </a:lvl4pPr>
            <a:lvl5pPr marL="1658904" indent="0">
              <a:buNone/>
              <a:defRPr sz="800"/>
            </a:lvl5pPr>
            <a:lvl6pPr marL="2073631" indent="0">
              <a:buNone/>
              <a:defRPr sz="800"/>
            </a:lvl6pPr>
            <a:lvl7pPr marL="2488357" indent="0">
              <a:buNone/>
              <a:defRPr sz="800"/>
            </a:lvl7pPr>
            <a:lvl8pPr marL="2903083" indent="0">
              <a:buNone/>
              <a:defRPr sz="800"/>
            </a:lvl8pPr>
            <a:lvl9pPr marL="3317809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 spd="slow">
    <p:diamond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26081" y="139695"/>
            <a:ext cx="1951200" cy="594350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72481" y="139695"/>
            <a:ext cx="5715360" cy="594350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2480" y="139695"/>
            <a:ext cx="7804800" cy="121548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4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1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9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</p:spPr>
        <p:txBody>
          <a:bodyPr lIns="91430" tIns="45715" rIns="91430" bIns="45715"/>
          <a:lstStyle>
            <a:lvl1pPr>
              <a:defRPr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0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 lIns="91430" tIns="45715" rIns="91430" bIns="45715"/>
          <a:lstStyle>
            <a:lvl1pPr>
              <a:defRPr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</p:spPr>
        <p:txBody>
          <a:bodyPr lIns="91430" tIns="45715" rIns="91430" bIns="45715"/>
          <a:lstStyle>
            <a:lvl1pPr>
              <a:defRPr>
                <a:latin typeface="Arial" charset="0"/>
                <a:ea typeface="+mn-ea"/>
              </a:defRPr>
            </a:lvl1pPr>
          </a:lstStyle>
          <a:p>
            <a:pPr>
              <a:defRPr/>
            </a:pPr>
            <a:fld id="{8AB09666-9D56-4652-9B60-6D456EF975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7814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1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1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</p:spPr>
        <p:txBody>
          <a:bodyPr lIns="91430" tIns="45715" rIns="91430" bIns="45715"/>
          <a:lstStyle>
            <a:lvl1pPr>
              <a:defRPr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20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 lIns="91430" tIns="45715" rIns="91430" bIns="45715"/>
          <a:lstStyle>
            <a:lvl1pPr>
              <a:defRPr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2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</p:spPr>
        <p:txBody>
          <a:bodyPr lIns="91430" tIns="45715" rIns="91430" bIns="45715"/>
          <a:lstStyle>
            <a:lvl1pPr>
              <a:defRPr>
                <a:latin typeface="Arial" charset="0"/>
                <a:ea typeface="+mn-ea"/>
              </a:defRPr>
            </a:lvl1pPr>
          </a:lstStyle>
          <a:p>
            <a:pPr>
              <a:defRPr/>
            </a:pPr>
            <a:fld id="{51FA18A6-E06B-4936-9A05-184155E73A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2A67E4-F834-4B2A-960E-AC9AA440ED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2447F7-CFDB-4C92-A7B8-CDAFDF71CD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CD0680-D6CC-4AAF-850D-EF7A5742B8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1BB1F4-F1D7-4542-A20A-FBE7F64444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0AF247-5CE5-4054-87A5-06284653E6F7}" type="datetimeFigureOut">
              <a:rPr lang="ru-RU"/>
              <a:pPr>
                <a:defRPr/>
              </a:pPr>
              <a:t>16.10.2011</a:t>
            </a:fld>
            <a:endParaRPr lang="ru-RU"/>
          </a:p>
        </p:txBody>
      </p:sp>
      <p:sp>
        <p:nvSpPr>
          <p:cNvPr id="5" name="Rectangle 1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17F40E-F9DF-49D8-A648-83C3736103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17720A-075B-4B77-86BC-CACA403E53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036A48-6F56-4C08-81F7-A542B58E6C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532879-BF04-43CB-A316-E1F8AEB3FB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EFCBD6-CA07-4F43-A94C-2078AF6D8D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044424-8274-4C52-B786-6C8847F36A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C6DF02-BEEE-4B22-B26A-94839ECC53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7AE195-8623-4411-B4A6-B2E4CF0126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213DF1-7AB1-4FF7-9722-25EE17B9C5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9"/>
          <p:cNvGrpSpPr>
            <a:grpSpLocks/>
          </p:cNvGrpSpPr>
          <p:nvPr/>
        </p:nvGrpSpPr>
        <p:grpSpPr bwMode="auto">
          <a:xfrm>
            <a:off x="1066800" y="0"/>
            <a:ext cx="8077200" cy="6858000"/>
            <a:chOff x="672" y="0"/>
            <a:chExt cx="5088" cy="4320"/>
          </a:xfrm>
        </p:grpSpPr>
        <p:sp>
          <p:nvSpPr>
            <p:cNvPr id="5" name="Oval 20"/>
            <p:cNvSpPr>
              <a:spLocks noChangeArrowheads="1"/>
            </p:cNvSpPr>
            <p:nvPr/>
          </p:nvSpPr>
          <p:spPr bwMode="ltGray">
            <a:xfrm>
              <a:off x="672" y="4"/>
              <a:ext cx="4628" cy="4316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6" name="Rectangle 21"/>
            <p:cNvSpPr>
              <a:spLocks noChangeArrowheads="1"/>
            </p:cNvSpPr>
            <p:nvPr/>
          </p:nvSpPr>
          <p:spPr bwMode="ltGray">
            <a:xfrm>
              <a:off x="3056" y="0"/>
              <a:ext cx="2704" cy="4318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</p:grpSp>
      <p:sp>
        <p:nvSpPr>
          <p:cNvPr id="7" name="Oval 18"/>
          <p:cNvSpPr>
            <a:spLocks noChangeArrowheads="1"/>
          </p:cNvSpPr>
          <p:nvPr/>
        </p:nvSpPr>
        <p:spPr bwMode="ltGray">
          <a:xfrm>
            <a:off x="5186363" y="6132513"/>
            <a:ext cx="428625" cy="385762"/>
          </a:xfrm>
          <a:prstGeom prst="ellipse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pic>
        <p:nvPicPr>
          <p:cNvPr id="8" name="Picture 23" descr="C:\Documents and Settings\Пользователь\Рабочий стол\иконки для нового сайта\recherche internet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250825" y="260350"/>
            <a:ext cx="3241675" cy="324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white">
          <a:xfrm>
            <a:off x="1524000" y="914400"/>
            <a:ext cx="7315200" cy="1295400"/>
          </a:xfrm>
        </p:spPr>
        <p:txBody>
          <a:bodyPr/>
          <a:lstStyle>
            <a:lvl1pPr>
              <a:defRPr sz="4000" u="sng"/>
            </a:lvl1pPr>
          </a:lstStyle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white">
          <a:xfrm>
            <a:off x="5562600" y="6172200"/>
            <a:ext cx="3581400" cy="3810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1800" b="1"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477000"/>
            <a:ext cx="2133600" cy="244475"/>
          </a:xfrm>
        </p:spPr>
        <p:txBody>
          <a:bodyPr/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477000"/>
            <a:ext cx="2895600" cy="244475"/>
          </a:xfrm>
        </p:spPr>
        <p:txBody>
          <a:bodyPr/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477000"/>
            <a:ext cx="2133600" cy="244475"/>
          </a:xfrm>
        </p:spPr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FCF60978-EED7-442B-9C72-6639764B56C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73FBA5-280D-4CCC-8203-DE81DD8E67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circl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7907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907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79CC24-C229-47D3-BD2B-0C91D1FBDE13}" type="datetimeFigureOut">
              <a:rPr lang="ru-RU"/>
              <a:pPr>
                <a:defRPr/>
              </a:pPr>
              <a:t>16.10.2011</a:t>
            </a:fld>
            <a:endParaRPr lang="ru-RU"/>
          </a:p>
        </p:txBody>
      </p:sp>
      <p:sp>
        <p:nvSpPr>
          <p:cNvPr id="6" name="Rectangle 1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4CABCA-A49C-4D23-BA59-D8B5AF6C49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67E323-A90C-46B3-A0F9-05F8DE7F6D5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circl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076325"/>
            <a:ext cx="4038600" cy="5248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076325"/>
            <a:ext cx="4038600" cy="5248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734BA9-9D4F-4B7A-92D8-E320A558FD8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circl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F981BB-BEDF-4FCE-B34B-6004EF24C1A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circl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511AE7-BFCD-44E3-850D-FEA5FE4648A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circl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63F106-5F29-4631-9924-25551E1323A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circl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6B1CAF-9DFB-47BC-88C5-A29B63C2496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circle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0C6713-BC0C-444D-B9A4-718D51585B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circle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F7C3B0-9031-401C-8326-DCE5BB65937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circle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91300" y="123825"/>
            <a:ext cx="2095500" cy="62007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123825"/>
            <a:ext cx="6134100" cy="62007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63CD38-8918-4E2D-A7AF-81362723E0D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circle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23825"/>
            <a:ext cx="7162800" cy="838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076325"/>
            <a:ext cx="8229600" cy="5248275"/>
          </a:xfrm>
        </p:spPr>
        <p:txBody>
          <a:bodyPr/>
          <a:lstStyle/>
          <a:p>
            <a:pPr lvl="0"/>
            <a:r>
              <a:rPr lang="ru-RU" noProof="0" smtClean="0"/>
              <a:t>Вставка таблицы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4AC47E-509A-4A4E-B742-F3BB6BD7A8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circl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21B599-96B6-4973-B942-E70162195B44}" type="datetimeFigureOut">
              <a:rPr lang="ru-RU"/>
              <a:pPr>
                <a:defRPr/>
              </a:pPr>
              <a:t>16.10.2011</a:t>
            </a:fld>
            <a:endParaRPr lang="ru-RU"/>
          </a:p>
        </p:txBody>
      </p:sp>
      <p:sp>
        <p:nvSpPr>
          <p:cNvPr id="8" name="Rectangle 1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E494FA-222E-4BF8-A3B0-24F64F2184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-6350" y="20638"/>
            <a:ext cx="9144000" cy="6858000"/>
            <a:chOff x="0" y="0"/>
            <a:chExt cx="5760" cy="4320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</p:grpSp>
      <p:sp>
        <p:nvSpPr>
          <p:cNvPr id="7" name="Freeform 5"/>
          <p:cNvSpPr>
            <a:spLocks/>
          </p:cNvSpPr>
          <p:nvPr/>
        </p:nvSpPr>
        <p:spPr bwMode="hidden">
          <a:xfrm>
            <a:off x="6242050" y="6269038"/>
            <a:ext cx="2895600" cy="609600"/>
          </a:xfrm>
          <a:custGeom>
            <a:avLst/>
            <a:gdLst/>
            <a:ahLst/>
            <a:cxnLst>
              <a:cxn ang="0">
                <a:pos x="5748" y="246"/>
              </a:cxn>
              <a:cxn ang="0">
                <a:pos x="0" y="246"/>
              </a:cxn>
              <a:cxn ang="0">
                <a:pos x="0" y="0"/>
              </a:cxn>
              <a:cxn ang="0">
                <a:pos x="5748" y="0"/>
              </a:cxn>
              <a:cxn ang="0">
                <a:pos x="5748" y="246"/>
              </a:cxn>
              <a:cxn ang="0">
                <a:pos x="5748" y="246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  <p:grpSp>
        <p:nvGrpSpPr>
          <p:cNvPr id="8" name="Group 6"/>
          <p:cNvGrpSpPr>
            <a:grpSpLocks/>
          </p:cNvGrpSpPr>
          <p:nvPr/>
        </p:nvGrpSpPr>
        <p:grpSpPr bwMode="auto">
          <a:xfrm>
            <a:off x="-1588" y="6034088"/>
            <a:ext cx="7845426" cy="850900"/>
            <a:chOff x="0" y="3792"/>
            <a:chExt cx="4942" cy="536"/>
          </a:xfrm>
        </p:grpSpPr>
        <p:sp>
          <p:nvSpPr>
            <p:cNvPr id="9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grpSp>
          <p:nvGrpSpPr>
            <p:cNvPr id="10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6" cy="536"/>
              <a:chOff x="2486" y="3792"/>
              <a:chExt cx="2456" cy="536"/>
            </a:xfrm>
          </p:grpSpPr>
          <p:sp>
            <p:nvSpPr>
              <p:cNvPr id="12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4" cy="529"/>
              </a:xfrm>
              <a:custGeom>
                <a:avLst/>
                <a:gdLst/>
                <a:ahLst/>
                <a:cxnLst>
                  <a:cxn ang="0">
                    <a:pos x="636" y="373"/>
                  </a:cxn>
                  <a:cxn ang="0">
                    <a:pos x="495" y="370"/>
                  </a:cxn>
                  <a:cxn ang="0">
                    <a:pos x="280" y="249"/>
                  </a:cxn>
                  <a:cxn ang="0">
                    <a:pos x="127" y="66"/>
                  </a:cxn>
                  <a:cxn ang="0">
                    <a:pos x="0" y="0"/>
                  </a:cxn>
                  <a:cxn ang="0">
                    <a:pos x="22" y="26"/>
                  </a:cxn>
                  <a:cxn ang="0">
                    <a:pos x="0" y="65"/>
                  </a:cxn>
                  <a:cxn ang="0">
                    <a:pos x="30" y="119"/>
                  </a:cxn>
                  <a:cxn ang="0">
                    <a:pos x="75" y="243"/>
                  </a:cxn>
                  <a:cxn ang="0">
                    <a:pos x="45" y="422"/>
                  </a:cxn>
                  <a:cxn ang="0">
                    <a:pos x="200" y="329"/>
                  </a:cxn>
                  <a:cxn ang="0">
                    <a:pos x="592" y="527"/>
                  </a:cxn>
                  <a:cxn ang="0">
                    <a:pos x="994" y="529"/>
                  </a:cxn>
                  <a:cxn ang="0">
                    <a:pos x="828" y="473"/>
                  </a:cxn>
                  <a:cxn ang="0">
                    <a:pos x="636" y="373"/>
                  </a:cxn>
                </a:cxnLst>
                <a:rect l="0" t="0" r="r" b="b"/>
                <a:pathLst>
                  <a:path w="994" h="529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592" y="527"/>
                    </a:lnTo>
                    <a:lnTo>
                      <a:pt x="994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13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54" y="18"/>
                  </a:cxn>
                  <a:cxn ang="0">
                    <a:pos x="24" y="30"/>
                  </a:cxn>
                  <a:cxn ang="0">
                    <a:pos x="18" y="66"/>
                  </a:cxn>
                  <a:cxn ang="0">
                    <a:pos x="42" y="114"/>
                  </a:cxn>
                  <a:cxn ang="0">
                    <a:pos x="48" y="162"/>
                  </a:cxn>
                  <a:cxn ang="0">
                    <a:pos x="0" y="353"/>
                  </a:cxn>
                  <a:cxn ang="0">
                    <a:pos x="54" y="233"/>
                  </a:cxn>
                  <a:cxn ang="0">
                    <a:pos x="84" y="216"/>
                  </a:cxn>
                  <a:cxn ang="0">
                    <a:pos x="126" y="126"/>
                  </a:cxn>
                  <a:cxn ang="0">
                    <a:pos x="144" y="120"/>
                  </a:cxn>
                  <a:cxn ang="0">
                    <a:pos x="144" y="90"/>
                  </a:cxn>
                  <a:cxn ang="0">
                    <a:pos x="186" y="66"/>
                  </a:cxn>
                  <a:cxn ang="0">
                    <a:pos x="162" y="60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14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2" y="13"/>
                  </a:cxn>
                  <a:cxn ang="0">
                    <a:pos x="0" y="40"/>
                  </a:cxn>
                  <a:cxn ang="0">
                    <a:pos x="60" y="121"/>
                  </a:cxn>
                  <a:cxn ang="0">
                    <a:pos x="310" y="271"/>
                  </a:cxn>
                  <a:cxn ang="0">
                    <a:pos x="290" y="139"/>
                  </a:cxn>
                  <a:cxn ang="0">
                    <a:pos x="378" y="76"/>
                  </a:cxn>
                  <a:cxn ang="0">
                    <a:pos x="251" y="94"/>
                  </a:cxn>
                  <a:cxn ang="0">
                    <a:pos x="90" y="54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15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/>
                <a:ahLst/>
                <a:cxnLst>
                  <a:cxn ang="0">
                    <a:pos x="114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6"/>
                  </a:cxn>
                  <a:cxn ang="0">
                    <a:pos x="6" y="18"/>
                  </a:cxn>
                  <a:cxn ang="0">
                    <a:pos x="0" y="24"/>
                  </a:cxn>
                  <a:cxn ang="0">
                    <a:pos x="78" y="60"/>
                  </a:cxn>
                  <a:cxn ang="0">
                    <a:pos x="96" y="42"/>
                  </a:cxn>
                  <a:cxn ang="0">
                    <a:pos x="155" y="66"/>
                  </a:cxn>
                  <a:cxn ang="0">
                    <a:pos x="126" y="24"/>
                  </a:cxn>
                  <a:cxn ang="0">
                    <a:pos x="149" y="0"/>
                  </a:cxn>
                  <a:cxn ang="0">
                    <a:pos x="114" y="0"/>
                  </a:cxn>
                  <a:cxn ang="0">
                    <a:pos x="114" y="0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16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/>
                <a:ahLst/>
                <a:cxnLst>
                  <a:cxn ang="0">
                    <a:pos x="6" y="36"/>
                  </a:cxn>
                  <a:cxn ang="0">
                    <a:pos x="0" y="18"/>
                  </a:cxn>
                  <a:cxn ang="0">
                    <a:pos x="12" y="6"/>
                  </a:cxn>
                  <a:cxn ang="0">
                    <a:pos x="0" y="6"/>
                  </a:cxn>
                  <a:cxn ang="0">
                    <a:pos x="12" y="6"/>
                  </a:cxn>
                  <a:cxn ang="0">
                    <a:pos x="24" y="6"/>
                  </a:cxn>
                  <a:cxn ang="0">
                    <a:pos x="36" y="6"/>
                  </a:cxn>
                  <a:cxn ang="0">
                    <a:pos x="42" y="0"/>
                  </a:cxn>
                  <a:cxn ang="0">
                    <a:pos x="30" y="18"/>
                  </a:cxn>
                  <a:cxn ang="0">
                    <a:pos x="42" y="48"/>
                  </a:cxn>
                  <a:cxn ang="0">
                    <a:pos x="12" y="72"/>
                  </a:cxn>
                  <a:cxn ang="0">
                    <a:pos x="6" y="36"/>
                  </a:cxn>
                  <a:cxn ang="0">
                    <a:pos x="6" y="36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</p:grpSp>
        <p:sp>
          <p:nvSpPr>
            <p:cNvPr id="11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</p:grpSp>
      <p:grpSp>
        <p:nvGrpSpPr>
          <p:cNvPr id="17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18" name="Freeform 16"/>
            <p:cNvSpPr>
              <a:spLocks/>
            </p:cNvSpPr>
            <p:nvPr userDrawn="1"/>
          </p:nvSpPr>
          <p:spPr bwMode="auto">
            <a:xfrm>
              <a:off x="1196" y="3793"/>
              <a:ext cx="365" cy="291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0" y="60"/>
                </a:cxn>
                <a:cxn ang="0">
                  <a:pos x="66" y="108"/>
                </a:cxn>
                <a:cxn ang="0">
                  <a:pos x="143" y="180"/>
                </a:cxn>
                <a:cxn ang="0">
                  <a:pos x="191" y="168"/>
                </a:cxn>
                <a:cxn ang="0">
                  <a:pos x="341" y="287"/>
                </a:cxn>
                <a:cxn ang="0">
                  <a:pos x="305" y="174"/>
                </a:cxn>
                <a:cxn ang="0">
                  <a:pos x="365" y="132"/>
                </a:cxn>
                <a:cxn ang="0">
                  <a:pos x="359" y="126"/>
                </a:cxn>
                <a:cxn ang="0">
                  <a:pos x="335" y="114"/>
                </a:cxn>
                <a:cxn ang="0">
                  <a:pos x="299" y="90"/>
                </a:cxn>
                <a:cxn ang="0">
                  <a:pos x="257" y="72"/>
                </a:cxn>
                <a:cxn ang="0">
                  <a:pos x="215" y="54"/>
                </a:cxn>
                <a:cxn ang="0">
                  <a:pos x="173" y="36"/>
                </a:cxn>
                <a:cxn ang="0">
                  <a:pos x="143" y="24"/>
                </a:cxn>
                <a:cxn ang="0">
                  <a:pos x="131" y="18"/>
                </a:cxn>
                <a:cxn ang="0">
                  <a:pos x="107" y="18"/>
                </a:cxn>
                <a:cxn ang="0">
                  <a:pos x="95" y="18"/>
                </a:cxn>
                <a:cxn ang="0">
                  <a:pos x="72" y="12"/>
                </a:cxn>
                <a:cxn ang="0">
                  <a:pos x="66" y="12"/>
                </a:cxn>
                <a:cxn ang="0">
                  <a:pos x="54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24" y="24"/>
                </a:cxn>
                <a:cxn ang="0">
                  <a:pos x="24" y="24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9" name="Freeform 17"/>
            <p:cNvSpPr>
              <a:spLocks/>
            </p:cNvSpPr>
            <p:nvPr userDrawn="1"/>
          </p:nvSpPr>
          <p:spPr bwMode="auto">
            <a:xfrm>
              <a:off x="1943" y="3829"/>
              <a:ext cx="2033" cy="499"/>
            </a:xfrm>
            <a:custGeom>
              <a:avLst/>
              <a:gdLst/>
              <a:ahLst/>
              <a:cxnLst>
                <a:cxn ang="0">
                  <a:pos x="186" y="18"/>
                </a:cxn>
                <a:cxn ang="0">
                  <a:pos x="138" y="6"/>
                </a:cxn>
                <a:cxn ang="0">
                  <a:pos x="96" y="0"/>
                </a:cxn>
                <a:cxn ang="0">
                  <a:pos x="36" y="0"/>
                </a:cxn>
                <a:cxn ang="0">
                  <a:pos x="12" y="25"/>
                </a:cxn>
                <a:cxn ang="0">
                  <a:pos x="0" y="128"/>
                </a:cxn>
                <a:cxn ang="0">
                  <a:pos x="60" y="104"/>
                </a:cxn>
                <a:cxn ang="0">
                  <a:pos x="90" y="134"/>
                </a:cxn>
                <a:cxn ang="0">
                  <a:pos x="150" y="153"/>
                </a:cxn>
                <a:cxn ang="0">
                  <a:pos x="209" y="273"/>
                </a:cxn>
                <a:cxn ang="0">
                  <a:pos x="401" y="359"/>
                </a:cxn>
                <a:cxn ang="0">
                  <a:pos x="777" y="359"/>
                </a:cxn>
                <a:cxn ang="0">
                  <a:pos x="2033" y="499"/>
                </a:cxn>
                <a:cxn ang="0">
                  <a:pos x="2033" y="499"/>
                </a:cxn>
                <a:cxn ang="0">
                  <a:pos x="1991" y="493"/>
                </a:cxn>
                <a:cxn ang="0">
                  <a:pos x="676" y="243"/>
                </a:cxn>
                <a:cxn ang="0">
                  <a:pos x="514" y="159"/>
                </a:cxn>
                <a:cxn ang="0">
                  <a:pos x="425" y="110"/>
                </a:cxn>
                <a:cxn ang="0">
                  <a:pos x="365" y="92"/>
                </a:cxn>
                <a:cxn ang="0">
                  <a:pos x="281" y="61"/>
                </a:cxn>
                <a:cxn ang="0">
                  <a:pos x="186" y="18"/>
                </a:cxn>
                <a:cxn ang="0">
                  <a:pos x="186" y="18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20" name="Freeform 18"/>
            <p:cNvSpPr>
              <a:spLocks/>
            </p:cNvSpPr>
            <p:nvPr userDrawn="1"/>
          </p:nvSpPr>
          <p:spPr bwMode="auto">
            <a:xfrm>
              <a:off x="1830" y="3823"/>
              <a:ext cx="71" cy="61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6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29" y="18"/>
                </a:cxn>
                <a:cxn ang="0">
                  <a:pos x="53" y="18"/>
                </a:cxn>
                <a:cxn ang="0">
                  <a:pos x="59" y="30"/>
                </a:cxn>
                <a:cxn ang="0">
                  <a:pos x="65" y="42"/>
                </a:cxn>
                <a:cxn ang="0">
                  <a:pos x="71" y="54"/>
                </a:cxn>
                <a:cxn ang="0">
                  <a:pos x="71" y="60"/>
                </a:cxn>
                <a:cxn ang="0">
                  <a:pos x="59" y="54"/>
                </a:cxn>
                <a:cxn ang="0">
                  <a:pos x="47" y="42"/>
                </a:cxn>
                <a:cxn ang="0">
                  <a:pos x="23" y="30"/>
                </a:cxn>
                <a:cxn ang="0">
                  <a:pos x="23" y="36"/>
                </a:cxn>
                <a:cxn ang="0">
                  <a:pos x="18" y="42"/>
                </a:cxn>
                <a:cxn ang="0">
                  <a:pos x="12" y="48"/>
                </a:cxn>
                <a:cxn ang="0">
                  <a:pos x="6" y="48"/>
                </a:cxn>
                <a:cxn ang="0">
                  <a:pos x="6" y="48"/>
                </a:cxn>
                <a:cxn ang="0">
                  <a:pos x="6" y="36"/>
                </a:cxn>
                <a:cxn ang="0">
                  <a:pos x="0" y="18"/>
                </a:cxn>
                <a:cxn ang="0">
                  <a:pos x="0" y="18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21" name="Freeform 19"/>
            <p:cNvSpPr>
              <a:spLocks/>
            </p:cNvSpPr>
            <p:nvPr userDrawn="1"/>
          </p:nvSpPr>
          <p:spPr bwMode="auto">
            <a:xfrm>
              <a:off x="855" y="3842"/>
              <a:ext cx="161" cy="164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48" y="6"/>
                </a:cxn>
                <a:cxn ang="0">
                  <a:pos x="72" y="6"/>
                </a:cxn>
                <a:cxn ang="0">
                  <a:pos x="114" y="12"/>
                </a:cxn>
                <a:cxn ang="0">
                  <a:pos x="96" y="54"/>
                </a:cxn>
                <a:cxn ang="0">
                  <a:pos x="96" y="60"/>
                </a:cxn>
                <a:cxn ang="0">
                  <a:pos x="102" y="72"/>
                </a:cxn>
                <a:cxn ang="0">
                  <a:pos x="108" y="84"/>
                </a:cxn>
                <a:cxn ang="0">
                  <a:pos x="120" y="96"/>
                </a:cxn>
                <a:cxn ang="0">
                  <a:pos x="143" y="114"/>
                </a:cxn>
                <a:cxn ang="0">
                  <a:pos x="155" y="138"/>
                </a:cxn>
                <a:cxn ang="0">
                  <a:pos x="161" y="156"/>
                </a:cxn>
                <a:cxn ang="0">
                  <a:pos x="161" y="162"/>
                </a:cxn>
                <a:cxn ang="0">
                  <a:pos x="96" y="102"/>
                </a:cxn>
                <a:cxn ang="0">
                  <a:pos x="30" y="54"/>
                </a:cxn>
                <a:cxn ang="0">
                  <a:pos x="0" y="0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22" name="Freeform 20"/>
            <p:cNvSpPr>
              <a:spLocks/>
            </p:cNvSpPr>
            <p:nvPr userDrawn="1"/>
          </p:nvSpPr>
          <p:spPr bwMode="auto">
            <a:xfrm>
              <a:off x="706" y="3854"/>
              <a:ext cx="59" cy="61"/>
            </a:xfrm>
            <a:custGeom>
              <a:avLst/>
              <a:gdLst/>
              <a:ahLst/>
              <a:cxnLst>
                <a:cxn ang="0">
                  <a:pos x="59" y="6"/>
                </a:cxn>
                <a:cxn ang="0">
                  <a:pos x="41" y="30"/>
                </a:cxn>
                <a:cxn ang="0">
                  <a:pos x="41" y="36"/>
                </a:cxn>
                <a:cxn ang="0">
                  <a:pos x="47" y="42"/>
                </a:cxn>
                <a:cxn ang="0">
                  <a:pos x="53" y="54"/>
                </a:cxn>
                <a:cxn ang="0">
                  <a:pos x="53" y="60"/>
                </a:cxn>
                <a:cxn ang="0">
                  <a:pos x="47" y="54"/>
                </a:cxn>
                <a:cxn ang="0">
                  <a:pos x="35" y="48"/>
                </a:cxn>
                <a:cxn ang="0">
                  <a:pos x="23" y="36"/>
                </a:cxn>
                <a:cxn ang="0">
                  <a:pos x="17" y="30"/>
                </a:cxn>
                <a:cxn ang="0">
                  <a:pos x="0" y="0"/>
                </a:cxn>
                <a:cxn ang="0">
                  <a:pos x="59" y="6"/>
                </a:cxn>
                <a:cxn ang="0">
                  <a:pos x="59" y="6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23" name="Freeform 21"/>
            <p:cNvSpPr>
              <a:spLocks/>
            </p:cNvSpPr>
            <p:nvPr userDrawn="1"/>
          </p:nvSpPr>
          <p:spPr bwMode="auto">
            <a:xfrm>
              <a:off x="395" y="3811"/>
              <a:ext cx="245" cy="207"/>
            </a:xfrm>
            <a:custGeom>
              <a:avLst/>
              <a:gdLst/>
              <a:ahLst/>
              <a:cxnLst>
                <a:cxn ang="0">
                  <a:pos x="233" y="36"/>
                </a:cxn>
                <a:cxn ang="0">
                  <a:pos x="245" y="42"/>
                </a:cxn>
                <a:cxn ang="0">
                  <a:pos x="209" y="84"/>
                </a:cxn>
                <a:cxn ang="0">
                  <a:pos x="143" y="132"/>
                </a:cxn>
                <a:cxn ang="0">
                  <a:pos x="167" y="156"/>
                </a:cxn>
                <a:cxn ang="0">
                  <a:pos x="179" y="204"/>
                </a:cxn>
                <a:cxn ang="0">
                  <a:pos x="77" y="132"/>
                </a:cxn>
                <a:cxn ang="0">
                  <a:pos x="47" y="84"/>
                </a:cxn>
                <a:cxn ang="0">
                  <a:pos x="89" y="66"/>
                </a:cxn>
                <a:cxn ang="0">
                  <a:pos x="59" y="36"/>
                </a:cxn>
                <a:cxn ang="0">
                  <a:pos x="0" y="12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12" y="0"/>
                </a:cxn>
                <a:cxn ang="0">
                  <a:pos x="47" y="6"/>
                </a:cxn>
                <a:cxn ang="0">
                  <a:pos x="77" y="6"/>
                </a:cxn>
                <a:cxn ang="0">
                  <a:pos x="83" y="6"/>
                </a:cxn>
                <a:cxn ang="0">
                  <a:pos x="89" y="6"/>
                </a:cxn>
                <a:cxn ang="0">
                  <a:pos x="101" y="12"/>
                </a:cxn>
                <a:cxn ang="0">
                  <a:pos x="125" y="12"/>
                </a:cxn>
                <a:cxn ang="0">
                  <a:pos x="143" y="18"/>
                </a:cxn>
                <a:cxn ang="0">
                  <a:pos x="149" y="18"/>
                </a:cxn>
                <a:cxn ang="0">
                  <a:pos x="149" y="18"/>
                </a:cxn>
                <a:cxn ang="0">
                  <a:pos x="203" y="24"/>
                </a:cxn>
                <a:cxn ang="0">
                  <a:pos x="233" y="36"/>
                </a:cxn>
                <a:cxn ang="0">
                  <a:pos x="233" y="36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</p:grpSp>
      <p:sp>
        <p:nvSpPr>
          <p:cNvPr id="66582" name="Rectangle 22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447800"/>
            <a:ext cx="8229600" cy="1736725"/>
          </a:xfrm>
        </p:spPr>
        <p:txBody>
          <a:bodyPr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66583" name="Rectangle 2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429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CE3A77-54EB-45CA-9EFB-3A28A05814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26" name="Rectangle 26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238373-243E-4193-8BD7-0D455690AC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0419E3-F314-49CE-9470-E95DEA0120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70A9AF-5A64-43D3-9BF4-34FEACC2D6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180533-DEFC-42A3-9D1C-E4D2BF5B85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A53F9B-AEA4-44BB-8D2B-754EE8B823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107F0D-023A-4A05-95B6-B0D66A2FE0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C3179A-0CDA-46AD-B99D-360151AF7F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FD4898-BED3-4744-A61E-CEC6453745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FFAE84-DE42-496F-A71C-67A1D3D4EF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03C1F8-1070-4FFC-AC4E-58EE075D4F24}" type="datetimeFigureOut">
              <a:rPr lang="ru-RU"/>
              <a:pPr>
                <a:defRPr/>
              </a:pPr>
              <a:t>16.10.2011</a:t>
            </a:fld>
            <a:endParaRPr lang="ru-RU"/>
          </a:p>
        </p:txBody>
      </p:sp>
      <p:sp>
        <p:nvSpPr>
          <p:cNvPr id="4" name="Rectangle 1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7779AD-ACBE-4603-96FE-890FFAB3DE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5867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3F6CBA-1341-47DC-816A-BCE304C58C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71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71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24300"/>
            <a:ext cx="4038600" cy="2171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24300"/>
            <a:ext cx="4038600" cy="2171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C2E041-6E64-4DB7-B0C0-C4B42FA9EB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5" name="Group 3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8" name="Freeform 4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" name="Freeform 5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" name="Freeform 6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" name="Freeform 7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" name="Freeform 8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6" name="Freeform 9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4347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36725"/>
            <a:ext cx="7772400" cy="1920875"/>
          </a:xfrm>
        </p:spPr>
        <p:txBody>
          <a:bodyPr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4348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5157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5475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3A2714-E94B-4BDF-9747-6FE9A30BC6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2C6D70-CBA7-4A85-9CBD-C61E618006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8FDFC3-14D3-4D90-9435-8A15774DDA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628A3F-4C8B-4D62-A41A-3D43C146E2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B4B8A8-1C2E-4F9C-A5A4-BCAF32DB07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D23E33-0D86-4E42-AC5A-790F02BAA3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5B3C69-CF0A-4DDF-9B2C-E8AAB11E30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BDF387-FA18-4F99-8699-53CE994936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BBB1C5-7D5A-4039-ADA2-10162FAB7F6E}" type="datetimeFigureOut">
              <a:rPr lang="ru-RU"/>
              <a:pPr>
                <a:defRPr/>
              </a:pPr>
              <a:t>16.10.2011</a:t>
            </a:fld>
            <a:endParaRPr lang="ru-RU"/>
          </a:p>
        </p:txBody>
      </p:sp>
      <p:sp>
        <p:nvSpPr>
          <p:cNvPr id="3" name="Rectangle 1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591206-2D24-4941-817E-9F1C80058A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848928-BFF2-40E0-AFAA-485DE231D5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A84A90-1E37-403B-9B28-5FB56300A6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2B3AF2-38BF-4232-A5CE-C0629C3508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AEAC7D-67E3-4359-8E6E-719C473BFA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E139E3-D1E3-472A-9465-6085619A92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8A3066-7E6B-44A4-932B-C066027642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4730C5-2DB8-4E4F-9594-C54E02E37D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974195-C578-4C39-A9F0-F3ACA3D3E3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7C1FDF-2EDA-4655-8608-131F5D4408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2DF518-4160-4845-9E25-B02ED1E594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1F6884-F9AC-43F4-90D6-B534FC749DB6}" type="datetimeFigureOut">
              <a:rPr lang="ru-RU"/>
              <a:pPr>
                <a:defRPr/>
              </a:pPr>
              <a:t>16.10.2011</a:t>
            </a:fld>
            <a:endParaRPr lang="ru-RU"/>
          </a:p>
        </p:txBody>
      </p:sp>
      <p:sp>
        <p:nvSpPr>
          <p:cNvPr id="6" name="Rectangle 1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AE342C-DD18-41BF-89AE-9F9BA113D0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A8FBA4-72A3-46F2-8A86-9A56868DA5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83CF8C-B4E7-4D31-8F7F-72642D4EB2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75E8BC-26E8-4633-8A4B-29EAA5562C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EBA44C-EE5E-47B7-9DCF-88288CF94B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C5075F-283E-4EC6-9E67-6364F0B2F0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181B8B-36F5-4152-AA85-26D3274B5799}" type="datetimeFigureOut">
              <a:rPr lang="ru-RU"/>
              <a:pPr>
                <a:defRPr/>
              </a:pPr>
              <a:t>16.10.2011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862A5-6751-450C-9BE5-D55E5B7AFD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E3917A-C1AF-49B5-8A3E-10DCE65CCB10}" type="datetimeFigureOut">
              <a:rPr lang="ru-RU"/>
              <a:pPr>
                <a:defRPr/>
              </a:pPr>
              <a:t>16.10.2011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DF4534-0069-4930-8804-D9FA2D355F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73A24B-4B68-4F31-BA60-B750C50A61CE}" type="datetimeFigureOut">
              <a:rPr lang="ru-RU"/>
              <a:pPr>
                <a:defRPr/>
              </a:pPr>
              <a:t>16.10.2011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83DC88-8BC2-4AF4-AFFC-6BEEADD06D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72EBF7-06D0-473A-9296-9FCC5E371665}" type="datetimeFigureOut">
              <a:rPr lang="ru-RU"/>
              <a:pPr>
                <a:defRPr/>
              </a:pPr>
              <a:t>16.10.2011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765F67-0F7A-42F0-BDCE-402019A24D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5008C0-8981-489E-A62D-E67314EC0164}" type="datetimeFigureOut">
              <a:rPr lang="ru-RU"/>
              <a:pPr>
                <a:defRPr/>
              </a:pPr>
              <a:t>16.10.2011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D07A72-D240-4CAC-BFD1-7CF3126D61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2A179E-E5D7-4EAD-B39E-17238E7348AA}" type="datetimeFigureOut">
              <a:rPr lang="ru-RU"/>
              <a:pPr>
                <a:defRPr/>
              </a:pPr>
              <a:t>16.10.2011</a:t>
            </a:fld>
            <a:endParaRPr lang="ru-RU"/>
          </a:p>
        </p:txBody>
      </p:sp>
      <p:sp>
        <p:nvSpPr>
          <p:cNvPr id="6" name="Rectangle 1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9B0DC9-79D4-437B-BB04-4FC2AE8D3E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5A2BF2-65AF-47AD-B690-BB4117A16D76}" type="datetimeFigureOut">
              <a:rPr lang="ru-RU"/>
              <a:pPr>
                <a:defRPr/>
              </a:pPr>
              <a:t>16.10.2011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8262AB-FBF6-450F-8D63-D6FEEC0DED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B6C02E-7E18-4549-A59B-E34BB223EBF7}" type="datetimeFigureOut">
              <a:rPr lang="ru-RU"/>
              <a:pPr>
                <a:defRPr/>
              </a:pPr>
              <a:t>16.10.2011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154C45-58DD-47A5-A5C3-3B25D01CAF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99AF88-C784-4158-8E3E-C6ABBAB61D59}" type="datetimeFigureOut">
              <a:rPr lang="ru-RU"/>
              <a:pPr>
                <a:defRPr/>
              </a:pPr>
              <a:t>16.10.2011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8E1D6-7FFE-406B-A45E-7204161497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489472-B00F-4F0F-8A48-B03A2014DB90}" type="datetimeFigureOut">
              <a:rPr lang="ru-RU"/>
              <a:pPr>
                <a:defRPr/>
              </a:pPr>
              <a:t>16.10.2011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C46829-DF7F-4DC9-B900-DE7606E223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C9E3E9-43C3-48CE-87A9-4E38715570DB}" type="datetimeFigureOut">
              <a:rPr lang="ru-RU"/>
              <a:pPr>
                <a:defRPr/>
              </a:pPr>
              <a:t>16.10.2011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342D3D-7E3E-4F11-A1C8-9DEDCFD6A6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067816-16F9-409E-A190-DF7F80F14C17}" type="datetimeFigureOut">
              <a:rPr lang="ru-RU"/>
              <a:pPr>
                <a:defRPr/>
              </a:pPr>
              <a:t>16.10.2011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E6C962-8DAF-472E-8875-5AFF57085C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1.xml"/><Relationship Id="rId19" Type="http://schemas.openxmlformats.org/officeDocument/2006/relationships/image" Target="../media/image4.png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49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7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6.xml"/><Relationship Id="rId12" Type="http://schemas.openxmlformats.org/officeDocument/2006/relationships/slideLayout" Target="../slideLayouts/slideLayout61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5.xml"/><Relationship Id="rId11" Type="http://schemas.openxmlformats.org/officeDocument/2006/relationships/slideLayout" Target="../slideLayouts/slideLayout60.xml"/><Relationship Id="rId5" Type="http://schemas.openxmlformats.org/officeDocument/2006/relationships/slideLayout" Target="../slideLayouts/slideLayout54.xml"/><Relationship Id="rId10" Type="http://schemas.openxmlformats.org/officeDocument/2006/relationships/slideLayout" Target="../slideLayouts/slideLayout59.xml"/><Relationship Id="rId4" Type="http://schemas.openxmlformats.org/officeDocument/2006/relationships/slideLayout" Target="../slideLayouts/slideLayout53.xml"/><Relationship Id="rId9" Type="http://schemas.openxmlformats.org/officeDocument/2006/relationships/slideLayout" Target="../slideLayouts/slideLayout58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9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4.xml"/><Relationship Id="rId7" Type="http://schemas.openxmlformats.org/officeDocument/2006/relationships/slideLayout" Target="../slideLayouts/slideLayout68.xml"/><Relationship Id="rId12" Type="http://schemas.openxmlformats.org/officeDocument/2006/relationships/slideLayout" Target="../slideLayouts/slideLayout73.xml"/><Relationship Id="rId2" Type="http://schemas.openxmlformats.org/officeDocument/2006/relationships/slideLayout" Target="../slideLayouts/slideLayout63.xml"/><Relationship Id="rId1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7.xml"/><Relationship Id="rId11" Type="http://schemas.openxmlformats.org/officeDocument/2006/relationships/slideLayout" Target="../slideLayouts/slideLayout72.xml"/><Relationship Id="rId5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71.xml"/><Relationship Id="rId4" Type="http://schemas.openxmlformats.org/officeDocument/2006/relationships/slideLayout" Target="../slideLayouts/slideLayout65.xml"/><Relationship Id="rId9" Type="http://schemas.openxmlformats.org/officeDocument/2006/relationships/slideLayout" Target="../slideLayouts/slideLayout70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1.xml"/><Relationship Id="rId13" Type="http://schemas.openxmlformats.org/officeDocument/2006/relationships/image" Target="../media/image6.png"/><Relationship Id="rId3" Type="http://schemas.openxmlformats.org/officeDocument/2006/relationships/slideLayout" Target="../slideLayouts/slideLayout76.xml"/><Relationship Id="rId7" Type="http://schemas.openxmlformats.org/officeDocument/2006/relationships/slideLayout" Target="../slideLayouts/slideLayout80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5.xml"/><Relationship Id="rId1" Type="http://schemas.openxmlformats.org/officeDocument/2006/relationships/slideLayout" Target="../slideLayouts/slideLayout74.xml"/><Relationship Id="rId6" Type="http://schemas.openxmlformats.org/officeDocument/2006/relationships/slideLayout" Target="../slideLayouts/slideLayout79.xml"/><Relationship Id="rId11" Type="http://schemas.openxmlformats.org/officeDocument/2006/relationships/slideLayout" Target="../slideLayouts/slideLayout84.xml"/><Relationship Id="rId5" Type="http://schemas.openxmlformats.org/officeDocument/2006/relationships/slideLayout" Target="../slideLayouts/slideLayout78.xml"/><Relationship Id="rId10" Type="http://schemas.openxmlformats.org/officeDocument/2006/relationships/slideLayout" Target="../slideLayouts/slideLayout83.xml"/><Relationship Id="rId4" Type="http://schemas.openxmlformats.org/officeDocument/2006/relationships/slideLayout" Target="../slideLayouts/slideLayout77.xml"/><Relationship Id="rId9" Type="http://schemas.openxmlformats.org/officeDocument/2006/relationships/slideLayout" Target="../slideLayouts/slideLayout82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2.xml"/><Relationship Id="rId13" Type="http://schemas.openxmlformats.org/officeDocument/2006/relationships/image" Target="../media/image7.jpeg"/><Relationship Id="rId3" Type="http://schemas.openxmlformats.org/officeDocument/2006/relationships/slideLayout" Target="../slideLayouts/slideLayout87.xml"/><Relationship Id="rId7" Type="http://schemas.openxmlformats.org/officeDocument/2006/relationships/slideLayout" Target="../slideLayouts/slideLayout91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6.xml"/><Relationship Id="rId1" Type="http://schemas.openxmlformats.org/officeDocument/2006/relationships/slideLayout" Target="../slideLayouts/slideLayout85.xml"/><Relationship Id="rId6" Type="http://schemas.openxmlformats.org/officeDocument/2006/relationships/slideLayout" Target="../slideLayouts/slideLayout90.xml"/><Relationship Id="rId11" Type="http://schemas.openxmlformats.org/officeDocument/2006/relationships/slideLayout" Target="../slideLayouts/slideLayout95.xml"/><Relationship Id="rId5" Type="http://schemas.openxmlformats.org/officeDocument/2006/relationships/slideLayout" Target="../slideLayouts/slideLayout89.xml"/><Relationship Id="rId10" Type="http://schemas.openxmlformats.org/officeDocument/2006/relationships/slideLayout" Target="../slideLayouts/slideLayout94.xml"/><Relationship Id="rId4" Type="http://schemas.openxmlformats.org/officeDocument/2006/relationships/slideLayout" Target="../slideLayouts/slideLayout88.xml"/><Relationship Id="rId9" Type="http://schemas.openxmlformats.org/officeDocument/2006/relationships/slideLayout" Target="../slideLayouts/slideLayout9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112"/>
          <p:cNvGrpSpPr>
            <a:grpSpLocks/>
          </p:cNvGrpSpPr>
          <p:nvPr/>
        </p:nvGrpSpPr>
        <p:grpSpPr bwMode="auto">
          <a:xfrm>
            <a:off x="11113" y="4291013"/>
            <a:ext cx="9156700" cy="2589212"/>
            <a:chOff x="7" y="2703"/>
            <a:chExt cx="5768" cy="1631"/>
          </a:xfrm>
        </p:grpSpPr>
        <p:sp>
          <p:nvSpPr>
            <p:cNvPr id="2" name="Freeform 2"/>
            <p:cNvSpPr>
              <a:spLocks/>
            </p:cNvSpPr>
            <p:nvPr/>
          </p:nvSpPr>
          <p:spPr bwMode="ltGray">
            <a:xfrm>
              <a:off x="7" y="4067"/>
              <a:ext cx="5760" cy="267"/>
            </a:xfrm>
            <a:custGeom>
              <a:avLst/>
              <a:gdLst/>
              <a:ahLst/>
              <a:cxnLst>
                <a:cxn ang="0">
                  <a:pos x="0" y="266"/>
                </a:cxn>
                <a:cxn ang="0">
                  <a:pos x="5759" y="266"/>
                </a:cxn>
                <a:cxn ang="0">
                  <a:pos x="5759" y="81"/>
                </a:cxn>
                <a:cxn ang="0">
                  <a:pos x="5573" y="111"/>
                </a:cxn>
                <a:cxn ang="0">
                  <a:pos x="5104" y="131"/>
                </a:cxn>
                <a:cxn ang="0">
                  <a:pos x="4602" y="101"/>
                </a:cxn>
                <a:cxn ang="0">
                  <a:pos x="4143" y="141"/>
                </a:cxn>
                <a:cxn ang="0">
                  <a:pos x="3918" y="141"/>
                </a:cxn>
                <a:cxn ang="0">
                  <a:pos x="3790" y="131"/>
                </a:cxn>
                <a:cxn ang="0">
                  <a:pos x="3459" y="81"/>
                </a:cxn>
                <a:cxn ang="0">
                  <a:pos x="2979" y="91"/>
                </a:cxn>
                <a:cxn ang="0">
                  <a:pos x="2733" y="20"/>
                </a:cxn>
                <a:cxn ang="0">
                  <a:pos x="2434" y="51"/>
                </a:cxn>
                <a:cxn ang="0">
                  <a:pos x="2220" y="81"/>
                </a:cxn>
                <a:cxn ang="0">
                  <a:pos x="2050" y="91"/>
                </a:cxn>
                <a:cxn ang="0">
                  <a:pos x="1751" y="71"/>
                </a:cxn>
                <a:cxn ang="0">
                  <a:pos x="1441" y="51"/>
                </a:cxn>
                <a:cxn ang="0">
                  <a:pos x="1131" y="20"/>
                </a:cxn>
                <a:cxn ang="0">
                  <a:pos x="757" y="40"/>
                </a:cxn>
                <a:cxn ang="0">
                  <a:pos x="384" y="71"/>
                </a:cxn>
                <a:cxn ang="0">
                  <a:pos x="128" y="10"/>
                </a:cxn>
                <a:cxn ang="0">
                  <a:pos x="0" y="0"/>
                </a:cxn>
                <a:cxn ang="0">
                  <a:pos x="0" y="266"/>
                </a:cxn>
              </a:cxnLst>
              <a:rect l="0" t="0" r="r" b="b"/>
              <a:pathLst>
                <a:path w="5760" h="267">
                  <a:moveTo>
                    <a:pt x="0" y="266"/>
                  </a:moveTo>
                  <a:lnTo>
                    <a:pt x="5759" y="266"/>
                  </a:lnTo>
                  <a:lnTo>
                    <a:pt x="5759" y="81"/>
                  </a:lnTo>
                  <a:lnTo>
                    <a:pt x="5573" y="111"/>
                  </a:lnTo>
                  <a:lnTo>
                    <a:pt x="5104" y="131"/>
                  </a:lnTo>
                  <a:lnTo>
                    <a:pt x="4602" y="101"/>
                  </a:lnTo>
                  <a:lnTo>
                    <a:pt x="4143" y="141"/>
                  </a:lnTo>
                  <a:lnTo>
                    <a:pt x="3918" y="141"/>
                  </a:lnTo>
                  <a:lnTo>
                    <a:pt x="3790" y="131"/>
                  </a:lnTo>
                  <a:lnTo>
                    <a:pt x="3459" y="81"/>
                  </a:lnTo>
                  <a:lnTo>
                    <a:pt x="2979" y="91"/>
                  </a:lnTo>
                  <a:lnTo>
                    <a:pt x="2733" y="20"/>
                  </a:lnTo>
                  <a:lnTo>
                    <a:pt x="2434" y="51"/>
                  </a:lnTo>
                  <a:lnTo>
                    <a:pt x="2220" y="81"/>
                  </a:lnTo>
                  <a:lnTo>
                    <a:pt x="2050" y="91"/>
                  </a:lnTo>
                  <a:lnTo>
                    <a:pt x="1751" y="71"/>
                  </a:lnTo>
                  <a:lnTo>
                    <a:pt x="1441" y="51"/>
                  </a:lnTo>
                  <a:lnTo>
                    <a:pt x="1131" y="20"/>
                  </a:lnTo>
                  <a:lnTo>
                    <a:pt x="757" y="40"/>
                  </a:lnTo>
                  <a:lnTo>
                    <a:pt x="384" y="71"/>
                  </a:lnTo>
                  <a:lnTo>
                    <a:pt x="128" y="10"/>
                  </a:lnTo>
                  <a:lnTo>
                    <a:pt x="0" y="0"/>
                  </a:lnTo>
                  <a:lnTo>
                    <a:pt x="0" y="266"/>
                  </a:lnTo>
                </a:path>
              </a:pathLst>
            </a:custGeom>
            <a:solidFill>
              <a:srgbClr val="9DA090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grpSp>
          <p:nvGrpSpPr>
            <p:cNvPr id="1033" name="Group 68"/>
            <p:cNvGrpSpPr>
              <a:grpSpLocks/>
            </p:cNvGrpSpPr>
            <p:nvPr/>
          </p:nvGrpSpPr>
          <p:grpSpPr bwMode="auto">
            <a:xfrm>
              <a:off x="43" y="2703"/>
              <a:ext cx="1502" cy="1542"/>
              <a:chOff x="43" y="2703"/>
              <a:chExt cx="1502" cy="1542"/>
            </a:xfrm>
          </p:grpSpPr>
          <p:grpSp>
            <p:nvGrpSpPr>
              <p:cNvPr id="1077" name="Group 28"/>
              <p:cNvGrpSpPr>
                <a:grpSpLocks/>
              </p:cNvGrpSpPr>
              <p:nvPr/>
            </p:nvGrpSpPr>
            <p:grpSpPr bwMode="auto">
              <a:xfrm>
                <a:off x="106" y="2703"/>
                <a:ext cx="1387" cy="1542"/>
                <a:chOff x="106" y="2703"/>
                <a:chExt cx="1387" cy="1542"/>
              </a:xfrm>
            </p:grpSpPr>
            <p:grpSp>
              <p:nvGrpSpPr>
                <p:cNvPr id="3" name="Group 5"/>
                <p:cNvGrpSpPr>
                  <a:grpSpLocks/>
                </p:cNvGrpSpPr>
                <p:nvPr/>
              </p:nvGrpSpPr>
              <p:grpSpPr bwMode="auto">
                <a:xfrm>
                  <a:off x="506" y="3583"/>
                  <a:ext cx="135" cy="584"/>
                  <a:chOff x="506" y="3583"/>
                  <a:chExt cx="135" cy="584"/>
                </a:xfrm>
              </p:grpSpPr>
              <p:sp>
                <p:nvSpPr>
                  <p:cNvPr id="1027" name="Freeform 3"/>
                  <p:cNvSpPr>
                    <a:spLocks/>
                  </p:cNvSpPr>
                  <p:nvPr/>
                </p:nvSpPr>
                <p:spPr bwMode="ltGray">
                  <a:xfrm>
                    <a:off x="509" y="3861"/>
                    <a:ext cx="132" cy="239"/>
                  </a:xfrm>
                  <a:custGeom>
                    <a:avLst/>
                    <a:gdLst/>
                    <a:ahLst/>
                    <a:cxnLst>
                      <a:cxn ang="0">
                        <a:pos x="0" y="238"/>
                      </a:cxn>
                      <a:cxn ang="0">
                        <a:pos x="19" y="184"/>
                      </a:cxn>
                      <a:cxn ang="0">
                        <a:pos x="36" y="126"/>
                      </a:cxn>
                      <a:cxn ang="0">
                        <a:pos x="44" y="100"/>
                      </a:cxn>
                      <a:cxn ang="0">
                        <a:pos x="55" y="70"/>
                      </a:cxn>
                      <a:cxn ang="0">
                        <a:pos x="72" y="39"/>
                      </a:cxn>
                      <a:cxn ang="0">
                        <a:pos x="83" y="19"/>
                      </a:cxn>
                      <a:cxn ang="0">
                        <a:pos x="93" y="10"/>
                      </a:cxn>
                      <a:cxn ang="0">
                        <a:pos x="105" y="2"/>
                      </a:cxn>
                      <a:cxn ang="0">
                        <a:pos x="118" y="0"/>
                      </a:cxn>
                      <a:cxn ang="0">
                        <a:pos x="124" y="6"/>
                      </a:cxn>
                      <a:cxn ang="0">
                        <a:pos x="131" y="22"/>
                      </a:cxn>
                    </a:cxnLst>
                    <a:rect l="0" t="0" r="r" b="b"/>
                    <a:pathLst>
                      <a:path w="132" h="239">
                        <a:moveTo>
                          <a:pt x="0" y="238"/>
                        </a:moveTo>
                        <a:lnTo>
                          <a:pt x="19" y="184"/>
                        </a:lnTo>
                        <a:lnTo>
                          <a:pt x="36" y="126"/>
                        </a:lnTo>
                        <a:lnTo>
                          <a:pt x="44" y="100"/>
                        </a:lnTo>
                        <a:lnTo>
                          <a:pt x="55" y="70"/>
                        </a:lnTo>
                        <a:lnTo>
                          <a:pt x="72" y="39"/>
                        </a:lnTo>
                        <a:lnTo>
                          <a:pt x="83" y="19"/>
                        </a:lnTo>
                        <a:lnTo>
                          <a:pt x="93" y="10"/>
                        </a:lnTo>
                        <a:lnTo>
                          <a:pt x="105" y="2"/>
                        </a:lnTo>
                        <a:lnTo>
                          <a:pt x="118" y="0"/>
                        </a:lnTo>
                        <a:lnTo>
                          <a:pt x="124" y="6"/>
                        </a:lnTo>
                        <a:lnTo>
                          <a:pt x="131" y="22"/>
                        </a:lnTo>
                      </a:path>
                    </a:pathLst>
                  </a:custGeom>
                  <a:solidFill>
                    <a:srgbClr val="CEDA9D"/>
                  </a:solidFill>
                  <a:ln w="12700" cap="rnd">
                    <a:solidFill>
                      <a:srgbClr val="999933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</a:endParaRPr>
                  </a:p>
                </p:txBody>
              </p:sp>
              <p:sp>
                <p:nvSpPr>
                  <p:cNvPr id="4" name="Freeform 4"/>
                  <p:cNvSpPr>
                    <a:spLocks/>
                  </p:cNvSpPr>
                  <p:nvPr/>
                </p:nvSpPr>
                <p:spPr bwMode="ltGray">
                  <a:xfrm>
                    <a:off x="506" y="3583"/>
                    <a:ext cx="90" cy="584"/>
                  </a:xfrm>
                  <a:custGeom>
                    <a:avLst/>
                    <a:gdLst/>
                    <a:ahLst/>
                    <a:cxnLst>
                      <a:cxn ang="0">
                        <a:pos x="0" y="583"/>
                      </a:cxn>
                      <a:cxn ang="0">
                        <a:pos x="0" y="528"/>
                      </a:cxn>
                      <a:cxn ang="0">
                        <a:pos x="0" y="487"/>
                      </a:cxn>
                      <a:cxn ang="0">
                        <a:pos x="2" y="458"/>
                      </a:cxn>
                      <a:cxn ang="0">
                        <a:pos x="2" y="423"/>
                      </a:cxn>
                      <a:cxn ang="0">
                        <a:pos x="2" y="387"/>
                      </a:cxn>
                      <a:cxn ang="0">
                        <a:pos x="3" y="357"/>
                      </a:cxn>
                      <a:cxn ang="0">
                        <a:pos x="5" y="329"/>
                      </a:cxn>
                      <a:cxn ang="0">
                        <a:pos x="8" y="280"/>
                      </a:cxn>
                      <a:cxn ang="0">
                        <a:pos x="13" y="227"/>
                      </a:cxn>
                      <a:cxn ang="0">
                        <a:pos x="19" y="173"/>
                      </a:cxn>
                      <a:cxn ang="0">
                        <a:pos x="23" y="116"/>
                      </a:cxn>
                      <a:cxn ang="0">
                        <a:pos x="27" y="81"/>
                      </a:cxn>
                      <a:cxn ang="0">
                        <a:pos x="30" y="68"/>
                      </a:cxn>
                      <a:cxn ang="0">
                        <a:pos x="38" y="45"/>
                      </a:cxn>
                      <a:cxn ang="0">
                        <a:pos x="46" y="28"/>
                      </a:cxn>
                      <a:cxn ang="0">
                        <a:pos x="55" y="15"/>
                      </a:cxn>
                      <a:cxn ang="0">
                        <a:pos x="63" y="3"/>
                      </a:cxn>
                      <a:cxn ang="0">
                        <a:pos x="69" y="0"/>
                      </a:cxn>
                      <a:cxn ang="0">
                        <a:pos x="78" y="0"/>
                      </a:cxn>
                      <a:cxn ang="0">
                        <a:pos x="86" y="4"/>
                      </a:cxn>
                      <a:cxn ang="0">
                        <a:pos x="89" y="10"/>
                      </a:cxn>
                    </a:cxnLst>
                    <a:rect l="0" t="0" r="r" b="b"/>
                    <a:pathLst>
                      <a:path w="90" h="584">
                        <a:moveTo>
                          <a:pt x="0" y="583"/>
                        </a:moveTo>
                        <a:lnTo>
                          <a:pt x="0" y="528"/>
                        </a:lnTo>
                        <a:lnTo>
                          <a:pt x="0" y="487"/>
                        </a:lnTo>
                        <a:lnTo>
                          <a:pt x="2" y="458"/>
                        </a:lnTo>
                        <a:lnTo>
                          <a:pt x="2" y="423"/>
                        </a:lnTo>
                        <a:lnTo>
                          <a:pt x="2" y="387"/>
                        </a:lnTo>
                        <a:lnTo>
                          <a:pt x="3" y="357"/>
                        </a:lnTo>
                        <a:lnTo>
                          <a:pt x="5" y="329"/>
                        </a:lnTo>
                        <a:lnTo>
                          <a:pt x="8" y="280"/>
                        </a:lnTo>
                        <a:lnTo>
                          <a:pt x="13" y="227"/>
                        </a:lnTo>
                        <a:lnTo>
                          <a:pt x="19" y="173"/>
                        </a:lnTo>
                        <a:lnTo>
                          <a:pt x="23" y="116"/>
                        </a:lnTo>
                        <a:lnTo>
                          <a:pt x="27" y="81"/>
                        </a:lnTo>
                        <a:lnTo>
                          <a:pt x="30" y="68"/>
                        </a:lnTo>
                        <a:lnTo>
                          <a:pt x="38" y="45"/>
                        </a:lnTo>
                        <a:lnTo>
                          <a:pt x="46" y="28"/>
                        </a:lnTo>
                        <a:lnTo>
                          <a:pt x="55" y="15"/>
                        </a:lnTo>
                        <a:lnTo>
                          <a:pt x="63" y="3"/>
                        </a:lnTo>
                        <a:lnTo>
                          <a:pt x="69" y="0"/>
                        </a:lnTo>
                        <a:lnTo>
                          <a:pt x="78" y="0"/>
                        </a:lnTo>
                        <a:lnTo>
                          <a:pt x="86" y="4"/>
                        </a:lnTo>
                        <a:lnTo>
                          <a:pt x="89" y="10"/>
                        </a:lnTo>
                      </a:path>
                    </a:pathLst>
                  </a:custGeom>
                  <a:solidFill>
                    <a:srgbClr val="CEDA9D"/>
                  </a:solidFill>
                  <a:ln w="25400" cap="rnd">
                    <a:solidFill>
                      <a:srgbClr val="999933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</a:endParaRPr>
                  </a:p>
                </p:txBody>
              </p:sp>
            </p:grpSp>
            <p:grpSp>
              <p:nvGrpSpPr>
                <p:cNvPr id="5" name="Group 8"/>
                <p:cNvGrpSpPr>
                  <a:grpSpLocks/>
                </p:cNvGrpSpPr>
                <p:nvPr/>
              </p:nvGrpSpPr>
              <p:grpSpPr bwMode="auto">
                <a:xfrm>
                  <a:off x="243" y="3542"/>
                  <a:ext cx="270" cy="631"/>
                  <a:chOff x="243" y="3542"/>
                  <a:chExt cx="270" cy="631"/>
                </a:xfrm>
              </p:grpSpPr>
              <p:sp>
                <p:nvSpPr>
                  <p:cNvPr id="1030" name="Freeform 6"/>
                  <p:cNvSpPr>
                    <a:spLocks/>
                  </p:cNvSpPr>
                  <p:nvPr/>
                </p:nvSpPr>
                <p:spPr bwMode="ltGray">
                  <a:xfrm>
                    <a:off x="350" y="3908"/>
                    <a:ext cx="163" cy="265"/>
                  </a:xfrm>
                  <a:custGeom>
                    <a:avLst/>
                    <a:gdLst/>
                    <a:ahLst/>
                    <a:cxnLst>
                      <a:cxn ang="0">
                        <a:pos x="162" y="264"/>
                      </a:cxn>
                      <a:cxn ang="0">
                        <a:pos x="138" y="239"/>
                      </a:cxn>
                      <a:cxn ang="0">
                        <a:pos x="128" y="222"/>
                      </a:cxn>
                      <a:cxn ang="0">
                        <a:pos x="122" y="210"/>
                      </a:cxn>
                      <a:cxn ang="0">
                        <a:pos x="86" y="88"/>
                      </a:cxn>
                      <a:cxn ang="0">
                        <a:pos x="66" y="49"/>
                      </a:cxn>
                      <a:cxn ang="0">
                        <a:pos x="52" y="24"/>
                      </a:cxn>
                      <a:cxn ang="0">
                        <a:pos x="41" y="13"/>
                      </a:cxn>
                      <a:cxn ang="0">
                        <a:pos x="27" y="3"/>
                      </a:cxn>
                      <a:cxn ang="0">
                        <a:pos x="15" y="0"/>
                      </a:cxn>
                      <a:cxn ang="0">
                        <a:pos x="5" y="2"/>
                      </a:cxn>
                      <a:cxn ang="0">
                        <a:pos x="0" y="17"/>
                      </a:cxn>
                    </a:cxnLst>
                    <a:rect l="0" t="0" r="r" b="b"/>
                    <a:pathLst>
                      <a:path w="163" h="265">
                        <a:moveTo>
                          <a:pt x="162" y="264"/>
                        </a:moveTo>
                        <a:lnTo>
                          <a:pt x="138" y="239"/>
                        </a:lnTo>
                        <a:lnTo>
                          <a:pt x="128" y="222"/>
                        </a:lnTo>
                        <a:lnTo>
                          <a:pt x="122" y="210"/>
                        </a:lnTo>
                        <a:lnTo>
                          <a:pt x="86" y="88"/>
                        </a:lnTo>
                        <a:lnTo>
                          <a:pt x="66" y="49"/>
                        </a:lnTo>
                        <a:lnTo>
                          <a:pt x="52" y="24"/>
                        </a:lnTo>
                        <a:lnTo>
                          <a:pt x="41" y="13"/>
                        </a:lnTo>
                        <a:lnTo>
                          <a:pt x="27" y="3"/>
                        </a:lnTo>
                        <a:lnTo>
                          <a:pt x="15" y="0"/>
                        </a:lnTo>
                        <a:lnTo>
                          <a:pt x="5" y="2"/>
                        </a:lnTo>
                        <a:lnTo>
                          <a:pt x="0" y="17"/>
                        </a:lnTo>
                      </a:path>
                    </a:pathLst>
                  </a:custGeom>
                  <a:solidFill>
                    <a:srgbClr val="CEDA9D"/>
                  </a:solidFill>
                  <a:ln w="12700" cap="rnd">
                    <a:solidFill>
                      <a:srgbClr val="999933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</a:endParaRPr>
                  </a:p>
                </p:txBody>
              </p:sp>
              <p:sp>
                <p:nvSpPr>
                  <p:cNvPr id="1031" name="Freeform 7"/>
                  <p:cNvSpPr>
                    <a:spLocks/>
                  </p:cNvSpPr>
                  <p:nvPr/>
                </p:nvSpPr>
                <p:spPr bwMode="ltGray">
                  <a:xfrm>
                    <a:off x="243" y="3542"/>
                    <a:ext cx="250" cy="628"/>
                  </a:xfrm>
                  <a:custGeom>
                    <a:avLst/>
                    <a:gdLst/>
                    <a:ahLst/>
                    <a:cxnLst>
                      <a:cxn ang="0">
                        <a:pos x="249" y="627"/>
                      </a:cxn>
                      <a:cxn ang="0">
                        <a:pos x="242" y="577"/>
                      </a:cxn>
                      <a:cxn ang="0">
                        <a:pos x="164" y="237"/>
                      </a:cxn>
                      <a:cxn ang="0">
                        <a:pos x="128" y="132"/>
                      </a:cxn>
                      <a:cxn ang="0">
                        <a:pos x="118" y="97"/>
                      </a:cxn>
                      <a:cxn ang="0">
                        <a:pos x="105" y="57"/>
                      </a:cxn>
                      <a:cxn ang="0">
                        <a:pos x="90" y="27"/>
                      </a:cxn>
                      <a:cxn ang="0">
                        <a:pos x="75" y="11"/>
                      </a:cxn>
                      <a:cxn ang="0">
                        <a:pos x="57" y="0"/>
                      </a:cxn>
                      <a:cxn ang="0">
                        <a:pos x="38" y="0"/>
                      </a:cxn>
                      <a:cxn ang="0">
                        <a:pos x="26" y="12"/>
                      </a:cxn>
                      <a:cxn ang="0">
                        <a:pos x="0" y="70"/>
                      </a:cxn>
                    </a:cxnLst>
                    <a:rect l="0" t="0" r="r" b="b"/>
                    <a:pathLst>
                      <a:path w="250" h="628">
                        <a:moveTo>
                          <a:pt x="249" y="627"/>
                        </a:moveTo>
                        <a:lnTo>
                          <a:pt x="242" y="577"/>
                        </a:lnTo>
                        <a:lnTo>
                          <a:pt x="164" y="237"/>
                        </a:lnTo>
                        <a:lnTo>
                          <a:pt x="128" y="132"/>
                        </a:lnTo>
                        <a:lnTo>
                          <a:pt x="118" y="97"/>
                        </a:lnTo>
                        <a:lnTo>
                          <a:pt x="105" y="57"/>
                        </a:lnTo>
                        <a:lnTo>
                          <a:pt x="90" y="27"/>
                        </a:lnTo>
                        <a:lnTo>
                          <a:pt x="75" y="11"/>
                        </a:lnTo>
                        <a:lnTo>
                          <a:pt x="57" y="0"/>
                        </a:lnTo>
                        <a:lnTo>
                          <a:pt x="38" y="0"/>
                        </a:lnTo>
                        <a:lnTo>
                          <a:pt x="26" y="12"/>
                        </a:lnTo>
                        <a:lnTo>
                          <a:pt x="0" y="70"/>
                        </a:lnTo>
                      </a:path>
                    </a:pathLst>
                  </a:custGeom>
                  <a:solidFill>
                    <a:srgbClr val="CEDA9D"/>
                  </a:solidFill>
                  <a:ln w="12700" cap="rnd">
                    <a:solidFill>
                      <a:srgbClr val="999933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</a:endParaRPr>
                  </a:p>
                </p:txBody>
              </p:sp>
            </p:grpSp>
            <p:sp>
              <p:nvSpPr>
                <p:cNvPr id="6" name="Freeform 9"/>
                <p:cNvSpPr>
                  <a:spLocks/>
                </p:cNvSpPr>
                <p:nvPr/>
              </p:nvSpPr>
              <p:spPr bwMode="ltGray">
                <a:xfrm>
                  <a:off x="351" y="3908"/>
                  <a:ext cx="59" cy="262"/>
                </a:xfrm>
                <a:custGeom>
                  <a:avLst/>
                  <a:gdLst/>
                  <a:ahLst/>
                  <a:cxnLst>
                    <a:cxn ang="0">
                      <a:pos x="0" y="261"/>
                    </a:cxn>
                    <a:cxn ang="0">
                      <a:pos x="8" y="202"/>
                    </a:cxn>
                    <a:cxn ang="0">
                      <a:pos x="15" y="138"/>
                    </a:cxn>
                    <a:cxn ang="0">
                      <a:pos x="19" y="110"/>
                    </a:cxn>
                    <a:cxn ang="0">
                      <a:pos x="24" y="77"/>
                    </a:cxn>
                    <a:cxn ang="0">
                      <a:pos x="31" y="43"/>
                    </a:cxn>
                    <a:cxn ang="0">
                      <a:pos x="36" y="21"/>
                    </a:cxn>
                    <a:cxn ang="0">
                      <a:pos x="41" y="11"/>
                    </a:cxn>
                    <a:cxn ang="0">
                      <a:pos x="46" y="2"/>
                    </a:cxn>
                    <a:cxn ang="0">
                      <a:pos x="52" y="0"/>
                    </a:cxn>
                    <a:cxn ang="0">
                      <a:pos x="55" y="7"/>
                    </a:cxn>
                    <a:cxn ang="0">
                      <a:pos x="58" y="24"/>
                    </a:cxn>
                  </a:cxnLst>
                  <a:rect l="0" t="0" r="r" b="b"/>
                  <a:pathLst>
                    <a:path w="59" h="262">
                      <a:moveTo>
                        <a:pt x="0" y="261"/>
                      </a:moveTo>
                      <a:lnTo>
                        <a:pt x="8" y="202"/>
                      </a:lnTo>
                      <a:lnTo>
                        <a:pt x="15" y="138"/>
                      </a:lnTo>
                      <a:lnTo>
                        <a:pt x="19" y="110"/>
                      </a:lnTo>
                      <a:lnTo>
                        <a:pt x="24" y="77"/>
                      </a:lnTo>
                      <a:lnTo>
                        <a:pt x="31" y="43"/>
                      </a:lnTo>
                      <a:lnTo>
                        <a:pt x="36" y="21"/>
                      </a:lnTo>
                      <a:lnTo>
                        <a:pt x="41" y="11"/>
                      </a:lnTo>
                      <a:lnTo>
                        <a:pt x="46" y="2"/>
                      </a:lnTo>
                      <a:lnTo>
                        <a:pt x="52" y="0"/>
                      </a:lnTo>
                      <a:lnTo>
                        <a:pt x="55" y="7"/>
                      </a:lnTo>
                      <a:lnTo>
                        <a:pt x="58" y="24"/>
                      </a:lnTo>
                    </a:path>
                  </a:pathLst>
                </a:custGeom>
                <a:solidFill>
                  <a:srgbClr val="CEDA9D"/>
                </a:solidFill>
                <a:ln w="127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  <p:sp>
              <p:nvSpPr>
                <p:cNvPr id="7" name="Freeform 10"/>
                <p:cNvSpPr>
                  <a:spLocks/>
                </p:cNvSpPr>
                <p:nvPr/>
              </p:nvSpPr>
              <p:spPr bwMode="ltGray">
                <a:xfrm>
                  <a:off x="349" y="3605"/>
                  <a:ext cx="41" cy="640"/>
                </a:xfrm>
                <a:custGeom>
                  <a:avLst/>
                  <a:gdLst/>
                  <a:ahLst/>
                  <a:cxnLst>
                    <a:cxn ang="0">
                      <a:pos x="0" y="639"/>
                    </a:cxn>
                    <a:cxn ang="0">
                      <a:pos x="0" y="579"/>
                    </a:cxn>
                    <a:cxn ang="0">
                      <a:pos x="0" y="534"/>
                    </a:cxn>
                    <a:cxn ang="0">
                      <a:pos x="0" y="503"/>
                    </a:cxn>
                    <a:cxn ang="0">
                      <a:pos x="1" y="464"/>
                    </a:cxn>
                    <a:cxn ang="0">
                      <a:pos x="1" y="424"/>
                    </a:cxn>
                    <a:cxn ang="0">
                      <a:pos x="1" y="391"/>
                    </a:cxn>
                    <a:cxn ang="0">
                      <a:pos x="2" y="361"/>
                    </a:cxn>
                    <a:cxn ang="0">
                      <a:pos x="4" y="307"/>
                    </a:cxn>
                    <a:cxn ang="0">
                      <a:pos x="5" y="249"/>
                    </a:cxn>
                    <a:cxn ang="0">
                      <a:pos x="8" y="190"/>
                    </a:cxn>
                    <a:cxn ang="0">
                      <a:pos x="10" y="127"/>
                    </a:cxn>
                    <a:cxn ang="0">
                      <a:pos x="12" y="89"/>
                    </a:cxn>
                    <a:cxn ang="0">
                      <a:pos x="13" y="75"/>
                    </a:cxn>
                    <a:cxn ang="0">
                      <a:pos x="17" y="49"/>
                    </a:cxn>
                    <a:cxn ang="0">
                      <a:pos x="20" y="31"/>
                    </a:cxn>
                    <a:cxn ang="0">
                      <a:pos x="24" y="16"/>
                    </a:cxn>
                    <a:cxn ang="0">
                      <a:pos x="28" y="3"/>
                    </a:cxn>
                    <a:cxn ang="0">
                      <a:pos x="31" y="0"/>
                    </a:cxn>
                    <a:cxn ang="0">
                      <a:pos x="35" y="0"/>
                    </a:cxn>
                    <a:cxn ang="0">
                      <a:pos x="38" y="5"/>
                    </a:cxn>
                    <a:cxn ang="0">
                      <a:pos x="40" y="10"/>
                    </a:cxn>
                  </a:cxnLst>
                  <a:rect l="0" t="0" r="r" b="b"/>
                  <a:pathLst>
                    <a:path w="41" h="640">
                      <a:moveTo>
                        <a:pt x="0" y="639"/>
                      </a:moveTo>
                      <a:lnTo>
                        <a:pt x="0" y="579"/>
                      </a:lnTo>
                      <a:lnTo>
                        <a:pt x="0" y="534"/>
                      </a:lnTo>
                      <a:lnTo>
                        <a:pt x="0" y="503"/>
                      </a:lnTo>
                      <a:lnTo>
                        <a:pt x="1" y="464"/>
                      </a:lnTo>
                      <a:lnTo>
                        <a:pt x="1" y="424"/>
                      </a:lnTo>
                      <a:lnTo>
                        <a:pt x="1" y="391"/>
                      </a:lnTo>
                      <a:lnTo>
                        <a:pt x="2" y="361"/>
                      </a:lnTo>
                      <a:lnTo>
                        <a:pt x="4" y="307"/>
                      </a:lnTo>
                      <a:lnTo>
                        <a:pt x="5" y="249"/>
                      </a:lnTo>
                      <a:lnTo>
                        <a:pt x="8" y="190"/>
                      </a:lnTo>
                      <a:lnTo>
                        <a:pt x="10" y="127"/>
                      </a:lnTo>
                      <a:lnTo>
                        <a:pt x="12" y="89"/>
                      </a:lnTo>
                      <a:lnTo>
                        <a:pt x="13" y="75"/>
                      </a:lnTo>
                      <a:lnTo>
                        <a:pt x="17" y="49"/>
                      </a:lnTo>
                      <a:lnTo>
                        <a:pt x="20" y="31"/>
                      </a:lnTo>
                      <a:lnTo>
                        <a:pt x="24" y="16"/>
                      </a:lnTo>
                      <a:lnTo>
                        <a:pt x="28" y="3"/>
                      </a:lnTo>
                      <a:lnTo>
                        <a:pt x="31" y="0"/>
                      </a:lnTo>
                      <a:lnTo>
                        <a:pt x="35" y="0"/>
                      </a:lnTo>
                      <a:lnTo>
                        <a:pt x="38" y="5"/>
                      </a:lnTo>
                      <a:lnTo>
                        <a:pt x="40" y="10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  <p:sp>
              <p:nvSpPr>
                <p:cNvPr id="8" name="Freeform 11"/>
                <p:cNvSpPr>
                  <a:spLocks/>
                </p:cNvSpPr>
                <p:nvPr/>
              </p:nvSpPr>
              <p:spPr bwMode="ltGray">
                <a:xfrm>
                  <a:off x="106" y="3013"/>
                  <a:ext cx="140" cy="1097"/>
                </a:xfrm>
                <a:custGeom>
                  <a:avLst/>
                  <a:gdLst/>
                  <a:ahLst/>
                  <a:cxnLst>
                    <a:cxn ang="0">
                      <a:pos x="139" y="1096"/>
                    </a:cxn>
                    <a:cxn ang="0">
                      <a:pos x="135" y="1009"/>
                    </a:cxn>
                    <a:cxn ang="0">
                      <a:pos x="90" y="415"/>
                    </a:cxn>
                    <a:cxn ang="0">
                      <a:pos x="71" y="230"/>
                    </a:cxn>
                    <a:cxn ang="0">
                      <a:pos x="66" y="170"/>
                    </a:cxn>
                    <a:cxn ang="0">
                      <a:pos x="58" y="100"/>
                    </a:cxn>
                    <a:cxn ang="0">
                      <a:pos x="50" y="47"/>
                    </a:cxn>
                    <a:cxn ang="0">
                      <a:pos x="41" y="19"/>
                    </a:cxn>
                    <a:cxn ang="0">
                      <a:pos x="32" y="1"/>
                    </a:cxn>
                    <a:cxn ang="0">
                      <a:pos x="21" y="0"/>
                    </a:cxn>
                    <a:cxn ang="0">
                      <a:pos x="14" y="21"/>
                    </a:cxn>
                    <a:cxn ang="0">
                      <a:pos x="0" y="122"/>
                    </a:cxn>
                  </a:cxnLst>
                  <a:rect l="0" t="0" r="r" b="b"/>
                  <a:pathLst>
                    <a:path w="140" h="1097">
                      <a:moveTo>
                        <a:pt x="139" y="1096"/>
                      </a:moveTo>
                      <a:lnTo>
                        <a:pt x="135" y="1009"/>
                      </a:lnTo>
                      <a:lnTo>
                        <a:pt x="90" y="415"/>
                      </a:lnTo>
                      <a:lnTo>
                        <a:pt x="71" y="230"/>
                      </a:lnTo>
                      <a:lnTo>
                        <a:pt x="66" y="170"/>
                      </a:lnTo>
                      <a:lnTo>
                        <a:pt x="58" y="100"/>
                      </a:lnTo>
                      <a:lnTo>
                        <a:pt x="50" y="47"/>
                      </a:lnTo>
                      <a:lnTo>
                        <a:pt x="41" y="19"/>
                      </a:lnTo>
                      <a:lnTo>
                        <a:pt x="32" y="1"/>
                      </a:lnTo>
                      <a:lnTo>
                        <a:pt x="21" y="0"/>
                      </a:lnTo>
                      <a:lnTo>
                        <a:pt x="14" y="21"/>
                      </a:lnTo>
                      <a:lnTo>
                        <a:pt x="0" y="122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  <p:grpSp>
              <p:nvGrpSpPr>
                <p:cNvPr id="9" name="Group 16"/>
                <p:cNvGrpSpPr>
                  <a:grpSpLocks/>
                </p:cNvGrpSpPr>
                <p:nvPr/>
              </p:nvGrpSpPr>
              <p:grpSpPr bwMode="auto">
                <a:xfrm>
                  <a:off x="193" y="2703"/>
                  <a:ext cx="152" cy="1529"/>
                  <a:chOff x="193" y="2703"/>
                  <a:chExt cx="152" cy="1529"/>
                </a:xfrm>
              </p:grpSpPr>
              <p:sp>
                <p:nvSpPr>
                  <p:cNvPr id="1036" name="Freeform 12"/>
                  <p:cNvSpPr>
                    <a:spLocks/>
                  </p:cNvSpPr>
                  <p:nvPr/>
                </p:nvSpPr>
                <p:spPr bwMode="ltGray">
                  <a:xfrm>
                    <a:off x="193" y="3846"/>
                    <a:ext cx="92" cy="386"/>
                  </a:xfrm>
                  <a:custGeom>
                    <a:avLst/>
                    <a:gdLst/>
                    <a:ahLst/>
                    <a:cxnLst>
                      <a:cxn ang="0">
                        <a:pos x="91" y="385"/>
                      </a:cxn>
                      <a:cxn ang="0">
                        <a:pos x="77" y="347"/>
                      </a:cxn>
                      <a:cxn ang="0">
                        <a:pos x="72" y="325"/>
                      </a:cxn>
                      <a:cxn ang="0">
                        <a:pos x="69" y="306"/>
                      </a:cxn>
                      <a:cxn ang="0">
                        <a:pos x="48" y="129"/>
                      </a:cxn>
                      <a:cxn ang="0">
                        <a:pos x="37" y="73"/>
                      </a:cxn>
                      <a:cxn ang="0">
                        <a:pos x="29" y="37"/>
                      </a:cxn>
                      <a:cxn ang="0">
                        <a:pos x="23" y="18"/>
                      </a:cxn>
                      <a:cxn ang="0">
                        <a:pos x="15" y="5"/>
                      </a:cxn>
                      <a:cxn ang="0">
                        <a:pos x="8" y="0"/>
                      </a:cxn>
                      <a:cxn ang="0">
                        <a:pos x="2" y="3"/>
                      </a:cxn>
                      <a:cxn ang="0">
                        <a:pos x="0" y="25"/>
                      </a:cxn>
                    </a:cxnLst>
                    <a:rect l="0" t="0" r="r" b="b"/>
                    <a:pathLst>
                      <a:path w="92" h="386">
                        <a:moveTo>
                          <a:pt x="91" y="385"/>
                        </a:moveTo>
                        <a:lnTo>
                          <a:pt x="77" y="347"/>
                        </a:lnTo>
                        <a:lnTo>
                          <a:pt x="72" y="325"/>
                        </a:lnTo>
                        <a:lnTo>
                          <a:pt x="69" y="306"/>
                        </a:lnTo>
                        <a:lnTo>
                          <a:pt x="48" y="129"/>
                        </a:lnTo>
                        <a:lnTo>
                          <a:pt x="37" y="73"/>
                        </a:lnTo>
                        <a:lnTo>
                          <a:pt x="29" y="37"/>
                        </a:lnTo>
                        <a:lnTo>
                          <a:pt x="23" y="18"/>
                        </a:lnTo>
                        <a:lnTo>
                          <a:pt x="15" y="5"/>
                        </a:lnTo>
                        <a:lnTo>
                          <a:pt x="8" y="0"/>
                        </a:lnTo>
                        <a:lnTo>
                          <a:pt x="2" y="3"/>
                        </a:lnTo>
                        <a:lnTo>
                          <a:pt x="0" y="25"/>
                        </a:lnTo>
                      </a:path>
                    </a:pathLst>
                  </a:custGeom>
                  <a:solidFill>
                    <a:srgbClr val="CEDA9D"/>
                  </a:solidFill>
                  <a:ln w="12700" cap="rnd">
                    <a:solidFill>
                      <a:srgbClr val="999933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</a:endParaRPr>
                  </a:p>
                </p:txBody>
              </p:sp>
              <p:sp>
                <p:nvSpPr>
                  <p:cNvPr id="1037" name="Freeform 13"/>
                  <p:cNvSpPr>
                    <a:spLocks/>
                  </p:cNvSpPr>
                  <p:nvPr/>
                </p:nvSpPr>
                <p:spPr bwMode="ltGray">
                  <a:xfrm>
                    <a:off x="215" y="2703"/>
                    <a:ext cx="130" cy="1413"/>
                  </a:xfrm>
                  <a:custGeom>
                    <a:avLst/>
                    <a:gdLst/>
                    <a:ahLst/>
                    <a:cxnLst>
                      <a:cxn ang="0">
                        <a:pos x="0" y="1412"/>
                      </a:cxn>
                      <a:cxn ang="0">
                        <a:pos x="45" y="888"/>
                      </a:cxn>
                      <a:cxn ang="0">
                        <a:pos x="50" y="804"/>
                      </a:cxn>
                      <a:cxn ang="0">
                        <a:pos x="62" y="668"/>
                      </a:cxn>
                      <a:cxn ang="0">
                        <a:pos x="73" y="526"/>
                      </a:cxn>
                      <a:cxn ang="0">
                        <a:pos x="79" y="450"/>
                      </a:cxn>
                      <a:cxn ang="0">
                        <a:pos x="82" y="368"/>
                      </a:cxn>
                      <a:cxn ang="0">
                        <a:pos x="85" y="291"/>
                      </a:cxn>
                      <a:cxn ang="0">
                        <a:pos x="93" y="202"/>
                      </a:cxn>
                      <a:cxn ang="0">
                        <a:pos x="100" y="120"/>
                      </a:cxn>
                      <a:cxn ang="0">
                        <a:pos x="110" y="48"/>
                      </a:cxn>
                      <a:cxn ang="0">
                        <a:pos x="117" y="3"/>
                      </a:cxn>
                      <a:cxn ang="0">
                        <a:pos x="122" y="0"/>
                      </a:cxn>
                      <a:cxn ang="0">
                        <a:pos x="126" y="23"/>
                      </a:cxn>
                      <a:cxn ang="0">
                        <a:pos x="129" y="102"/>
                      </a:cxn>
                    </a:cxnLst>
                    <a:rect l="0" t="0" r="r" b="b"/>
                    <a:pathLst>
                      <a:path w="130" h="1413">
                        <a:moveTo>
                          <a:pt x="0" y="1412"/>
                        </a:moveTo>
                        <a:lnTo>
                          <a:pt x="45" y="888"/>
                        </a:lnTo>
                        <a:lnTo>
                          <a:pt x="50" y="804"/>
                        </a:lnTo>
                        <a:lnTo>
                          <a:pt x="62" y="668"/>
                        </a:lnTo>
                        <a:lnTo>
                          <a:pt x="73" y="526"/>
                        </a:lnTo>
                        <a:lnTo>
                          <a:pt x="79" y="450"/>
                        </a:lnTo>
                        <a:lnTo>
                          <a:pt x="82" y="368"/>
                        </a:lnTo>
                        <a:lnTo>
                          <a:pt x="85" y="291"/>
                        </a:lnTo>
                        <a:lnTo>
                          <a:pt x="93" y="202"/>
                        </a:lnTo>
                        <a:lnTo>
                          <a:pt x="100" y="120"/>
                        </a:lnTo>
                        <a:lnTo>
                          <a:pt x="110" y="48"/>
                        </a:lnTo>
                        <a:lnTo>
                          <a:pt x="117" y="3"/>
                        </a:lnTo>
                        <a:lnTo>
                          <a:pt x="122" y="0"/>
                        </a:lnTo>
                        <a:lnTo>
                          <a:pt x="126" y="23"/>
                        </a:lnTo>
                        <a:lnTo>
                          <a:pt x="129" y="102"/>
                        </a:lnTo>
                      </a:path>
                    </a:pathLst>
                  </a:custGeom>
                  <a:solidFill>
                    <a:srgbClr val="CEDA9D"/>
                  </a:solidFill>
                  <a:ln w="25400" cap="rnd">
                    <a:solidFill>
                      <a:srgbClr val="999933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</a:endParaRPr>
                  </a:p>
                </p:txBody>
              </p:sp>
              <p:sp>
                <p:nvSpPr>
                  <p:cNvPr id="1038" name="Freeform 14"/>
                  <p:cNvSpPr>
                    <a:spLocks/>
                  </p:cNvSpPr>
                  <p:nvPr/>
                </p:nvSpPr>
                <p:spPr bwMode="ltGray">
                  <a:xfrm>
                    <a:off x="237" y="3336"/>
                    <a:ext cx="106" cy="522"/>
                  </a:xfrm>
                  <a:custGeom>
                    <a:avLst/>
                    <a:gdLst/>
                    <a:ahLst/>
                    <a:cxnLst>
                      <a:cxn ang="0">
                        <a:pos x="0" y="521"/>
                      </a:cxn>
                      <a:cxn ang="0">
                        <a:pos x="20" y="408"/>
                      </a:cxn>
                      <a:cxn ang="0">
                        <a:pos x="32" y="278"/>
                      </a:cxn>
                      <a:cxn ang="0">
                        <a:pos x="38" y="220"/>
                      </a:cxn>
                      <a:cxn ang="0">
                        <a:pos x="47" y="153"/>
                      </a:cxn>
                      <a:cxn ang="0">
                        <a:pos x="59" y="84"/>
                      </a:cxn>
                      <a:cxn ang="0">
                        <a:pos x="69" y="40"/>
                      </a:cxn>
                      <a:cxn ang="0">
                        <a:pos x="75" y="19"/>
                      </a:cxn>
                      <a:cxn ang="0">
                        <a:pos x="84" y="3"/>
                      </a:cxn>
                      <a:cxn ang="0">
                        <a:pos x="96" y="0"/>
                      </a:cxn>
                      <a:cxn ang="0">
                        <a:pos x="101" y="11"/>
                      </a:cxn>
                      <a:cxn ang="0">
                        <a:pos x="105" y="46"/>
                      </a:cxn>
                    </a:cxnLst>
                    <a:rect l="0" t="0" r="r" b="b"/>
                    <a:pathLst>
                      <a:path w="106" h="522">
                        <a:moveTo>
                          <a:pt x="0" y="521"/>
                        </a:moveTo>
                        <a:lnTo>
                          <a:pt x="20" y="408"/>
                        </a:lnTo>
                        <a:lnTo>
                          <a:pt x="32" y="278"/>
                        </a:lnTo>
                        <a:lnTo>
                          <a:pt x="38" y="220"/>
                        </a:lnTo>
                        <a:lnTo>
                          <a:pt x="47" y="153"/>
                        </a:lnTo>
                        <a:lnTo>
                          <a:pt x="59" y="84"/>
                        </a:lnTo>
                        <a:lnTo>
                          <a:pt x="69" y="40"/>
                        </a:lnTo>
                        <a:lnTo>
                          <a:pt x="75" y="19"/>
                        </a:lnTo>
                        <a:lnTo>
                          <a:pt x="84" y="3"/>
                        </a:lnTo>
                        <a:lnTo>
                          <a:pt x="96" y="0"/>
                        </a:lnTo>
                        <a:lnTo>
                          <a:pt x="101" y="11"/>
                        </a:lnTo>
                        <a:lnTo>
                          <a:pt x="105" y="46"/>
                        </a:lnTo>
                      </a:path>
                    </a:pathLst>
                  </a:custGeom>
                  <a:solidFill>
                    <a:srgbClr val="CEDA9D"/>
                  </a:solidFill>
                  <a:ln w="12700" cap="rnd">
                    <a:solidFill>
                      <a:srgbClr val="999933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</a:endParaRPr>
                  </a:p>
                </p:txBody>
              </p:sp>
              <p:sp>
                <p:nvSpPr>
                  <p:cNvPr id="1039" name="Freeform 15"/>
                  <p:cNvSpPr>
                    <a:spLocks/>
                  </p:cNvSpPr>
                  <p:nvPr/>
                </p:nvSpPr>
                <p:spPr bwMode="ltGray">
                  <a:xfrm>
                    <a:off x="194" y="3521"/>
                    <a:ext cx="48" cy="255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7" y="16"/>
                      </a:cxn>
                      <a:cxn ang="0">
                        <a:pos x="18" y="34"/>
                      </a:cxn>
                      <a:cxn ang="0">
                        <a:pos x="26" y="70"/>
                      </a:cxn>
                      <a:cxn ang="0">
                        <a:pos x="33" y="101"/>
                      </a:cxn>
                      <a:cxn ang="0">
                        <a:pos x="40" y="132"/>
                      </a:cxn>
                      <a:cxn ang="0">
                        <a:pos x="43" y="158"/>
                      </a:cxn>
                      <a:cxn ang="0">
                        <a:pos x="45" y="184"/>
                      </a:cxn>
                      <a:cxn ang="0">
                        <a:pos x="47" y="219"/>
                      </a:cxn>
                      <a:cxn ang="0">
                        <a:pos x="47" y="254"/>
                      </a:cxn>
                    </a:cxnLst>
                    <a:rect l="0" t="0" r="r" b="b"/>
                    <a:pathLst>
                      <a:path w="48" h="255">
                        <a:moveTo>
                          <a:pt x="0" y="0"/>
                        </a:moveTo>
                        <a:lnTo>
                          <a:pt x="7" y="16"/>
                        </a:lnTo>
                        <a:lnTo>
                          <a:pt x="18" y="34"/>
                        </a:lnTo>
                        <a:lnTo>
                          <a:pt x="26" y="70"/>
                        </a:lnTo>
                        <a:lnTo>
                          <a:pt x="33" y="101"/>
                        </a:lnTo>
                        <a:lnTo>
                          <a:pt x="40" y="132"/>
                        </a:lnTo>
                        <a:lnTo>
                          <a:pt x="43" y="158"/>
                        </a:lnTo>
                        <a:lnTo>
                          <a:pt x="45" y="184"/>
                        </a:lnTo>
                        <a:lnTo>
                          <a:pt x="47" y="219"/>
                        </a:lnTo>
                        <a:lnTo>
                          <a:pt x="47" y="254"/>
                        </a:lnTo>
                      </a:path>
                    </a:pathLst>
                  </a:custGeom>
                  <a:solidFill>
                    <a:srgbClr val="CEDA9D"/>
                  </a:solidFill>
                  <a:ln w="12700" cap="rnd">
                    <a:solidFill>
                      <a:srgbClr val="999933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</a:endParaRPr>
                  </a:p>
                </p:txBody>
              </p:sp>
            </p:grpSp>
            <p:sp>
              <p:nvSpPr>
                <p:cNvPr id="1041" name="Freeform 17"/>
                <p:cNvSpPr>
                  <a:spLocks/>
                </p:cNvSpPr>
                <p:nvPr/>
              </p:nvSpPr>
              <p:spPr bwMode="ltGray">
                <a:xfrm>
                  <a:off x="782" y="4015"/>
                  <a:ext cx="164" cy="130"/>
                </a:xfrm>
                <a:custGeom>
                  <a:avLst/>
                  <a:gdLst/>
                  <a:ahLst/>
                  <a:cxnLst>
                    <a:cxn ang="0">
                      <a:pos x="163" y="129"/>
                    </a:cxn>
                    <a:cxn ang="0">
                      <a:pos x="138" y="116"/>
                    </a:cxn>
                    <a:cxn ang="0">
                      <a:pos x="129" y="109"/>
                    </a:cxn>
                    <a:cxn ang="0">
                      <a:pos x="123" y="103"/>
                    </a:cxn>
                    <a:cxn ang="0">
                      <a:pos x="86" y="43"/>
                    </a:cxn>
                    <a:cxn ang="0">
                      <a:pos x="67" y="24"/>
                    </a:cxn>
                    <a:cxn ang="0">
                      <a:pos x="52" y="12"/>
                    </a:cxn>
                    <a:cxn ang="0">
                      <a:pos x="41" y="6"/>
                    </a:cxn>
                    <a:cxn ang="0">
                      <a:pos x="27" y="2"/>
                    </a:cxn>
                    <a:cxn ang="0">
                      <a:pos x="14" y="0"/>
                    </a:cxn>
                    <a:cxn ang="0">
                      <a:pos x="5" y="0"/>
                    </a:cxn>
                    <a:cxn ang="0">
                      <a:pos x="0" y="8"/>
                    </a:cxn>
                  </a:cxnLst>
                  <a:rect l="0" t="0" r="r" b="b"/>
                  <a:pathLst>
                    <a:path w="164" h="130">
                      <a:moveTo>
                        <a:pt x="163" y="129"/>
                      </a:moveTo>
                      <a:lnTo>
                        <a:pt x="138" y="116"/>
                      </a:lnTo>
                      <a:lnTo>
                        <a:pt x="129" y="109"/>
                      </a:lnTo>
                      <a:lnTo>
                        <a:pt x="123" y="103"/>
                      </a:lnTo>
                      <a:lnTo>
                        <a:pt x="86" y="43"/>
                      </a:lnTo>
                      <a:lnTo>
                        <a:pt x="67" y="24"/>
                      </a:lnTo>
                      <a:lnTo>
                        <a:pt x="52" y="12"/>
                      </a:lnTo>
                      <a:lnTo>
                        <a:pt x="41" y="6"/>
                      </a:lnTo>
                      <a:lnTo>
                        <a:pt x="27" y="2"/>
                      </a:lnTo>
                      <a:lnTo>
                        <a:pt x="14" y="0"/>
                      </a:lnTo>
                      <a:lnTo>
                        <a:pt x="5" y="0"/>
                      </a:lnTo>
                      <a:lnTo>
                        <a:pt x="0" y="8"/>
                      </a:lnTo>
                    </a:path>
                  </a:pathLst>
                </a:custGeom>
                <a:solidFill>
                  <a:srgbClr val="CEDA9D"/>
                </a:solidFill>
                <a:ln w="127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  <p:sp>
              <p:nvSpPr>
                <p:cNvPr id="1042" name="Freeform 18"/>
                <p:cNvSpPr>
                  <a:spLocks/>
                </p:cNvSpPr>
                <p:nvPr/>
              </p:nvSpPr>
              <p:spPr bwMode="ltGray">
                <a:xfrm>
                  <a:off x="1275" y="3966"/>
                  <a:ext cx="218" cy="140"/>
                </a:xfrm>
                <a:custGeom>
                  <a:avLst/>
                  <a:gdLst/>
                  <a:ahLst/>
                  <a:cxnLst>
                    <a:cxn ang="0">
                      <a:pos x="0" y="139"/>
                    </a:cxn>
                    <a:cxn ang="0">
                      <a:pos x="32" y="108"/>
                    </a:cxn>
                    <a:cxn ang="0">
                      <a:pos x="59" y="73"/>
                    </a:cxn>
                    <a:cxn ang="0">
                      <a:pos x="73" y="58"/>
                    </a:cxn>
                    <a:cxn ang="0">
                      <a:pos x="93" y="41"/>
                    </a:cxn>
                    <a:cxn ang="0">
                      <a:pos x="119" y="23"/>
                    </a:cxn>
                    <a:cxn ang="0">
                      <a:pos x="139" y="11"/>
                    </a:cxn>
                    <a:cxn ang="0">
                      <a:pos x="153" y="5"/>
                    </a:cxn>
                    <a:cxn ang="0">
                      <a:pos x="173" y="1"/>
                    </a:cxn>
                    <a:cxn ang="0">
                      <a:pos x="196" y="0"/>
                    </a:cxn>
                    <a:cxn ang="0">
                      <a:pos x="206" y="3"/>
                    </a:cxn>
                    <a:cxn ang="0">
                      <a:pos x="217" y="13"/>
                    </a:cxn>
                  </a:cxnLst>
                  <a:rect l="0" t="0" r="r" b="b"/>
                  <a:pathLst>
                    <a:path w="218" h="140">
                      <a:moveTo>
                        <a:pt x="0" y="139"/>
                      </a:moveTo>
                      <a:lnTo>
                        <a:pt x="32" y="108"/>
                      </a:lnTo>
                      <a:lnTo>
                        <a:pt x="59" y="73"/>
                      </a:lnTo>
                      <a:lnTo>
                        <a:pt x="73" y="58"/>
                      </a:lnTo>
                      <a:lnTo>
                        <a:pt x="93" y="41"/>
                      </a:lnTo>
                      <a:lnTo>
                        <a:pt x="119" y="23"/>
                      </a:lnTo>
                      <a:lnTo>
                        <a:pt x="139" y="11"/>
                      </a:lnTo>
                      <a:lnTo>
                        <a:pt x="153" y="5"/>
                      </a:lnTo>
                      <a:lnTo>
                        <a:pt x="173" y="1"/>
                      </a:lnTo>
                      <a:lnTo>
                        <a:pt x="196" y="0"/>
                      </a:lnTo>
                      <a:lnTo>
                        <a:pt x="206" y="3"/>
                      </a:lnTo>
                      <a:lnTo>
                        <a:pt x="217" y="13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  <p:sp>
              <p:nvSpPr>
                <p:cNvPr id="1043" name="Freeform 19"/>
                <p:cNvSpPr>
                  <a:spLocks/>
                </p:cNvSpPr>
                <p:nvPr/>
              </p:nvSpPr>
              <p:spPr bwMode="ltGray">
                <a:xfrm>
                  <a:off x="1268" y="3802"/>
                  <a:ext cx="150" cy="345"/>
                </a:xfrm>
                <a:custGeom>
                  <a:avLst/>
                  <a:gdLst/>
                  <a:ahLst/>
                  <a:cxnLst>
                    <a:cxn ang="0">
                      <a:pos x="0" y="344"/>
                    </a:cxn>
                    <a:cxn ang="0">
                      <a:pos x="0" y="311"/>
                    </a:cxn>
                    <a:cxn ang="0">
                      <a:pos x="0" y="287"/>
                    </a:cxn>
                    <a:cxn ang="0">
                      <a:pos x="3" y="270"/>
                    </a:cxn>
                    <a:cxn ang="0">
                      <a:pos x="5" y="249"/>
                    </a:cxn>
                    <a:cxn ang="0">
                      <a:pos x="5" y="228"/>
                    </a:cxn>
                    <a:cxn ang="0">
                      <a:pos x="5" y="211"/>
                    </a:cxn>
                    <a:cxn ang="0">
                      <a:pos x="10" y="194"/>
                    </a:cxn>
                    <a:cxn ang="0">
                      <a:pos x="14" y="165"/>
                    </a:cxn>
                    <a:cxn ang="0">
                      <a:pos x="22" y="134"/>
                    </a:cxn>
                    <a:cxn ang="0">
                      <a:pos x="31" y="102"/>
                    </a:cxn>
                    <a:cxn ang="0">
                      <a:pos x="38" y="68"/>
                    </a:cxn>
                    <a:cxn ang="0">
                      <a:pos x="45" y="48"/>
                    </a:cxn>
                    <a:cxn ang="0">
                      <a:pos x="50" y="40"/>
                    </a:cxn>
                    <a:cxn ang="0">
                      <a:pos x="64" y="27"/>
                    </a:cxn>
                    <a:cxn ang="0">
                      <a:pos x="77" y="16"/>
                    </a:cxn>
                    <a:cxn ang="0">
                      <a:pos x="91" y="8"/>
                    </a:cxn>
                    <a:cxn ang="0">
                      <a:pos x="106" y="2"/>
                    </a:cxn>
                    <a:cxn ang="0">
                      <a:pos x="117" y="0"/>
                    </a:cxn>
                    <a:cxn ang="0">
                      <a:pos x="131" y="0"/>
                    </a:cxn>
                    <a:cxn ang="0">
                      <a:pos x="143" y="2"/>
                    </a:cxn>
                    <a:cxn ang="0">
                      <a:pos x="149" y="5"/>
                    </a:cxn>
                  </a:cxnLst>
                  <a:rect l="0" t="0" r="r" b="b"/>
                  <a:pathLst>
                    <a:path w="150" h="345">
                      <a:moveTo>
                        <a:pt x="0" y="344"/>
                      </a:moveTo>
                      <a:lnTo>
                        <a:pt x="0" y="311"/>
                      </a:lnTo>
                      <a:lnTo>
                        <a:pt x="0" y="287"/>
                      </a:lnTo>
                      <a:lnTo>
                        <a:pt x="3" y="270"/>
                      </a:lnTo>
                      <a:lnTo>
                        <a:pt x="5" y="249"/>
                      </a:lnTo>
                      <a:lnTo>
                        <a:pt x="5" y="228"/>
                      </a:lnTo>
                      <a:lnTo>
                        <a:pt x="5" y="211"/>
                      </a:lnTo>
                      <a:lnTo>
                        <a:pt x="10" y="194"/>
                      </a:lnTo>
                      <a:lnTo>
                        <a:pt x="14" y="165"/>
                      </a:lnTo>
                      <a:lnTo>
                        <a:pt x="22" y="134"/>
                      </a:lnTo>
                      <a:lnTo>
                        <a:pt x="31" y="102"/>
                      </a:lnTo>
                      <a:lnTo>
                        <a:pt x="38" y="68"/>
                      </a:lnTo>
                      <a:lnTo>
                        <a:pt x="45" y="48"/>
                      </a:lnTo>
                      <a:lnTo>
                        <a:pt x="50" y="40"/>
                      </a:lnTo>
                      <a:lnTo>
                        <a:pt x="64" y="27"/>
                      </a:lnTo>
                      <a:lnTo>
                        <a:pt x="77" y="16"/>
                      </a:lnTo>
                      <a:lnTo>
                        <a:pt x="91" y="8"/>
                      </a:lnTo>
                      <a:lnTo>
                        <a:pt x="106" y="2"/>
                      </a:lnTo>
                      <a:lnTo>
                        <a:pt x="117" y="0"/>
                      </a:lnTo>
                      <a:lnTo>
                        <a:pt x="131" y="0"/>
                      </a:lnTo>
                      <a:lnTo>
                        <a:pt x="143" y="2"/>
                      </a:lnTo>
                      <a:lnTo>
                        <a:pt x="149" y="5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  <p:sp>
              <p:nvSpPr>
                <p:cNvPr id="1044" name="Freeform 20"/>
                <p:cNvSpPr>
                  <a:spLocks/>
                </p:cNvSpPr>
                <p:nvPr/>
              </p:nvSpPr>
              <p:spPr bwMode="ltGray">
                <a:xfrm>
                  <a:off x="707" y="3886"/>
                  <a:ext cx="261" cy="312"/>
                </a:xfrm>
                <a:custGeom>
                  <a:avLst/>
                  <a:gdLst/>
                  <a:ahLst/>
                  <a:cxnLst>
                    <a:cxn ang="0">
                      <a:pos x="260" y="311"/>
                    </a:cxn>
                    <a:cxn ang="0">
                      <a:pos x="252" y="286"/>
                    </a:cxn>
                    <a:cxn ang="0">
                      <a:pos x="171" y="117"/>
                    </a:cxn>
                    <a:cxn ang="0">
                      <a:pos x="134" y="65"/>
                    </a:cxn>
                    <a:cxn ang="0">
                      <a:pos x="124" y="48"/>
                    </a:cxn>
                    <a:cxn ang="0">
                      <a:pos x="109" y="28"/>
                    </a:cxn>
                    <a:cxn ang="0">
                      <a:pos x="94" y="13"/>
                    </a:cxn>
                    <a:cxn ang="0">
                      <a:pos x="78" y="5"/>
                    </a:cxn>
                    <a:cxn ang="0">
                      <a:pos x="59" y="0"/>
                    </a:cxn>
                    <a:cxn ang="0">
                      <a:pos x="40" y="0"/>
                    </a:cxn>
                    <a:cxn ang="0">
                      <a:pos x="27" y="5"/>
                    </a:cxn>
                    <a:cxn ang="0">
                      <a:pos x="0" y="35"/>
                    </a:cxn>
                  </a:cxnLst>
                  <a:rect l="0" t="0" r="r" b="b"/>
                  <a:pathLst>
                    <a:path w="261" h="312">
                      <a:moveTo>
                        <a:pt x="260" y="311"/>
                      </a:moveTo>
                      <a:lnTo>
                        <a:pt x="252" y="286"/>
                      </a:lnTo>
                      <a:lnTo>
                        <a:pt x="171" y="117"/>
                      </a:lnTo>
                      <a:lnTo>
                        <a:pt x="134" y="65"/>
                      </a:lnTo>
                      <a:lnTo>
                        <a:pt x="124" y="48"/>
                      </a:lnTo>
                      <a:lnTo>
                        <a:pt x="109" y="28"/>
                      </a:lnTo>
                      <a:lnTo>
                        <a:pt x="94" y="13"/>
                      </a:lnTo>
                      <a:lnTo>
                        <a:pt x="78" y="5"/>
                      </a:lnTo>
                      <a:lnTo>
                        <a:pt x="59" y="0"/>
                      </a:lnTo>
                      <a:lnTo>
                        <a:pt x="40" y="0"/>
                      </a:lnTo>
                      <a:lnTo>
                        <a:pt x="27" y="5"/>
                      </a:lnTo>
                      <a:lnTo>
                        <a:pt x="0" y="35"/>
                      </a:lnTo>
                    </a:path>
                  </a:pathLst>
                </a:custGeom>
                <a:solidFill>
                  <a:srgbClr val="CEDA9D"/>
                </a:solidFill>
                <a:ln w="127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  <p:sp>
              <p:nvSpPr>
                <p:cNvPr id="1045" name="Freeform 21"/>
                <p:cNvSpPr>
                  <a:spLocks/>
                </p:cNvSpPr>
                <p:nvPr/>
              </p:nvSpPr>
              <p:spPr bwMode="ltGray">
                <a:xfrm>
                  <a:off x="1026" y="3664"/>
                  <a:ext cx="236" cy="479"/>
                </a:xfrm>
                <a:custGeom>
                  <a:avLst/>
                  <a:gdLst/>
                  <a:ahLst/>
                  <a:cxnLst>
                    <a:cxn ang="0">
                      <a:pos x="0" y="478"/>
                    </a:cxn>
                    <a:cxn ang="0">
                      <a:pos x="84" y="300"/>
                    </a:cxn>
                    <a:cxn ang="0">
                      <a:pos x="93" y="272"/>
                    </a:cxn>
                    <a:cxn ang="0">
                      <a:pos x="114" y="226"/>
                    </a:cxn>
                    <a:cxn ang="0">
                      <a:pos x="133" y="178"/>
                    </a:cxn>
                    <a:cxn ang="0">
                      <a:pos x="144" y="152"/>
                    </a:cxn>
                    <a:cxn ang="0">
                      <a:pos x="149" y="124"/>
                    </a:cxn>
                    <a:cxn ang="0">
                      <a:pos x="157" y="98"/>
                    </a:cxn>
                    <a:cxn ang="0">
                      <a:pos x="169" y="68"/>
                    </a:cxn>
                    <a:cxn ang="0">
                      <a:pos x="183" y="40"/>
                    </a:cxn>
                    <a:cxn ang="0">
                      <a:pos x="200" y="16"/>
                    </a:cxn>
                    <a:cxn ang="0">
                      <a:pos x="214" y="1"/>
                    </a:cxn>
                    <a:cxn ang="0">
                      <a:pos x="222" y="0"/>
                    </a:cxn>
                    <a:cxn ang="0">
                      <a:pos x="230" y="8"/>
                    </a:cxn>
                    <a:cxn ang="0">
                      <a:pos x="235" y="34"/>
                    </a:cxn>
                  </a:cxnLst>
                  <a:rect l="0" t="0" r="r" b="b"/>
                  <a:pathLst>
                    <a:path w="236" h="479">
                      <a:moveTo>
                        <a:pt x="0" y="478"/>
                      </a:moveTo>
                      <a:lnTo>
                        <a:pt x="84" y="300"/>
                      </a:lnTo>
                      <a:lnTo>
                        <a:pt x="93" y="272"/>
                      </a:lnTo>
                      <a:lnTo>
                        <a:pt x="114" y="226"/>
                      </a:lnTo>
                      <a:lnTo>
                        <a:pt x="133" y="178"/>
                      </a:lnTo>
                      <a:lnTo>
                        <a:pt x="144" y="152"/>
                      </a:lnTo>
                      <a:lnTo>
                        <a:pt x="149" y="124"/>
                      </a:lnTo>
                      <a:lnTo>
                        <a:pt x="157" y="98"/>
                      </a:lnTo>
                      <a:lnTo>
                        <a:pt x="169" y="68"/>
                      </a:lnTo>
                      <a:lnTo>
                        <a:pt x="183" y="40"/>
                      </a:lnTo>
                      <a:lnTo>
                        <a:pt x="200" y="16"/>
                      </a:lnTo>
                      <a:lnTo>
                        <a:pt x="214" y="1"/>
                      </a:lnTo>
                      <a:lnTo>
                        <a:pt x="222" y="0"/>
                      </a:lnTo>
                      <a:lnTo>
                        <a:pt x="230" y="8"/>
                      </a:lnTo>
                      <a:lnTo>
                        <a:pt x="235" y="34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  <p:sp>
              <p:nvSpPr>
                <p:cNvPr id="1046" name="Freeform 22"/>
                <p:cNvSpPr>
                  <a:spLocks/>
                </p:cNvSpPr>
                <p:nvPr/>
              </p:nvSpPr>
              <p:spPr bwMode="ltGray">
                <a:xfrm>
                  <a:off x="1067" y="3877"/>
                  <a:ext cx="189" cy="178"/>
                </a:xfrm>
                <a:custGeom>
                  <a:avLst/>
                  <a:gdLst/>
                  <a:ahLst/>
                  <a:cxnLst>
                    <a:cxn ang="0">
                      <a:pos x="0" y="177"/>
                    </a:cxn>
                    <a:cxn ang="0">
                      <a:pos x="35" y="138"/>
                    </a:cxn>
                    <a:cxn ang="0">
                      <a:pos x="57" y="94"/>
                    </a:cxn>
                    <a:cxn ang="0">
                      <a:pos x="70" y="74"/>
                    </a:cxn>
                    <a:cxn ang="0">
                      <a:pos x="86" y="51"/>
                    </a:cxn>
                    <a:cxn ang="0">
                      <a:pos x="107" y="28"/>
                    </a:cxn>
                    <a:cxn ang="0">
                      <a:pos x="123" y="13"/>
                    </a:cxn>
                    <a:cxn ang="0">
                      <a:pos x="136" y="6"/>
                    </a:cxn>
                    <a:cxn ang="0">
                      <a:pos x="152" y="1"/>
                    </a:cxn>
                    <a:cxn ang="0">
                      <a:pos x="171" y="0"/>
                    </a:cxn>
                    <a:cxn ang="0">
                      <a:pos x="179" y="3"/>
                    </a:cxn>
                    <a:cxn ang="0">
                      <a:pos x="188" y="15"/>
                    </a:cxn>
                  </a:cxnLst>
                  <a:rect l="0" t="0" r="r" b="b"/>
                  <a:pathLst>
                    <a:path w="189" h="178">
                      <a:moveTo>
                        <a:pt x="0" y="177"/>
                      </a:moveTo>
                      <a:lnTo>
                        <a:pt x="35" y="138"/>
                      </a:lnTo>
                      <a:lnTo>
                        <a:pt x="57" y="94"/>
                      </a:lnTo>
                      <a:lnTo>
                        <a:pt x="70" y="74"/>
                      </a:lnTo>
                      <a:lnTo>
                        <a:pt x="86" y="51"/>
                      </a:lnTo>
                      <a:lnTo>
                        <a:pt x="107" y="28"/>
                      </a:lnTo>
                      <a:lnTo>
                        <a:pt x="123" y="13"/>
                      </a:lnTo>
                      <a:lnTo>
                        <a:pt x="136" y="6"/>
                      </a:lnTo>
                      <a:lnTo>
                        <a:pt x="152" y="1"/>
                      </a:lnTo>
                      <a:lnTo>
                        <a:pt x="171" y="0"/>
                      </a:lnTo>
                      <a:lnTo>
                        <a:pt x="179" y="3"/>
                      </a:lnTo>
                      <a:lnTo>
                        <a:pt x="188" y="15"/>
                      </a:lnTo>
                    </a:path>
                  </a:pathLst>
                </a:custGeom>
                <a:solidFill>
                  <a:srgbClr val="CEDA9D"/>
                </a:solidFill>
                <a:ln w="127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  <p:sp>
              <p:nvSpPr>
                <p:cNvPr id="1047" name="Freeform 23"/>
                <p:cNvSpPr>
                  <a:spLocks/>
                </p:cNvSpPr>
                <p:nvPr/>
              </p:nvSpPr>
              <p:spPr bwMode="ltGray">
                <a:xfrm>
                  <a:off x="988" y="3941"/>
                  <a:ext cx="91" cy="8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5" y="5"/>
                    </a:cxn>
                    <a:cxn ang="0">
                      <a:pos x="33" y="11"/>
                    </a:cxn>
                    <a:cxn ang="0">
                      <a:pos x="50" y="23"/>
                    </a:cxn>
                    <a:cxn ang="0">
                      <a:pos x="65" y="33"/>
                    </a:cxn>
                    <a:cxn ang="0">
                      <a:pos x="77" y="44"/>
                    </a:cxn>
                    <a:cxn ang="0">
                      <a:pos x="84" y="53"/>
                    </a:cxn>
                    <a:cxn ang="0">
                      <a:pos x="87" y="62"/>
                    </a:cxn>
                    <a:cxn ang="0">
                      <a:pos x="90" y="74"/>
                    </a:cxn>
                    <a:cxn ang="0">
                      <a:pos x="90" y="86"/>
                    </a:cxn>
                  </a:cxnLst>
                  <a:rect l="0" t="0" r="r" b="b"/>
                  <a:pathLst>
                    <a:path w="91" h="87">
                      <a:moveTo>
                        <a:pt x="0" y="0"/>
                      </a:moveTo>
                      <a:lnTo>
                        <a:pt x="15" y="5"/>
                      </a:lnTo>
                      <a:lnTo>
                        <a:pt x="33" y="11"/>
                      </a:lnTo>
                      <a:lnTo>
                        <a:pt x="50" y="23"/>
                      </a:lnTo>
                      <a:lnTo>
                        <a:pt x="65" y="33"/>
                      </a:lnTo>
                      <a:lnTo>
                        <a:pt x="77" y="44"/>
                      </a:lnTo>
                      <a:lnTo>
                        <a:pt x="84" y="53"/>
                      </a:lnTo>
                      <a:lnTo>
                        <a:pt x="87" y="62"/>
                      </a:lnTo>
                      <a:lnTo>
                        <a:pt x="90" y="74"/>
                      </a:lnTo>
                      <a:lnTo>
                        <a:pt x="90" y="86"/>
                      </a:lnTo>
                    </a:path>
                  </a:pathLst>
                </a:custGeom>
                <a:solidFill>
                  <a:srgbClr val="CEDA9D"/>
                </a:solidFill>
                <a:ln w="127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  <p:sp>
              <p:nvSpPr>
                <p:cNvPr id="1048" name="Freeform 24"/>
                <p:cNvSpPr>
                  <a:spLocks/>
                </p:cNvSpPr>
                <p:nvPr/>
              </p:nvSpPr>
              <p:spPr bwMode="ltGray">
                <a:xfrm>
                  <a:off x="460" y="3189"/>
                  <a:ext cx="227" cy="968"/>
                </a:xfrm>
                <a:custGeom>
                  <a:avLst/>
                  <a:gdLst/>
                  <a:ahLst/>
                  <a:cxnLst>
                    <a:cxn ang="0">
                      <a:pos x="0" y="967"/>
                    </a:cxn>
                    <a:cxn ang="0">
                      <a:pos x="80" y="608"/>
                    </a:cxn>
                    <a:cxn ang="0">
                      <a:pos x="89" y="550"/>
                    </a:cxn>
                    <a:cxn ang="0">
                      <a:pos x="109" y="458"/>
                    </a:cxn>
                    <a:cxn ang="0">
                      <a:pos x="128" y="361"/>
                    </a:cxn>
                    <a:cxn ang="0">
                      <a:pos x="138" y="307"/>
                    </a:cxn>
                    <a:cxn ang="0">
                      <a:pos x="143" y="252"/>
                    </a:cxn>
                    <a:cxn ang="0">
                      <a:pos x="151" y="199"/>
                    </a:cxn>
                    <a:cxn ang="0">
                      <a:pos x="163" y="138"/>
                    </a:cxn>
                    <a:cxn ang="0">
                      <a:pos x="175" y="81"/>
                    </a:cxn>
                    <a:cxn ang="0">
                      <a:pos x="192" y="32"/>
                    </a:cxn>
                    <a:cxn ang="0">
                      <a:pos x="206" y="2"/>
                    </a:cxn>
                    <a:cxn ang="0">
                      <a:pos x="214" y="0"/>
                    </a:cxn>
                    <a:cxn ang="0">
                      <a:pos x="221" y="15"/>
                    </a:cxn>
                    <a:cxn ang="0">
                      <a:pos x="226" y="69"/>
                    </a:cxn>
                  </a:cxnLst>
                  <a:rect l="0" t="0" r="r" b="b"/>
                  <a:pathLst>
                    <a:path w="227" h="968">
                      <a:moveTo>
                        <a:pt x="0" y="967"/>
                      </a:moveTo>
                      <a:lnTo>
                        <a:pt x="80" y="608"/>
                      </a:lnTo>
                      <a:lnTo>
                        <a:pt x="89" y="550"/>
                      </a:lnTo>
                      <a:lnTo>
                        <a:pt x="109" y="458"/>
                      </a:lnTo>
                      <a:lnTo>
                        <a:pt x="128" y="361"/>
                      </a:lnTo>
                      <a:lnTo>
                        <a:pt x="138" y="307"/>
                      </a:lnTo>
                      <a:lnTo>
                        <a:pt x="143" y="252"/>
                      </a:lnTo>
                      <a:lnTo>
                        <a:pt x="151" y="199"/>
                      </a:lnTo>
                      <a:lnTo>
                        <a:pt x="163" y="138"/>
                      </a:lnTo>
                      <a:lnTo>
                        <a:pt x="175" y="81"/>
                      </a:lnTo>
                      <a:lnTo>
                        <a:pt x="192" y="32"/>
                      </a:lnTo>
                      <a:lnTo>
                        <a:pt x="206" y="2"/>
                      </a:lnTo>
                      <a:lnTo>
                        <a:pt x="214" y="0"/>
                      </a:lnTo>
                      <a:lnTo>
                        <a:pt x="221" y="15"/>
                      </a:lnTo>
                      <a:lnTo>
                        <a:pt x="226" y="69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  <p:sp>
              <p:nvSpPr>
                <p:cNvPr id="1049" name="Freeform 25"/>
                <p:cNvSpPr>
                  <a:spLocks/>
                </p:cNvSpPr>
                <p:nvPr/>
              </p:nvSpPr>
              <p:spPr bwMode="ltGray">
                <a:xfrm>
                  <a:off x="501" y="3621"/>
                  <a:ext cx="179" cy="360"/>
                </a:xfrm>
                <a:custGeom>
                  <a:avLst/>
                  <a:gdLst/>
                  <a:ahLst/>
                  <a:cxnLst>
                    <a:cxn ang="0">
                      <a:pos x="0" y="359"/>
                    </a:cxn>
                    <a:cxn ang="0">
                      <a:pos x="33" y="281"/>
                    </a:cxn>
                    <a:cxn ang="0">
                      <a:pos x="54" y="191"/>
                    </a:cxn>
                    <a:cxn ang="0">
                      <a:pos x="65" y="151"/>
                    </a:cxn>
                    <a:cxn ang="0">
                      <a:pos x="81" y="105"/>
                    </a:cxn>
                    <a:cxn ang="0">
                      <a:pos x="101" y="57"/>
                    </a:cxn>
                    <a:cxn ang="0">
                      <a:pos x="117" y="28"/>
                    </a:cxn>
                    <a:cxn ang="0">
                      <a:pos x="128" y="13"/>
                    </a:cxn>
                    <a:cxn ang="0">
                      <a:pos x="144" y="2"/>
                    </a:cxn>
                    <a:cxn ang="0">
                      <a:pos x="162" y="0"/>
                    </a:cxn>
                    <a:cxn ang="0">
                      <a:pos x="169" y="8"/>
                    </a:cxn>
                    <a:cxn ang="0">
                      <a:pos x="178" y="31"/>
                    </a:cxn>
                  </a:cxnLst>
                  <a:rect l="0" t="0" r="r" b="b"/>
                  <a:pathLst>
                    <a:path w="179" h="360">
                      <a:moveTo>
                        <a:pt x="0" y="359"/>
                      </a:moveTo>
                      <a:lnTo>
                        <a:pt x="33" y="281"/>
                      </a:lnTo>
                      <a:lnTo>
                        <a:pt x="54" y="191"/>
                      </a:lnTo>
                      <a:lnTo>
                        <a:pt x="65" y="151"/>
                      </a:lnTo>
                      <a:lnTo>
                        <a:pt x="81" y="105"/>
                      </a:lnTo>
                      <a:lnTo>
                        <a:pt x="101" y="57"/>
                      </a:lnTo>
                      <a:lnTo>
                        <a:pt x="117" y="28"/>
                      </a:lnTo>
                      <a:lnTo>
                        <a:pt x="128" y="13"/>
                      </a:lnTo>
                      <a:lnTo>
                        <a:pt x="144" y="2"/>
                      </a:lnTo>
                      <a:lnTo>
                        <a:pt x="162" y="0"/>
                      </a:lnTo>
                      <a:lnTo>
                        <a:pt x="169" y="8"/>
                      </a:lnTo>
                      <a:lnTo>
                        <a:pt x="178" y="31"/>
                      </a:lnTo>
                    </a:path>
                  </a:pathLst>
                </a:custGeom>
                <a:solidFill>
                  <a:srgbClr val="CEDA9D"/>
                </a:solidFill>
                <a:ln w="127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  <p:sp>
              <p:nvSpPr>
                <p:cNvPr id="1050" name="Freeform 26"/>
                <p:cNvSpPr>
                  <a:spLocks/>
                </p:cNvSpPr>
                <p:nvPr/>
              </p:nvSpPr>
              <p:spPr bwMode="ltGray">
                <a:xfrm>
                  <a:off x="425" y="3751"/>
                  <a:ext cx="88" cy="174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4" y="10"/>
                    </a:cxn>
                    <a:cxn ang="0">
                      <a:pos x="32" y="24"/>
                    </a:cxn>
                    <a:cxn ang="0">
                      <a:pos x="48" y="47"/>
                    </a:cxn>
                    <a:cxn ang="0">
                      <a:pos x="62" y="68"/>
                    </a:cxn>
                    <a:cxn ang="0">
                      <a:pos x="75" y="90"/>
                    </a:cxn>
                    <a:cxn ang="0">
                      <a:pos x="81" y="108"/>
                    </a:cxn>
                    <a:cxn ang="0">
                      <a:pos x="84" y="125"/>
                    </a:cxn>
                    <a:cxn ang="0">
                      <a:pos x="87" y="148"/>
                    </a:cxn>
                    <a:cxn ang="0">
                      <a:pos x="87" y="173"/>
                    </a:cxn>
                  </a:cxnLst>
                  <a:rect l="0" t="0" r="r" b="b"/>
                  <a:pathLst>
                    <a:path w="88" h="174">
                      <a:moveTo>
                        <a:pt x="0" y="0"/>
                      </a:moveTo>
                      <a:lnTo>
                        <a:pt x="14" y="10"/>
                      </a:lnTo>
                      <a:lnTo>
                        <a:pt x="32" y="24"/>
                      </a:lnTo>
                      <a:lnTo>
                        <a:pt x="48" y="47"/>
                      </a:lnTo>
                      <a:lnTo>
                        <a:pt x="62" y="68"/>
                      </a:lnTo>
                      <a:lnTo>
                        <a:pt x="75" y="90"/>
                      </a:lnTo>
                      <a:lnTo>
                        <a:pt x="81" y="108"/>
                      </a:lnTo>
                      <a:lnTo>
                        <a:pt x="84" y="125"/>
                      </a:lnTo>
                      <a:lnTo>
                        <a:pt x="87" y="148"/>
                      </a:lnTo>
                      <a:lnTo>
                        <a:pt x="87" y="173"/>
                      </a:lnTo>
                    </a:path>
                  </a:pathLst>
                </a:custGeom>
                <a:solidFill>
                  <a:srgbClr val="CEDA9D"/>
                </a:solidFill>
                <a:ln w="127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  <p:sp>
              <p:nvSpPr>
                <p:cNvPr id="1051" name="Freeform 27"/>
                <p:cNvSpPr>
                  <a:spLocks/>
                </p:cNvSpPr>
                <p:nvPr/>
              </p:nvSpPr>
              <p:spPr bwMode="ltGray">
                <a:xfrm>
                  <a:off x="915" y="3389"/>
                  <a:ext cx="123" cy="805"/>
                </a:xfrm>
                <a:custGeom>
                  <a:avLst/>
                  <a:gdLst/>
                  <a:ahLst/>
                  <a:cxnLst>
                    <a:cxn ang="0">
                      <a:pos x="121" y="804"/>
                    </a:cxn>
                    <a:cxn ang="0">
                      <a:pos x="122" y="687"/>
                    </a:cxn>
                    <a:cxn ang="0">
                      <a:pos x="122" y="634"/>
                    </a:cxn>
                    <a:cxn ang="0">
                      <a:pos x="119" y="596"/>
                    </a:cxn>
                    <a:cxn ang="0">
                      <a:pos x="117" y="551"/>
                    </a:cxn>
                    <a:cxn ang="0">
                      <a:pos x="118" y="503"/>
                    </a:cxn>
                    <a:cxn ang="0">
                      <a:pos x="116" y="464"/>
                    </a:cxn>
                    <a:cxn ang="0">
                      <a:pos x="114" y="428"/>
                    </a:cxn>
                    <a:cxn ang="0">
                      <a:pos x="109" y="365"/>
                    </a:cxn>
                    <a:cxn ang="0">
                      <a:pos x="103" y="296"/>
                    </a:cxn>
                    <a:cxn ang="0">
                      <a:pos x="96" y="226"/>
                    </a:cxn>
                    <a:cxn ang="0">
                      <a:pos x="90" y="151"/>
                    </a:cxn>
                    <a:cxn ang="0">
                      <a:pos x="84" y="106"/>
                    </a:cxn>
                    <a:cxn ang="0">
                      <a:pos x="80" y="89"/>
                    </a:cxn>
                    <a:cxn ang="0">
                      <a:pos x="68" y="59"/>
                    </a:cxn>
                    <a:cxn ang="0">
                      <a:pos x="58" y="37"/>
                    </a:cxn>
                    <a:cxn ang="0">
                      <a:pos x="47" y="18"/>
                    </a:cxn>
                    <a:cxn ang="0">
                      <a:pos x="34" y="4"/>
                    </a:cxn>
                    <a:cxn ang="0">
                      <a:pos x="26" y="0"/>
                    </a:cxn>
                    <a:cxn ang="0">
                      <a:pos x="14" y="0"/>
                    </a:cxn>
                    <a:cxn ang="0">
                      <a:pos x="5" y="5"/>
                    </a:cxn>
                    <a:cxn ang="0">
                      <a:pos x="0" y="13"/>
                    </a:cxn>
                  </a:cxnLst>
                  <a:rect l="0" t="0" r="r" b="b"/>
                  <a:pathLst>
                    <a:path w="123" h="805">
                      <a:moveTo>
                        <a:pt x="121" y="804"/>
                      </a:moveTo>
                      <a:lnTo>
                        <a:pt x="122" y="687"/>
                      </a:lnTo>
                      <a:lnTo>
                        <a:pt x="122" y="634"/>
                      </a:lnTo>
                      <a:lnTo>
                        <a:pt x="119" y="596"/>
                      </a:lnTo>
                      <a:lnTo>
                        <a:pt x="117" y="551"/>
                      </a:lnTo>
                      <a:lnTo>
                        <a:pt x="118" y="503"/>
                      </a:lnTo>
                      <a:lnTo>
                        <a:pt x="116" y="464"/>
                      </a:lnTo>
                      <a:lnTo>
                        <a:pt x="114" y="428"/>
                      </a:lnTo>
                      <a:lnTo>
                        <a:pt x="109" y="365"/>
                      </a:lnTo>
                      <a:lnTo>
                        <a:pt x="103" y="296"/>
                      </a:lnTo>
                      <a:lnTo>
                        <a:pt x="96" y="226"/>
                      </a:lnTo>
                      <a:lnTo>
                        <a:pt x="90" y="151"/>
                      </a:lnTo>
                      <a:lnTo>
                        <a:pt x="84" y="106"/>
                      </a:lnTo>
                      <a:lnTo>
                        <a:pt x="80" y="89"/>
                      </a:lnTo>
                      <a:lnTo>
                        <a:pt x="68" y="59"/>
                      </a:lnTo>
                      <a:lnTo>
                        <a:pt x="58" y="37"/>
                      </a:lnTo>
                      <a:lnTo>
                        <a:pt x="47" y="18"/>
                      </a:lnTo>
                      <a:lnTo>
                        <a:pt x="34" y="4"/>
                      </a:lnTo>
                      <a:lnTo>
                        <a:pt x="26" y="0"/>
                      </a:lnTo>
                      <a:lnTo>
                        <a:pt x="14" y="0"/>
                      </a:lnTo>
                      <a:lnTo>
                        <a:pt x="5" y="5"/>
                      </a:lnTo>
                      <a:lnTo>
                        <a:pt x="0" y="13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</p:grpSp>
          <p:sp>
            <p:nvSpPr>
              <p:cNvPr id="1053" name="Freeform 29"/>
              <p:cNvSpPr>
                <a:spLocks/>
              </p:cNvSpPr>
              <p:nvPr/>
            </p:nvSpPr>
            <p:spPr bwMode="ltGray">
              <a:xfrm>
                <a:off x="324" y="3805"/>
                <a:ext cx="29" cy="224"/>
              </a:xfrm>
              <a:custGeom>
                <a:avLst/>
                <a:gdLst/>
                <a:ahLst/>
                <a:cxnLst>
                  <a:cxn ang="0">
                    <a:pos x="27" y="35"/>
                  </a:cxn>
                  <a:cxn ang="0">
                    <a:pos x="21" y="0"/>
                  </a:cxn>
                  <a:cxn ang="0">
                    <a:pos x="17" y="0"/>
                  </a:cxn>
                  <a:cxn ang="0">
                    <a:pos x="14" y="2"/>
                  </a:cxn>
                  <a:cxn ang="0">
                    <a:pos x="12" y="11"/>
                  </a:cxn>
                  <a:cxn ang="0">
                    <a:pos x="5" y="40"/>
                  </a:cxn>
                  <a:cxn ang="0">
                    <a:pos x="3" y="53"/>
                  </a:cxn>
                  <a:cxn ang="0">
                    <a:pos x="2" y="66"/>
                  </a:cxn>
                  <a:cxn ang="0">
                    <a:pos x="0" y="104"/>
                  </a:cxn>
                  <a:cxn ang="0">
                    <a:pos x="0" y="116"/>
                  </a:cxn>
                  <a:cxn ang="0">
                    <a:pos x="0" y="130"/>
                  </a:cxn>
                  <a:cxn ang="0">
                    <a:pos x="1" y="146"/>
                  </a:cxn>
                  <a:cxn ang="0">
                    <a:pos x="3" y="169"/>
                  </a:cxn>
                  <a:cxn ang="0">
                    <a:pos x="6" y="185"/>
                  </a:cxn>
                  <a:cxn ang="0">
                    <a:pos x="9" y="202"/>
                  </a:cxn>
                  <a:cxn ang="0">
                    <a:pos x="15" y="223"/>
                  </a:cxn>
                  <a:cxn ang="0">
                    <a:pos x="12" y="197"/>
                  </a:cxn>
                  <a:cxn ang="0">
                    <a:pos x="9" y="173"/>
                  </a:cxn>
                  <a:cxn ang="0">
                    <a:pos x="8" y="152"/>
                  </a:cxn>
                  <a:cxn ang="0">
                    <a:pos x="9" y="130"/>
                  </a:cxn>
                  <a:cxn ang="0">
                    <a:pos x="9" y="116"/>
                  </a:cxn>
                  <a:cxn ang="0">
                    <a:pos x="8" y="97"/>
                  </a:cxn>
                  <a:cxn ang="0">
                    <a:pos x="7" y="83"/>
                  </a:cxn>
                  <a:cxn ang="0">
                    <a:pos x="10" y="53"/>
                  </a:cxn>
                  <a:cxn ang="0">
                    <a:pos x="10" y="38"/>
                  </a:cxn>
                  <a:cxn ang="0">
                    <a:pos x="12" y="25"/>
                  </a:cxn>
                  <a:cxn ang="0">
                    <a:pos x="17" y="8"/>
                  </a:cxn>
                  <a:cxn ang="0">
                    <a:pos x="19" y="21"/>
                  </a:cxn>
                  <a:cxn ang="0">
                    <a:pos x="28" y="42"/>
                  </a:cxn>
                  <a:cxn ang="0">
                    <a:pos x="27" y="35"/>
                  </a:cxn>
                </a:cxnLst>
                <a:rect l="0" t="0" r="r" b="b"/>
                <a:pathLst>
                  <a:path w="29" h="224">
                    <a:moveTo>
                      <a:pt x="27" y="35"/>
                    </a:moveTo>
                    <a:lnTo>
                      <a:pt x="21" y="0"/>
                    </a:lnTo>
                    <a:lnTo>
                      <a:pt x="17" y="0"/>
                    </a:lnTo>
                    <a:lnTo>
                      <a:pt x="14" y="2"/>
                    </a:lnTo>
                    <a:lnTo>
                      <a:pt x="12" y="11"/>
                    </a:lnTo>
                    <a:lnTo>
                      <a:pt x="5" y="40"/>
                    </a:lnTo>
                    <a:lnTo>
                      <a:pt x="3" y="53"/>
                    </a:lnTo>
                    <a:lnTo>
                      <a:pt x="2" y="66"/>
                    </a:lnTo>
                    <a:lnTo>
                      <a:pt x="0" y="104"/>
                    </a:lnTo>
                    <a:lnTo>
                      <a:pt x="0" y="116"/>
                    </a:lnTo>
                    <a:lnTo>
                      <a:pt x="0" y="130"/>
                    </a:lnTo>
                    <a:lnTo>
                      <a:pt x="1" y="146"/>
                    </a:lnTo>
                    <a:lnTo>
                      <a:pt x="3" y="169"/>
                    </a:lnTo>
                    <a:lnTo>
                      <a:pt x="6" y="185"/>
                    </a:lnTo>
                    <a:lnTo>
                      <a:pt x="9" y="202"/>
                    </a:lnTo>
                    <a:lnTo>
                      <a:pt x="15" y="223"/>
                    </a:lnTo>
                    <a:lnTo>
                      <a:pt x="12" y="197"/>
                    </a:lnTo>
                    <a:lnTo>
                      <a:pt x="9" y="173"/>
                    </a:lnTo>
                    <a:lnTo>
                      <a:pt x="8" y="152"/>
                    </a:lnTo>
                    <a:lnTo>
                      <a:pt x="9" y="130"/>
                    </a:lnTo>
                    <a:lnTo>
                      <a:pt x="9" y="116"/>
                    </a:lnTo>
                    <a:lnTo>
                      <a:pt x="8" y="97"/>
                    </a:lnTo>
                    <a:lnTo>
                      <a:pt x="7" y="83"/>
                    </a:lnTo>
                    <a:lnTo>
                      <a:pt x="10" y="53"/>
                    </a:lnTo>
                    <a:lnTo>
                      <a:pt x="10" y="38"/>
                    </a:lnTo>
                    <a:lnTo>
                      <a:pt x="12" y="25"/>
                    </a:lnTo>
                    <a:lnTo>
                      <a:pt x="17" y="8"/>
                    </a:lnTo>
                    <a:lnTo>
                      <a:pt x="19" y="21"/>
                    </a:lnTo>
                    <a:lnTo>
                      <a:pt x="28" y="42"/>
                    </a:lnTo>
                    <a:lnTo>
                      <a:pt x="27" y="35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grpSp>
            <p:nvGrpSpPr>
              <p:cNvPr id="1079" name="Group 33"/>
              <p:cNvGrpSpPr>
                <a:grpSpLocks/>
              </p:cNvGrpSpPr>
              <p:nvPr/>
            </p:nvGrpSpPr>
            <p:grpSpPr bwMode="auto">
              <a:xfrm>
                <a:off x="454" y="3586"/>
                <a:ext cx="255" cy="498"/>
                <a:chOff x="454" y="3586"/>
                <a:chExt cx="255" cy="498"/>
              </a:xfrm>
            </p:grpSpPr>
            <p:sp>
              <p:nvSpPr>
                <p:cNvPr id="1054" name="Freeform 30"/>
                <p:cNvSpPr>
                  <a:spLocks/>
                </p:cNvSpPr>
                <p:nvPr/>
              </p:nvSpPr>
              <p:spPr bwMode="ltGray">
                <a:xfrm>
                  <a:off x="633" y="3878"/>
                  <a:ext cx="38" cy="206"/>
                </a:xfrm>
                <a:custGeom>
                  <a:avLst/>
                  <a:gdLst/>
                  <a:ahLst/>
                  <a:cxnLst>
                    <a:cxn ang="0">
                      <a:pos x="7" y="0"/>
                    </a:cxn>
                    <a:cxn ang="0">
                      <a:pos x="14" y="15"/>
                    </a:cxn>
                    <a:cxn ang="0">
                      <a:pos x="22" y="40"/>
                    </a:cxn>
                    <a:cxn ang="0">
                      <a:pos x="29" y="74"/>
                    </a:cxn>
                    <a:cxn ang="0">
                      <a:pos x="37" y="118"/>
                    </a:cxn>
                    <a:cxn ang="0">
                      <a:pos x="37" y="164"/>
                    </a:cxn>
                    <a:cxn ang="0">
                      <a:pos x="33" y="205"/>
                    </a:cxn>
                    <a:cxn ang="0">
                      <a:pos x="29" y="205"/>
                    </a:cxn>
                    <a:cxn ang="0">
                      <a:pos x="33" y="164"/>
                    </a:cxn>
                    <a:cxn ang="0">
                      <a:pos x="33" y="130"/>
                    </a:cxn>
                    <a:cxn ang="0">
                      <a:pos x="26" y="93"/>
                    </a:cxn>
                    <a:cxn ang="0">
                      <a:pos x="14" y="56"/>
                    </a:cxn>
                    <a:cxn ang="0">
                      <a:pos x="0" y="9"/>
                    </a:cxn>
                    <a:cxn ang="0">
                      <a:pos x="7" y="0"/>
                    </a:cxn>
                  </a:cxnLst>
                  <a:rect l="0" t="0" r="r" b="b"/>
                  <a:pathLst>
                    <a:path w="38" h="206">
                      <a:moveTo>
                        <a:pt x="7" y="0"/>
                      </a:moveTo>
                      <a:lnTo>
                        <a:pt x="14" y="15"/>
                      </a:lnTo>
                      <a:lnTo>
                        <a:pt x="22" y="40"/>
                      </a:lnTo>
                      <a:lnTo>
                        <a:pt x="29" y="74"/>
                      </a:lnTo>
                      <a:lnTo>
                        <a:pt x="37" y="118"/>
                      </a:lnTo>
                      <a:lnTo>
                        <a:pt x="37" y="164"/>
                      </a:lnTo>
                      <a:lnTo>
                        <a:pt x="33" y="205"/>
                      </a:lnTo>
                      <a:lnTo>
                        <a:pt x="29" y="205"/>
                      </a:lnTo>
                      <a:lnTo>
                        <a:pt x="33" y="164"/>
                      </a:lnTo>
                      <a:lnTo>
                        <a:pt x="33" y="130"/>
                      </a:lnTo>
                      <a:lnTo>
                        <a:pt x="26" y="93"/>
                      </a:lnTo>
                      <a:lnTo>
                        <a:pt x="14" y="56"/>
                      </a:lnTo>
                      <a:lnTo>
                        <a:pt x="0" y="9"/>
                      </a:lnTo>
                      <a:lnTo>
                        <a:pt x="7" y="0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  <p:sp>
              <p:nvSpPr>
                <p:cNvPr id="1055" name="Freeform 31"/>
                <p:cNvSpPr>
                  <a:spLocks/>
                </p:cNvSpPr>
                <p:nvPr/>
              </p:nvSpPr>
              <p:spPr bwMode="ltGray">
                <a:xfrm>
                  <a:off x="454" y="3767"/>
                  <a:ext cx="61" cy="205"/>
                </a:xfrm>
                <a:custGeom>
                  <a:avLst/>
                  <a:gdLst/>
                  <a:ahLst/>
                  <a:cxnLst>
                    <a:cxn ang="0">
                      <a:pos x="58" y="32"/>
                    </a:cxn>
                    <a:cxn ang="0">
                      <a:pos x="46" y="0"/>
                    </a:cxn>
                    <a:cxn ang="0">
                      <a:pos x="37" y="0"/>
                    </a:cxn>
                    <a:cxn ang="0">
                      <a:pos x="31" y="2"/>
                    </a:cxn>
                    <a:cxn ang="0">
                      <a:pos x="26" y="10"/>
                    </a:cxn>
                    <a:cxn ang="0">
                      <a:pos x="12" y="37"/>
                    </a:cxn>
                    <a:cxn ang="0">
                      <a:pos x="7" y="48"/>
                    </a:cxn>
                    <a:cxn ang="0">
                      <a:pos x="4" y="60"/>
                    </a:cxn>
                    <a:cxn ang="0">
                      <a:pos x="0" y="95"/>
                    </a:cxn>
                    <a:cxn ang="0">
                      <a:pos x="0" y="106"/>
                    </a:cxn>
                    <a:cxn ang="0">
                      <a:pos x="0" y="119"/>
                    </a:cxn>
                    <a:cxn ang="0">
                      <a:pos x="2" y="133"/>
                    </a:cxn>
                    <a:cxn ang="0">
                      <a:pos x="8" y="155"/>
                    </a:cxn>
                    <a:cxn ang="0">
                      <a:pos x="13" y="169"/>
                    </a:cxn>
                    <a:cxn ang="0">
                      <a:pos x="20" y="184"/>
                    </a:cxn>
                    <a:cxn ang="0">
                      <a:pos x="33" y="204"/>
                    </a:cxn>
                    <a:cxn ang="0">
                      <a:pos x="26" y="180"/>
                    </a:cxn>
                    <a:cxn ang="0">
                      <a:pos x="20" y="158"/>
                    </a:cxn>
                    <a:cxn ang="0">
                      <a:pos x="18" y="138"/>
                    </a:cxn>
                    <a:cxn ang="0">
                      <a:pos x="18" y="119"/>
                    </a:cxn>
                    <a:cxn ang="0">
                      <a:pos x="20" y="106"/>
                    </a:cxn>
                    <a:cxn ang="0">
                      <a:pos x="18" y="89"/>
                    </a:cxn>
                    <a:cxn ang="0">
                      <a:pos x="16" y="76"/>
                    </a:cxn>
                    <a:cxn ang="0">
                      <a:pos x="22" y="48"/>
                    </a:cxn>
                    <a:cxn ang="0">
                      <a:pos x="23" y="35"/>
                    </a:cxn>
                    <a:cxn ang="0">
                      <a:pos x="28" y="23"/>
                    </a:cxn>
                    <a:cxn ang="0">
                      <a:pos x="37" y="8"/>
                    </a:cxn>
                    <a:cxn ang="0">
                      <a:pos x="42" y="19"/>
                    </a:cxn>
                    <a:cxn ang="0">
                      <a:pos x="60" y="38"/>
                    </a:cxn>
                    <a:cxn ang="0">
                      <a:pos x="58" y="32"/>
                    </a:cxn>
                  </a:cxnLst>
                  <a:rect l="0" t="0" r="r" b="b"/>
                  <a:pathLst>
                    <a:path w="61" h="205">
                      <a:moveTo>
                        <a:pt x="58" y="32"/>
                      </a:moveTo>
                      <a:lnTo>
                        <a:pt x="46" y="0"/>
                      </a:lnTo>
                      <a:lnTo>
                        <a:pt x="37" y="0"/>
                      </a:lnTo>
                      <a:lnTo>
                        <a:pt x="31" y="2"/>
                      </a:lnTo>
                      <a:lnTo>
                        <a:pt x="26" y="10"/>
                      </a:lnTo>
                      <a:lnTo>
                        <a:pt x="12" y="37"/>
                      </a:lnTo>
                      <a:lnTo>
                        <a:pt x="7" y="48"/>
                      </a:lnTo>
                      <a:lnTo>
                        <a:pt x="4" y="60"/>
                      </a:lnTo>
                      <a:lnTo>
                        <a:pt x="0" y="95"/>
                      </a:lnTo>
                      <a:lnTo>
                        <a:pt x="0" y="106"/>
                      </a:lnTo>
                      <a:lnTo>
                        <a:pt x="0" y="119"/>
                      </a:lnTo>
                      <a:lnTo>
                        <a:pt x="2" y="133"/>
                      </a:lnTo>
                      <a:lnTo>
                        <a:pt x="8" y="155"/>
                      </a:lnTo>
                      <a:lnTo>
                        <a:pt x="13" y="169"/>
                      </a:lnTo>
                      <a:lnTo>
                        <a:pt x="20" y="184"/>
                      </a:lnTo>
                      <a:lnTo>
                        <a:pt x="33" y="204"/>
                      </a:lnTo>
                      <a:lnTo>
                        <a:pt x="26" y="180"/>
                      </a:lnTo>
                      <a:lnTo>
                        <a:pt x="20" y="158"/>
                      </a:lnTo>
                      <a:lnTo>
                        <a:pt x="18" y="138"/>
                      </a:lnTo>
                      <a:lnTo>
                        <a:pt x="18" y="119"/>
                      </a:lnTo>
                      <a:lnTo>
                        <a:pt x="20" y="106"/>
                      </a:lnTo>
                      <a:lnTo>
                        <a:pt x="18" y="89"/>
                      </a:lnTo>
                      <a:lnTo>
                        <a:pt x="16" y="76"/>
                      </a:lnTo>
                      <a:lnTo>
                        <a:pt x="22" y="48"/>
                      </a:lnTo>
                      <a:lnTo>
                        <a:pt x="23" y="35"/>
                      </a:lnTo>
                      <a:lnTo>
                        <a:pt x="28" y="23"/>
                      </a:lnTo>
                      <a:lnTo>
                        <a:pt x="37" y="8"/>
                      </a:lnTo>
                      <a:lnTo>
                        <a:pt x="42" y="19"/>
                      </a:lnTo>
                      <a:lnTo>
                        <a:pt x="60" y="38"/>
                      </a:lnTo>
                      <a:lnTo>
                        <a:pt x="58" y="32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  <p:sp>
              <p:nvSpPr>
                <p:cNvPr id="1056" name="Freeform 32"/>
                <p:cNvSpPr>
                  <a:spLocks/>
                </p:cNvSpPr>
                <p:nvPr/>
              </p:nvSpPr>
              <p:spPr bwMode="ltGray">
                <a:xfrm>
                  <a:off x="559" y="3586"/>
                  <a:ext cx="150" cy="369"/>
                </a:xfrm>
                <a:custGeom>
                  <a:avLst/>
                  <a:gdLst/>
                  <a:ahLst/>
                  <a:cxnLst>
                    <a:cxn ang="0">
                      <a:pos x="48" y="4"/>
                    </a:cxn>
                    <a:cxn ang="0">
                      <a:pos x="52" y="15"/>
                    </a:cxn>
                    <a:cxn ang="0">
                      <a:pos x="85" y="13"/>
                    </a:cxn>
                    <a:cxn ang="0">
                      <a:pos x="72" y="19"/>
                    </a:cxn>
                    <a:cxn ang="0">
                      <a:pos x="58" y="24"/>
                    </a:cxn>
                    <a:cxn ang="0">
                      <a:pos x="89" y="34"/>
                    </a:cxn>
                    <a:cxn ang="0">
                      <a:pos x="65" y="38"/>
                    </a:cxn>
                    <a:cxn ang="0">
                      <a:pos x="63" y="48"/>
                    </a:cxn>
                    <a:cxn ang="0">
                      <a:pos x="133" y="100"/>
                    </a:cxn>
                    <a:cxn ang="0">
                      <a:pos x="68" y="62"/>
                    </a:cxn>
                    <a:cxn ang="0">
                      <a:pos x="82" y="84"/>
                    </a:cxn>
                    <a:cxn ang="0">
                      <a:pos x="73" y="85"/>
                    </a:cxn>
                    <a:cxn ang="0">
                      <a:pos x="85" y="115"/>
                    </a:cxn>
                    <a:cxn ang="0">
                      <a:pos x="112" y="146"/>
                    </a:cxn>
                    <a:cxn ang="0">
                      <a:pos x="82" y="123"/>
                    </a:cxn>
                    <a:cxn ang="0">
                      <a:pos x="107" y="170"/>
                    </a:cxn>
                    <a:cxn ang="0">
                      <a:pos x="85" y="139"/>
                    </a:cxn>
                    <a:cxn ang="0">
                      <a:pos x="79" y="139"/>
                    </a:cxn>
                    <a:cxn ang="0">
                      <a:pos x="87" y="166"/>
                    </a:cxn>
                    <a:cxn ang="0">
                      <a:pos x="81" y="166"/>
                    </a:cxn>
                    <a:cxn ang="0">
                      <a:pos x="94" y="198"/>
                    </a:cxn>
                    <a:cxn ang="0">
                      <a:pos x="86" y="190"/>
                    </a:cxn>
                    <a:cxn ang="0">
                      <a:pos x="93" y="220"/>
                    </a:cxn>
                    <a:cxn ang="0">
                      <a:pos x="87" y="210"/>
                    </a:cxn>
                    <a:cxn ang="0">
                      <a:pos x="81" y="207"/>
                    </a:cxn>
                    <a:cxn ang="0">
                      <a:pos x="85" y="229"/>
                    </a:cxn>
                    <a:cxn ang="0">
                      <a:pos x="99" y="269"/>
                    </a:cxn>
                    <a:cxn ang="0">
                      <a:pos x="81" y="238"/>
                    </a:cxn>
                    <a:cxn ang="0">
                      <a:pos x="77" y="233"/>
                    </a:cxn>
                    <a:cxn ang="0">
                      <a:pos x="78" y="267"/>
                    </a:cxn>
                    <a:cxn ang="0">
                      <a:pos x="72" y="283"/>
                    </a:cxn>
                    <a:cxn ang="0">
                      <a:pos x="70" y="264"/>
                    </a:cxn>
                    <a:cxn ang="0">
                      <a:pos x="17" y="315"/>
                    </a:cxn>
                    <a:cxn ang="0">
                      <a:pos x="65" y="241"/>
                    </a:cxn>
                    <a:cxn ang="0">
                      <a:pos x="55" y="257"/>
                    </a:cxn>
                    <a:cxn ang="0">
                      <a:pos x="69" y="216"/>
                    </a:cxn>
                    <a:cxn ang="0">
                      <a:pos x="10" y="248"/>
                    </a:cxn>
                    <a:cxn ang="0">
                      <a:pos x="69" y="204"/>
                    </a:cxn>
                    <a:cxn ang="0">
                      <a:pos x="61" y="193"/>
                    </a:cxn>
                    <a:cxn ang="0">
                      <a:pos x="67" y="177"/>
                    </a:cxn>
                    <a:cxn ang="0">
                      <a:pos x="58" y="177"/>
                    </a:cxn>
                    <a:cxn ang="0">
                      <a:pos x="32" y="208"/>
                    </a:cxn>
                    <a:cxn ang="0">
                      <a:pos x="57" y="148"/>
                    </a:cxn>
                    <a:cxn ang="0">
                      <a:pos x="62" y="126"/>
                    </a:cxn>
                    <a:cxn ang="0">
                      <a:pos x="55" y="122"/>
                    </a:cxn>
                    <a:cxn ang="0">
                      <a:pos x="57" y="101"/>
                    </a:cxn>
                    <a:cxn ang="0">
                      <a:pos x="53" y="99"/>
                    </a:cxn>
                    <a:cxn ang="0">
                      <a:pos x="35" y="117"/>
                    </a:cxn>
                    <a:cxn ang="0">
                      <a:pos x="49" y="87"/>
                    </a:cxn>
                    <a:cxn ang="0">
                      <a:pos x="48" y="62"/>
                    </a:cxn>
                    <a:cxn ang="0">
                      <a:pos x="49" y="46"/>
                    </a:cxn>
                    <a:cxn ang="0">
                      <a:pos x="34" y="46"/>
                    </a:cxn>
                    <a:cxn ang="0">
                      <a:pos x="38" y="24"/>
                    </a:cxn>
                    <a:cxn ang="0">
                      <a:pos x="31" y="19"/>
                    </a:cxn>
                    <a:cxn ang="0">
                      <a:pos x="33" y="0"/>
                    </a:cxn>
                  </a:cxnLst>
                  <a:rect l="0" t="0" r="r" b="b"/>
                  <a:pathLst>
                    <a:path w="150" h="369">
                      <a:moveTo>
                        <a:pt x="33" y="0"/>
                      </a:moveTo>
                      <a:lnTo>
                        <a:pt x="39" y="1"/>
                      </a:lnTo>
                      <a:lnTo>
                        <a:pt x="48" y="4"/>
                      </a:lnTo>
                      <a:lnTo>
                        <a:pt x="42" y="5"/>
                      </a:lnTo>
                      <a:lnTo>
                        <a:pt x="47" y="10"/>
                      </a:lnTo>
                      <a:lnTo>
                        <a:pt x="52" y="15"/>
                      </a:lnTo>
                      <a:lnTo>
                        <a:pt x="60" y="17"/>
                      </a:lnTo>
                      <a:lnTo>
                        <a:pt x="72" y="16"/>
                      </a:lnTo>
                      <a:lnTo>
                        <a:pt x="85" y="13"/>
                      </a:lnTo>
                      <a:lnTo>
                        <a:pt x="119" y="16"/>
                      </a:lnTo>
                      <a:lnTo>
                        <a:pt x="86" y="14"/>
                      </a:lnTo>
                      <a:lnTo>
                        <a:pt x="72" y="19"/>
                      </a:lnTo>
                      <a:lnTo>
                        <a:pt x="60" y="17"/>
                      </a:lnTo>
                      <a:lnTo>
                        <a:pt x="52" y="21"/>
                      </a:lnTo>
                      <a:lnTo>
                        <a:pt x="58" y="24"/>
                      </a:lnTo>
                      <a:lnTo>
                        <a:pt x="54" y="27"/>
                      </a:lnTo>
                      <a:lnTo>
                        <a:pt x="65" y="35"/>
                      </a:lnTo>
                      <a:lnTo>
                        <a:pt x="89" y="34"/>
                      </a:lnTo>
                      <a:lnTo>
                        <a:pt x="121" y="63"/>
                      </a:lnTo>
                      <a:lnTo>
                        <a:pt x="89" y="35"/>
                      </a:lnTo>
                      <a:lnTo>
                        <a:pt x="65" y="38"/>
                      </a:lnTo>
                      <a:lnTo>
                        <a:pt x="58" y="38"/>
                      </a:lnTo>
                      <a:lnTo>
                        <a:pt x="71" y="48"/>
                      </a:lnTo>
                      <a:lnTo>
                        <a:pt x="63" y="48"/>
                      </a:lnTo>
                      <a:lnTo>
                        <a:pt x="77" y="59"/>
                      </a:lnTo>
                      <a:lnTo>
                        <a:pt x="103" y="74"/>
                      </a:lnTo>
                      <a:lnTo>
                        <a:pt x="133" y="100"/>
                      </a:lnTo>
                      <a:lnTo>
                        <a:pt x="103" y="76"/>
                      </a:lnTo>
                      <a:lnTo>
                        <a:pt x="76" y="62"/>
                      </a:lnTo>
                      <a:lnTo>
                        <a:pt x="68" y="62"/>
                      </a:lnTo>
                      <a:lnTo>
                        <a:pt x="81" y="70"/>
                      </a:lnTo>
                      <a:lnTo>
                        <a:pt x="72" y="73"/>
                      </a:lnTo>
                      <a:lnTo>
                        <a:pt x="82" y="84"/>
                      </a:lnTo>
                      <a:lnTo>
                        <a:pt x="146" y="172"/>
                      </a:lnTo>
                      <a:lnTo>
                        <a:pt x="82" y="85"/>
                      </a:lnTo>
                      <a:lnTo>
                        <a:pt x="73" y="85"/>
                      </a:lnTo>
                      <a:lnTo>
                        <a:pt x="83" y="99"/>
                      </a:lnTo>
                      <a:lnTo>
                        <a:pt x="76" y="98"/>
                      </a:lnTo>
                      <a:lnTo>
                        <a:pt x="85" y="115"/>
                      </a:lnTo>
                      <a:lnTo>
                        <a:pt x="112" y="145"/>
                      </a:lnTo>
                      <a:lnTo>
                        <a:pt x="138" y="189"/>
                      </a:lnTo>
                      <a:lnTo>
                        <a:pt x="112" y="146"/>
                      </a:lnTo>
                      <a:lnTo>
                        <a:pt x="85" y="116"/>
                      </a:lnTo>
                      <a:lnTo>
                        <a:pt x="76" y="112"/>
                      </a:lnTo>
                      <a:lnTo>
                        <a:pt x="82" y="123"/>
                      </a:lnTo>
                      <a:lnTo>
                        <a:pt x="77" y="121"/>
                      </a:lnTo>
                      <a:lnTo>
                        <a:pt x="85" y="138"/>
                      </a:lnTo>
                      <a:lnTo>
                        <a:pt x="107" y="170"/>
                      </a:lnTo>
                      <a:lnTo>
                        <a:pt x="149" y="211"/>
                      </a:lnTo>
                      <a:lnTo>
                        <a:pt x="107" y="170"/>
                      </a:lnTo>
                      <a:lnTo>
                        <a:pt x="85" y="139"/>
                      </a:lnTo>
                      <a:lnTo>
                        <a:pt x="81" y="139"/>
                      </a:lnTo>
                      <a:lnTo>
                        <a:pt x="120" y="233"/>
                      </a:lnTo>
                      <a:lnTo>
                        <a:pt x="79" y="139"/>
                      </a:lnTo>
                      <a:lnTo>
                        <a:pt x="85" y="152"/>
                      </a:lnTo>
                      <a:lnTo>
                        <a:pt x="79" y="147"/>
                      </a:lnTo>
                      <a:lnTo>
                        <a:pt x="87" y="166"/>
                      </a:lnTo>
                      <a:lnTo>
                        <a:pt x="115" y="210"/>
                      </a:lnTo>
                      <a:lnTo>
                        <a:pt x="87" y="170"/>
                      </a:lnTo>
                      <a:lnTo>
                        <a:pt x="81" y="166"/>
                      </a:lnTo>
                      <a:lnTo>
                        <a:pt x="87" y="179"/>
                      </a:lnTo>
                      <a:lnTo>
                        <a:pt x="120" y="264"/>
                      </a:lnTo>
                      <a:lnTo>
                        <a:pt x="94" y="198"/>
                      </a:lnTo>
                      <a:lnTo>
                        <a:pt x="85" y="179"/>
                      </a:lnTo>
                      <a:lnTo>
                        <a:pt x="81" y="177"/>
                      </a:lnTo>
                      <a:lnTo>
                        <a:pt x="86" y="190"/>
                      </a:lnTo>
                      <a:lnTo>
                        <a:pt x="81" y="188"/>
                      </a:lnTo>
                      <a:lnTo>
                        <a:pt x="89" y="205"/>
                      </a:lnTo>
                      <a:lnTo>
                        <a:pt x="93" y="220"/>
                      </a:lnTo>
                      <a:lnTo>
                        <a:pt x="135" y="269"/>
                      </a:lnTo>
                      <a:lnTo>
                        <a:pt x="92" y="220"/>
                      </a:lnTo>
                      <a:lnTo>
                        <a:pt x="87" y="210"/>
                      </a:lnTo>
                      <a:lnTo>
                        <a:pt x="82" y="207"/>
                      </a:lnTo>
                      <a:lnTo>
                        <a:pt x="92" y="235"/>
                      </a:lnTo>
                      <a:lnTo>
                        <a:pt x="81" y="207"/>
                      </a:lnTo>
                      <a:lnTo>
                        <a:pt x="87" y="220"/>
                      </a:lnTo>
                      <a:lnTo>
                        <a:pt x="81" y="218"/>
                      </a:lnTo>
                      <a:lnTo>
                        <a:pt x="85" y="229"/>
                      </a:lnTo>
                      <a:lnTo>
                        <a:pt x="99" y="269"/>
                      </a:lnTo>
                      <a:lnTo>
                        <a:pt x="113" y="294"/>
                      </a:lnTo>
                      <a:lnTo>
                        <a:pt x="99" y="269"/>
                      </a:lnTo>
                      <a:lnTo>
                        <a:pt x="85" y="231"/>
                      </a:lnTo>
                      <a:lnTo>
                        <a:pt x="79" y="229"/>
                      </a:lnTo>
                      <a:lnTo>
                        <a:pt x="81" y="238"/>
                      </a:lnTo>
                      <a:lnTo>
                        <a:pt x="92" y="264"/>
                      </a:lnTo>
                      <a:lnTo>
                        <a:pt x="81" y="241"/>
                      </a:lnTo>
                      <a:lnTo>
                        <a:pt x="77" y="233"/>
                      </a:lnTo>
                      <a:lnTo>
                        <a:pt x="82" y="254"/>
                      </a:lnTo>
                      <a:lnTo>
                        <a:pt x="76" y="250"/>
                      </a:lnTo>
                      <a:lnTo>
                        <a:pt x="78" y="267"/>
                      </a:lnTo>
                      <a:lnTo>
                        <a:pt x="74" y="259"/>
                      </a:lnTo>
                      <a:lnTo>
                        <a:pt x="71" y="266"/>
                      </a:lnTo>
                      <a:lnTo>
                        <a:pt x="72" y="283"/>
                      </a:lnTo>
                      <a:lnTo>
                        <a:pt x="99" y="368"/>
                      </a:lnTo>
                      <a:lnTo>
                        <a:pt x="70" y="283"/>
                      </a:lnTo>
                      <a:lnTo>
                        <a:pt x="70" y="264"/>
                      </a:lnTo>
                      <a:lnTo>
                        <a:pt x="70" y="253"/>
                      </a:lnTo>
                      <a:lnTo>
                        <a:pt x="65" y="259"/>
                      </a:lnTo>
                      <a:lnTo>
                        <a:pt x="17" y="315"/>
                      </a:lnTo>
                      <a:lnTo>
                        <a:pt x="66" y="254"/>
                      </a:lnTo>
                      <a:lnTo>
                        <a:pt x="70" y="238"/>
                      </a:lnTo>
                      <a:lnTo>
                        <a:pt x="65" y="241"/>
                      </a:lnTo>
                      <a:lnTo>
                        <a:pt x="72" y="223"/>
                      </a:lnTo>
                      <a:lnTo>
                        <a:pt x="66" y="230"/>
                      </a:lnTo>
                      <a:lnTo>
                        <a:pt x="55" y="257"/>
                      </a:lnTo>
                      <a:lnTo>
                        <a:pt x="65" y="228"/>
                      </a:lnTo>
                      <a:lnTo>
                        <a:pt x="70" y="216"/>
                      </a:lnTo>
                      <a:lnTo>
                        <a:pt x="69" y="216"/>
                      </a:lnTo>
                      <a:lnTo>
                        <a:pt x="63" y="223"/>
                      </a:lnTo>
                      <a:lnTo>
                        <a:pt x="51" y="237"/>
                      </a:lnTo>
                      <a:lnTo>
                        <a:pt x="10" y="248"/>
                      </a:lnTo>
                      <a:lnTo>
                        <a:pt x="52" y="235"/>
                      </a:lnTo>
                      <a:lnTo>
                        <a:pt x="65" y="218"/>
                      </a:lnTo>
                      <a:lnTo>
                        <a:pt x="69" y="204"/>
                      </a:lnTo>
                      <a:lnTo>
                        <a:pt x="63" y="204"/>
                      </a:lnTo>
                      <a:lnTo>
                        <a:pt x="69" y="190"/>
                      </a:lnTo>
                      <a:lnTo>
                        <a:pt x="61" y="193"/>
                      </a:lnTo>
                      <a:lnTo>
                        <a:pt x="33" y="220"/>
                      </a:lnTo>
                      <a:lnTo>
                        <a:pt x="61" y="193"/>
                      </a:lnTo>
                      <a:lnTo>
                        <a:pt x="67" y="177"/>
                      </a:lnTo>
                      <a:lnTo>
                        <a:pt x="60" y="181"/>
                      </a:lnTo>
                      <a:lnTo>
                        <a:pt x="65" y="168"/>
                      </a:lnTo>
                      <a:lnTo>
                        <a:pt x="58" y="177"/>
                      </a:lnTo>
                      <a:lnTo>
                        <a:pt x="63" y="158"/>
                      </a:lnTo>
                      <a:lnTo>
                        <a:pt x="57" y="167"/>
                      </a:lnTo>
                      <a:lnTo>
                        <a:pt x="32" y="208"/>
                      </a:lnTo>
                      <a:lnTo>
                        <a:pt x="58" y="167"/>
                      </a:lnTo>
                      <a:lnTo>
                        <a:pt x="65" y="143"/>
                      </a:lnTo>
                      <a:lnTo>
                        <a:pt x="57" y="148"/>
                      </a:lnTo>
                      <a:lnTo>
                        <a:pt x="15" y="171"/>
                      </a:lnTo>
                      <a:lnTo>
                        <a:pt x="57" y="147"/>
                      </a:lnTo>
                      <a:lnTo>
                        <a:pt x="62" y="126"/>
                      </a:lnTo>
                      <a:lnTo>
                        <a:pt x="57" y="130"/>
                      </a:lnTo>
                      <a:lnTo>
                        <a:pt x="61" y="117"/>
                      </a:lnTo>
                      <a:lnTo>
                        <a:pt x="55" y="122"/>
                      </a:lnTo>
                      <a:lnTo>
                        <a:pt x="36" y="179"/>
                      </a:lnTo>
                      <a:lnTo>
                        <a:pt x="57" y="117"/>
                      </a:lnTo>
                      <a:lnTo>
                        <a:pt x="57" y="101"/>
                      </a:lnTo>
                      <a:lnTo>
                        <a:pt x="50" y="109"/>
                      </a:lnTo>
                      <a:lnTo>
                        <a:pt x="38" y="141"/>
                      </a:lnTo>
                      <a:lnTo>
                        <a:pt x="53" y="99"/>
                      </a:lnTo>
                      <a:lnTo>
                        <a:pt x="55" y="85"/>
                      </a:lnTo>
                      <a:lnTo>
                        <a:pt x="50" y="92"/>
                      </a:lnTo>
                      <a:lnTo>
                        <a:pt x="35" y="117"/>
                      </a:lnTo>
                      <a:lnTo>
                        <a:pt x="0" y="133"/>
                      </a:lnTo>
                      <a:lnTo>
                        <a:pt x="36" y="116"/>
                      </a:lnTo>
                      <a:lnTo>
                        <a:pt x="49" y="87"/>
                      </a:lnTo>
                      <a:lnTo>
                        <a:pt x="51" y="70"/>
                      </a:lnTo>
                      <a:lnTo>
                        <a:pt x="45" y="79"/>
                      </a:lnTo>
                      <a:lnTo>
                        <a:pt x="48" y="62"/>
                      </a:lnTo>
                      <a:lnTo>
                        <a:pt x="25" y="106"/>
                      </a:lnTo>
                      <a:lnTo>
                        <a:pt x="47" y="59"/>
                      </a:lnTo>
                      <a:lnTo>
                        <a:pt x="49" y="46"/>
                      </a:lnTo>
                      <a:lnTo>
                        <a:pt x="42" y="57"/>
                      </a:lnTo>
                      <a:lnTo>
                        <a:pt x="43" y="36"/>
                      </a:lnTo>
                      <a:lnTo>
                        <a:pt x="34" y="46"/>
                      </a:lnTo>
                      <a:lnTo>
                        <a:pt x="2" y="81"/>
                      </a:lnTo>
                      <a:lnTo>
                        <a:pt x="34" y="44"/>
                      </a:lnTo>
                      <a:lnTo>
                        <a:pt x="38" y="24"/>
                      </a:lnTo>
                      <a:lnTo>
                        <a:pt x="33" y="30"/>
                      </a:lnTo>
                      <a:lnTo>
                        <a:pt x="36" y="15"/>
                      </a:lnTo>
                      <a:lnTo>
                        <a:pt x="31" y="19"/>
                      </a:lnTo>
                      <a:lnTo>
                        <a:pt x="30" y="8"/>
                      </a:lnTo>
                      <a:lnTo>
                        <a:pt x="31" y="3"/>
                      </a:lnTo>
                      <a:lnTo>
                        <a:pt x="33" y="0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</p:grpSp>
          <p:sp>
            <p:nvSpPr>
              <p:cNvPr id="1058" name="Freeform 34"/>
              <p:cNvSpPr>
                <a:spLocks/>
              </p:cNvSpPr>
              <p:nvPr/>
            </p:nvSpPr>
            <p:spPr bwMode="ltGray">
              <a:xfrm>
                <a:off x="407" y="3928"/>
                <a:ext cx="17" cy="225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6" y="16"/>
                  </a:cxn>
                  <a:cxn ang="0">
                    <a:pos x="9" y="43"/>
                  </a:cxn>
                  <a:cxn ang="0">
                    <a:pos x="13" y="81"/>
                  </a:cxn>
                  <a:cxn ang="0">
                    <a:pos x="16" y="128"/>
                  </a:cxn>
                  <a:cxn ang="0">
                    <a:pos x="16" y="179"/>
                  </a:cxn>
                  <a:cxn ang="0">
                    <a:pos x="14" y="224"/>
                  </a:cxn>
                  <a:cxn ang="0">
                    <a:pos x="13" y="224"/>
                  </a:cxn>
                  <a:cxn ang="0">
                    <a:pos x="14" y="179"/>
                  </a:cxn>
                  <a:cxn ang="0">
                    <a:pos x="14" y="142"/>
                  </a:cxn>
                  <a:cxn ang="0">
                    <a:pos x="10" y="101"/>
                  </a:cxn>
                  <a:cxn ang="0">
                    <a:pos x="6" y="61"/>
                  </a:cxn>
                  <a:cxn ang="0">
                    <a:pos x="0" y="10"/>
                  </a:cxn>
                  <a:cxn ang="0">
                    <a:pos x="2" y="0"/>
                  </a:cxn>
                </a:cxnLst>
                <a:rect l="0" t="0" r="r" b="b"/>
                <a:pathLst>
                  <a:path w="17" h="225">
                    <a:moveTo>
                      <a:pt x="2" y="0"/>
                    </a:moveTo>
                    <a:lnTo>
                      <a:pt x="6" y="16"/>
                    </a:lnTo>
                    <a:lnTo>
                      <a:pt x="9" y="43"/>
                    </a:lnTo>
                    <a:lnTo>
                      <a:pt x="13" y="81"/>
                    </a:lnTo>
                    <a:lnTo>
                      <a:pt x="16" y="128"/>
                    </a:lnTo>
                    <a:lnTo>
                      <a:pt x="16" y="179"/>
                    </a:lnTo>
                    <a:lnTo>
                      <a:pt x="14" y="224"/>
                    </a:lnTo>
                    <a:lnTo>
                      <a:pt x="13" y="224"/>
                    </a:lnTo>
                    <a:lnTo>
                      <a:pt x="14" y="179"/>
                    </a:lnTo>
                    <a:lnTo>
                      <a:pt x="14" y="142"/>
                    </a:lnTo>
                    <a:lnTo>
                      <a:pt x="10" y="101"/>
                    </a:lnTo>
                    <a:lnTo>
                      <a:pt x="6" y="61"/>
                    </a:lnTo>
                    <a:lnTo>
                      <a:pt x="0" y="10"/>
                    </a:lnTo>
                    <a:lnTo>
                      <a:pt x="2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059" name="Freeform 35"/>
              <p:cNvSpPr>
                <a:spLocks/>
              </p:cNvSpPr>
              <p:nvPr/>
            </p:nvSpPr>
            <p:spPr bwMode="ltGray">
              <a:xfrm>
                <a:off x="372" y="3608"/>
                <a:ext cx="70" cy="404"/>
              </a:xfrm>
              <a:custGeom>
                <a:avLst/>
                <a:gdLst/>
                <a:ahLst/>
                <a:cxnLst>
                  <a:cxn ang="0">
                    <a:pos x="22" y="5"/>
                  </a:cxn>
                  <a:cxn ang="0">
                    <a:pos x="23" y="16"/>
                  </a:cxn>
                  <a:cxn ang="0">
                    <a:pos x="39" y="15"/>
                  </a:cxn>
                  <a:cxn ang="0">
                    <a:pos x="33" y="20"/>
                  </a:cxn>
                  <a:cxn ang="0">
                    <a:pos x="26" y="27"/>
                  </a:cxn>
                  <a:cxn ang="0">
                    <a:pos x="41" y="37"/>
                  </a:cxn>
                  <a:cxn ang="0">
                    <a:pos x="30" y="40"/>
                  </a:cxn>
                  <a:cxn ang="0">
                    <a:pos x="29" y="52"/>
                  </a:cxn>
                  <a:cxn ang="0">
                    <a:pos x="61" y="109"/>
                  </a:cxn>
                  <a:cxn ang="0">
                    <a:pos x="31" y="68"/>
                  </a:cxn>
                  <a:cxn ang="0">
                    <a:pos x="38" y="92"/>
                  </a:cxn>
                  <a:cxn ang="0">
                    <a:pos x="34" y="94"/>
                  </a:cxn>
                  <a:cxn ang="0">
                    <a:pos x="39" y="126"/>
                  </a:cxn>
                  <a:cxn ang="0">
                    <a:pos x="51" y="160"/>
                  </a:cxn>
                  <a:cxn ang="0">
                    <a:pos x="38" y="135"/>
                  </a:cxn>
                  <a:cxn ang="0">
                    <a:pos x="49" y="186"/>
                  </a:cxn>
                  <a:cxn ang="0">
                    <a:pos x="39" y="152"/>
                  </a:cxn>
                  <a:cxn ang="0">
                    <a:pos x="37" y="152"/>
                  </a:cxn>
                  <a:cxn ang="0">
                    <a:pos x="40" y="182"/>
                  </a:cxn>
                  <a:cxn ang="0">
                    <a:pos x="37" y="182"/>
                  </a:cxn>
                  <a:cxn ang="0">
                    <a:pos x="44" y="217"/>
                  </a:cxn>
                  <a:cxn ang="0">
                    <a:pos x="39" y="208"/>
                  </a:cxn>
                  <a:cxn ang="0">
                    <a:pos x="43" y="240"/>
                  </a:cxn>
                  <a:cxn ang="0">
                    <a:pos x="40" y="230"/>
                  </a:cxn>
                  <a:cxn ang="0">
                    <a:pos x="37" y="227"/>
                  </a:cxn>
                  <a:cxn ang="0">
                    <a:pos x="39" y="251"/>
                  </a:cxn>
                  <a:cxn ang="0">
                    <a:pos x="46" y="295"/>
                  </a:cxn>
                  <a:cxn ang="0">
                    <a:pos x="37" y="261"/>
                  </a:cxn>
                  <a:cxn ang="0">
                    <a:pos x="35" y="255"/>
                  </a:cxn>
                  <a:cxn ang="0">
                    <a:pos x="36" y="292"/>
                  </a:cxn>
                  <a:cxn ang="0">
                    <a:pos x="33" y="310"/>
                  </a:cxn>
                  <a:cxn ang="0">
                    <a:pos x="32" y="290"/>
                  </a:cxn>
                  <a:cxn ang="0">
                    <a:pos x="7" y="345"/>
                  </a:cxn>
                  <a:cxn ang="0">
                    <a:pos x="30" y="264"/>
                  </a:cxn>
                  <a:cxn ang="0">
                    <a:pos x="26" y="282"/>
                  </a:cxn>
                  <a:cxn ang="0">
                    <a:pos x="31" y="236"/>
                  </a:cxn>
                  <a:cxn ang="0">
                    <a:pos x="5" y="272"/>
                  </a:cxn>
                  <a:cxn ang="0">
                    <a:pos x="31" y="223"/>
                  </a:cxn>
                  <a:cxn ang="0">
                    <a:pos x="28" y="212"/>
                  </a:cxn>
                  <a:cxn ang="0">
                    <a:pos x="31" y="193"/>
                  </a:cxn>
                  <a:cxn ang="0">
                    <a:pos x="26" y="193"/>
                  </a:cxn>
                  <a:cxn ang="0">
                    <a:pos x="15" y="228"/>
                  </a:cxn>
                  <a:cxn ang="0">
                    <a:pos x="26" y="162"/>
                  </a:cxn>
                  <a:cxn ang="0">
                    <a:pos x="29" y="138"/>
                  </a:cxn>
                  <a:cxn ang="0">
                    <a:pos x="26" y="133"/>
                  </a:cxn>
                  <a:cxn ang="0">
                    <a:pos x="26" y="111"/>
                  </a:cxn>
                  <a:cxn ang="0">
                    <a:pos x="24" y="108"/>
                  </a:cxn>
                  <a:cxn ang="0">
                    <a:pos x="16" y="129"/>
                  </a:cxn>
                  <a:cxn ang="0">
                    <a:pos x="23" y="96"/>
                  </a:cxn>
                  <a:cxn ang="0">
                    <a:pos x="22" y="68"/>
                  </a:cxn>
                  <a:cxn ang="0">
                    <a:pos x="23" y="51"/>
                  </a:cxn>
                  <a:cxn ang="0">
                    <a:pos x="15" y="50"/>
                  </a:cxn>
                  <a:cxn ang="0">
                    <a:pos x="18" y="27"/>
                  </a:cxn>
                  <a:cxn ang="0">
                    <a:pos x="14" y="21"/>
                  </a:cxn>
                  <a:cxn ang="0">
                    <a:pos x="15" y="0"/>
                  </a:cxn>
                </a:cxnLst>
                <a:rect l="0" t="0" r="r" b="b"/>
                <a:pathLst>
                  <a:path w="70" h="404">
                    <a:moveTo>
                      <a:pt x="15" y="0"/>
                    </a:moveTo>
                    <a:lnTo>
                      <a:pt x="18" y="1"/>
                    </a:lnTo>
                    <a:lnTo>
                      <a:pt x="22" y="5"/>
                    </a:lnTo>
                    <a:lnTo>
                      <a:pt x="19" y="6"/>
                    </a:lnTo>
                    <a:lnTo>
                      <a:pt x="21" y="11"/>
                    </a:lnTo>
                    <a:lnTo>
                      <a:pt x="23" y="16"/>
                    </a:lnTo>
                    <a:lnTo>
                      <a:pt x="28" y="19"/>
                    </a:lnTo>
                    <a:lnTo>
                      <a:pt x="33" y="18"/>
                    </a:lnTo>
                    <a:lnTo>
                      <a:pt x="39" y="15"/>
                    </a:lnTo>
                    <a:lnTo>
                      <a:pt x="55" y="18"/>
                    </a:lnTo>
                    <a:lnTo>
                      <a:pt x="39" y="16"/>
                    </a:lnTo>
                    <a:lnTo>
                      <a:pt x="33" y="20"/>
                    </a:lnTo>
                    <a:lnTo>
                      <a:pt x="28" y="19"/>
                    </a:lnTo>
                    <a:lnTo>
                      <a:pt x="23" y="23"/>
                    </a:lnTo>
                    <a:lnTo>
                      <a:pt x="26" y="27"/>
                    </a:lnTo>
                    <a:lnTo>
                      <a:pt x="25" y="29"/>
                    </a:lnTo>
                    <a:lnTo>
                      <a:pt x="30" y="38"/>
                    </a:lnTo>
                    <a:lnTo>
                      <a:pt x="41" y="37"/>
                    </a:lnTo>
                    <a:lnTo>
                      <a:pt x="55" y="69"/>
                    </a:lnTo>
                    <a:lnTo>
                      <a:pt x="41" y="38"/>
                    </a:lnTo>
                    <a:lnTo>
                      <a:pt x="30" y="40"/>
                    </a:lnTo>
                    <a:lnTo>
                      <a:pt x="26" y="42"/>
                    </a:lnTo>
                    <a:lnTo>
                      <a:pt x="33" y="52"/>
                    </a:lnTo>
                    <a:lnTo>
                      <a:pt x="29" y="52"/>
                    </a:lnTo>
                    <a:lnTo>
                      <a:pt x="35" y="65"/>
                    </a:lnTo>
                    <a:lnTo>
                      <a:pt x="47" y="81"/>
                    </a:lnTo>
                    <a:lnTo>
                      <a:pt x="61" y="109"/>
                    </a:lnTo>
                    <a:lnTo>
                      <a:pt x="47" y="84"/>
                    </a:lnTo>
                    <a:lnTo>
                      <a:pt x="35" y="68"/>
                    </a:lnTo>
                    <a:lnTo>
                      <a:pt x="31" y="68"/>
                    </a:lnTo>
                    <a:lnTo>
                      <a:pt x="37" y="77"/>
                    </a:lnTo>
                    <a:lnTo>
                      <a:pt x="33" y="80"/>
                    </a:lnTo>
                    <a:lnTo>
                      <a:pt x="38" y="92"/>
                    </a:lnTo>
                    <a:lnTo>
                      <a:pt x="67" y="189"/>
                    </a:lnTo>
                    <a:lnTo>
                      <a:pt x="38" y="94"/>
                    </a:lnTo>
                    <a:lnTo>
                      <a:pt x="34" y="94"/>
                    </a:lnTo>
                    <a:lnTo>
                      <a:pt x="38" y="108"/>
                    </a:lnTo>
                    <a:lnTo>
                      <a:pt x="35" y="107"/>
                    </a:lnTo>
                    <a:lnTo>
                      <a:pt x="39" y="126"/>
                    </a:lnTo>
                    <a:lnTo>
                      <a:pt x="51" y="159"/>
                    </a:lnTo>
                    <a:lnTo>
                      <a:pt x="64" y="207"/>
                    </a:lnTo>
                    <a:lnTo>
                      <a:pt x="51" y="160"/>
                    </a:lnTo>
                    <a:lnTo>
                      <a:pt x="39" y="127"/>
                    </a:lnTo>
                    <a:lnTo>
                      <a:pt x="35" y="122"/>
                    </a:lnTo>
                    <a:lnTo>
                      <a:pt x="38" y="135"/>
                    </a:lnTo>
                    <a:lnTo>
                      <a:pt x="35" y="133"/>
                    </a:lnTo>
                    <a:lnTo>
                      <a:pt x="39" y="151"/>
                    </a:lnTo>
                    <a:lnTo>
                      <a:pt x="49" y="186"/>
                    </a:lnTo>
                    <a:lnTo>
                      <a:pt x="69" y="231"/>
                    </a:lnTo>
                    <a:lnTo>
                      <a:pt x="50" y="187"/>
                    </a:lnTo>
                    <a:lnTo>
                      <a:pt x="39" y="152"/>
                    </a:lnTo>
                    <a:lnTo>
                      <a:pt x="37" y="152"/>
                    </a:lnTo>
                    <a:lnTo>
                      <a:pt x="55" y="255"/>
                    </a:lnTo>
                    <a:lnTo>
                      <a:pt x="37" y="152"/>
                    </a:lnTo>
                    <a:lnTo>
                      <a:pt x="39" y="166"/>
                    </a:lnTo>
                    <a:lnTo>
                      <a:pt x="37" y="161"/>
                    </a:lnTo>
                    <a:lnTo>
                      <a:pt x="40" y="182"/>
                    </a:lnTo>
                    <a:lnTo>
                      <a:pt x="53" y="230"/>
                    </a:lnTo>
                    <a:lnTo>
                      <a:pt x="40" y="186"/>
                    </a:lnTo>
                    <a:lnTo>
                      <a:pt x="37" y="182"/>
                    </a:lnTo>
                    <a:lnTo>
                      <a:pt x="40" y="196"/>
                    </a:lnTo>
                    <a:lnTo>
                      <a:pt x="55" y="290"/>
                    </a:lnTo>
                    <a:lnTo>
                      <a:pt x="44" y="217"/>
                    </a:lnTo>
                    <a:lnTo>
                      <a:pt x="39" y="196"/>
                    </a:lnTo>
                    <a:lnTo>
                      <a:pt x="37" y="193"/>
                    </a:lnTo>
                    <a:lnTo>
                      <a:pt x="39" y="208"/>
                    </a:lnTo>
                    <a:lnTo>
                      <a:pt x="37" y="206"/>
                    </a:lnTo>
                    <a:lnTo>
                      <a:pt x="41" y="225"/>
                    </a:lnTo>
                    <a:lnTo>
                      <a:pt x="43" y="240"/>
                    </a:lnTo>
                    <a:lnTo>
                      <a:pt x="62" y="294"/>
                    </a:lnTo>
                    <a:lnTo>
                      <a:pt x="42" y="242"/>
                    </a:lnTo>
                    <a:lnTo>
                      <a:pt x="40" y="230"/>
                    </a:lnTo>
                    <a:lnTo>
                      <a:pt x="38" y="227"/>
                    </a:lnTo>
                    <a:lnTo>
                      <a:pt x="42" y="258"/>
                    </a:lnTo>
                    <a:lnTo>
                      <a:pt x="37" y="227"/>
                    </a:lnTo>
                    <a:lnTo>
                      <a:pt x="40" y="242"/>
                    </a:lnTo>
                    <a:lnTo>
                      <a:pt x="37" y="238"/>
                    </a:lnTo>
                    <a:lnTo>
                      <a:pt x="39" y="251"/>
                    </a:lnTo>
                    <a:lnTo>
                      <a:pt x="46" y="295"/>
                    </a:lnTo>
                    <a:lnTo>
                      <a:pt x="52" y="322"/>
                    </a:lnTo>
                    <a:lnTo>
                      <a:pt x="46" y="295"/>
                    </a:lnTo>
                    <a:lnTo>
                      <a:pt x="39" y="253"/>
                    </a:lnTo>
                    <a:lnTo>
                      <a:pt x="37" y="251"/>
                    </a:lnTo>
                    <a:lnTo>
                      <a:pt x="37" y="261"/>
                    </a:lnTo>
                    <a:lnTo>
                      <a:pt x="42" y="290"/>
                    </a:lnTo>
                    <a:lnTo>
                      <a:pt x="37" y="264"/>
                    </a:lnTo>
                    <a:lnTo>
                      <a:pt x="35" y="255"/>
                    </a:lnTo>
                    <a:lnTo>
                      <a:pt x="38" y="278"/>
                    </a:lnTo>
                    <a:lnTo>
                      <a:pt x="35" y="274"/>
                    </a:lnTo>
                    <a:lnTo>
                      <a:pt x="36" y="292"/>
                    </a:lnTo>
                    <a:lnTo>
                      <a:pt x="34" y="284"/>
                    </a:lnTo>
                    <a:lnTo>
                      <a:pt x="33" y="291"/>
                    </a:lnTo>
                    <a:lnTo>
                      <a:pt x="33" y="310"/>
                    </a:lnTo>
                    <a:lnTo>
                      <a:pt x="45" y="403"/>
                    </a:lnTo>
                    <a:lnTo>
                      <a:pt x="32" y="310"/>
                    </a:lnTo>
                    <a:lnTo>
                      <a:pt x="32" y="290"/>
                    </a:lnTo>
                    <a:lnTo>
                      <a:pt x="32" y="277"/>
                    </a:lnTo>
                    <a:lnTo>
                      <a:pt x="29" y="284"/>
                    </a:lnTo>
                    <a:lnTo>
                      <a:pt x="7" y="345"/>
                    </a:lnTo>
                    <a:lnTo>
                      <a:pt x="30" y="278"/>
                    </a:lnTo>
                    <a:lnTo>
                      <a:pt x="32" y="261"/>
                    </a:lnTo>
                    <a:lnTo>
                      <a:pt x="30" y="264"/>
                    </a:lnTo>
                    <a:lnTo>
                      <a:pt x="33" y="244"/>
                    </a:lnTo>
                    <a:lnTo>
                      <a:pt x="30" y="252"/>
                    </a:lnTo>
                    <a:lnTo>
                      <a:pt x="26" y="282"/>
                    </a:lnTo>
                    <a:lnTo>
                      <a:pt x="30" y="250"/>
                    </a:lnTo>
                    <a:lnTo>
                      <a:pt x="32" y="236"/>
                    </a:lnTo>
                    <a:lnTo>
                      <a:pt x="31" y="236"/>
                    </a:lnTo>
                    <a:lnTo>
                      <a:pt x="29" y="244"/>
                    </a:lnTo>
                    <a:lnTo>
                      <a:pt x="23" y="260"/>
                    </a:lnTo>
                    <a:lnTo>
                      <a:pt x="5" y="272"/>
                    </a:lnTo>
                    <a:lnTo>
                      <a:pt x="23" y="258"/>
                    </a:lnTo>
                    <a:lnTo>
                      <a:pt x="30" y="238"/>
                    </a:lnTo>
                    <a:lnTo>
                      <a:pt x="31" y="223"/>
                    </a:lnTo>
                    <a:lnTo>
                      <a:pt x="29" y="223"/>
                    </a:lnTo>
                    <a:lnTo>
                      <a:pt x="31" y="208"/>
                    </a:lnTo>
                    <a:lnTo>
                      <a:pt x="28" y="212"/>
                    </a:lnTo>
                    <a:lnTo>
                      <a:pt x="15" y="240"/>
                    </a:lnTo>
                    <a:lnTo>
                      <a:pt x="28" y="211"/>
                    </a:lnTo>
                    <a:lnTo>
                      <a:pt x="31" y="193"/>
                    </a:lnTo>
                    <a:lnTo>
                      <a:pt x="28" y="198"/>
                    </a:lnTo>
                    <a:lnTo>
                      <a:pt x="30" y="184"/>
                    </a:lnTo>
                    <a:lnTo>
                      <a:pt x="26" y="193"/>
                    </a:lnTo>
                    <a:lnTo>
                      <a:pt x="29" y="172"/>
                    </a:lnTo>
                    <a:lnTo>
                      <a:pt x="26" y="183"/>
                    </a:lnTo>
                    <a:lnTo>
                      <a:pt x="15" y="228"/>
                    </a:lnTo>
                    <a:lnTo>
                      <a:pt x="26" y="183"/>
                    </a:lnTo>
                    <a:lnTo>
                      <a:pt x="29" y="157"/>
                    </a:lnTo>
                    <a:lnTo>
                      <a:pt x="26" y="162"/>
                    </a:lnTo>
                    <a:lnTo>
                      <a:pt x="7" y="187"/>
                    </a:lnTo>
                    <a:lnTo>
                      <a:pt x="26" y="161"/>
                    </a:lnTo>
                    <a:lnTo>
                      <a:pt x="29" y="138"/>
                    </a:lnTo>
                    <a:lnTo>
                      <a:pt x="26" y="142"/>
                    </a:lnTo>
                    <a:lnTo>
                      <a:pt x="28" y="129"/>
                    </a:lnTo>
                    <a:lnTo>
                      <a:pt x="26" y="133"/>
                    </a:lnTo>
                    <a:lnTo>
                      <a:pt x="16" y="197"/>
                    </a:lnTo>
                    <a:lnTo>
                      <a:pt x="26" y="128"/>
                    </a:lnTo>
                    <a:lnTo>
                      <a:pt x="26" y="111"/>
                    </a:lnTo>
                    <a:lnTo>
                      <a:pt x="23" y="119"/>
                    </a:lnTo>
                    <a:lnTo>
                      <a:pt x="18" y="155"/>
                    </a:lnTo>
                    <a:lnTo>
                      <a:pt x="24" y="108"/>
                    </a:lnTo>
                    <a:lnTo>
                      <a:pt x="26" y="94"/>
                    </a:lnTo>
                    <a:lnTo>
                      <a:pt x="23" y="100"/>
                    </a:lnTo>
                    <a:lnTo>
                      <a:pt x="16" y="129"/>
                    </a:lnTo>
                    <a:lnTo>
                      <a:pt x="0" y="145"/>
                    </a:lnTo>
                    <a:lnTo>
                      <a:pt x="16" y="127"/>
                    </a:lnTo>
                    <a:lnTo>
                      <a:pt x="23" y="96"/>
                    </a:lnTo>
                    <a:lnTo>
                      <a:pt x="23" y="76"/>
                    </a:lnTo>
                    <a:lnTo>
                      <a:pt x="21" y="86"/>
                    </a:lnTo>
                    <a:lnTo>
                      <a:pt x="22" y="68"/>
                    </a:lnTo>
                    <a:lnTo>
                      <a:pt x="11" y="115"/>
                    </a:lnTo>
                    <a:lnTo>
                      <a:pt x="21" y="65"/>
                    </a:lnTo>
                    <a:lnTo>
                      <a:pt x="23" y="51"/>
                    </a:lnTo>
                    <a:lnTo>
                      <a:pt x="19" y="62"/>
                    </a:lnTo>
                    <a:lnTo>
                      <a:pt x="20" y="40"/>
                    </a:lnTo>
                    <a:lnTo>
                      <a:pt x="15" y="50"/>
                    </a:lnTo>
                    <a:lnTo>
                      <a:pt x="0" y="88"/>
                    </a:lnTo>
                    <a:lnTo>
                      <a:pt x="15" y="49"/>
                    </a:lnTo>
                    <a:lnTo>
                      <a:pt x="18" y="27"/>
                    </a:lnTo>
                    <a:lnTo>
                      <a:pt x="15" y="33"/>
                    </a:lnTo>
                    <a:lnTo>
                      <a:pt x="16" y="16"/>
                    </a:lnTo>
                    <a:lnTo>
                      <a:pt x="14" y="21"/>
                    </a:lnTo>
                    <a:lnTo>
                      <a:pt x="13" y="8"/>
                    </a:lnTo>
                    <a:lnTo>
                      <a:pt x="14" y="3"/>
                    </a:lnTo>
                    <a:lnTo>
                      <a:pt x="15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grpSp>
            <p:nvGrpSpPr>
              <p:cNvPr id="1082" name="Group 38"/>
              <p:cNvGrpSpPr>
                <a:grpSpLocks/>
              </p:cNvGrpSpPr>
              <p:nvPr/>
            </p:nvGrpSpPr>
            <p:grpSpPr bwMode="auto">
              <a:xfrm>
                <a:off x="139" y="3607"/>
                <a:ext cx="217" cy="566"/>
                <a:chOff x="139" y="3607"/>
                <a:chExt cx="217" cy="566"/>
              </a:xfrm>
            </p:grpSpPr>
            <p:sp>
              <p:nvSpPr>
                <p:cNvPr id="1060" name="Freeform 36"/>
                <p:cNvSpPr>
                  <a:spLocks/>
                </p:cNvSpPr>
                <p:nvPr/>
              </p:nvSpPr>
              <p:spPr bwMode="ltGray">
                <a:xfrm>
                  <a:off x="308" y="3918"/>
                  <a:ext cx="48" cy="255"/>
                </a:xfrm>
                <a:custGeom>
                  <a:avLst/>
                  <a:gdLst/>
                  <a:ahLst/>
                  <a:cxnLst>
                    <a:cxn ang="0">
                      <a:pos x="37" y="0"/>
                    </a:cxn>
                    <a:cxn ang="0">
                      <a:pos x="34" y="5"/>
                    </a:cxn>
                    <a:cxn ang="0">
                      <a:pos x="18" y="50"/>
                    </a:cxn>
                    <a:cxn ang="0">
                      <a:pos x="9" y="92"/>
                    </a:cxn>
                    <a:cxn ang="0">
                      <a:pos x="0" y="145"/>
                    </a:cxn>
                    <a:cxn ang="0">
                      <a:pos x="0" y="203"/>
                    </a:cxn>
                    <a:cxn ang="0">
                      <a:pos x="4" y="254"/>
                    </a:cxn>
                    <a:cxn ang="0">
                      <a:pos x="9" y="254"/>
                    </a:cxn>
                    <a:cxn ang="0">
                      <a:pos x="4" y="203"/>
                    </a:cxn>
                    <a:cxn ang="0">
                      <a:pos x="4" y="161"/>
                    </a:cxn>
                    <a:cxn ang="0">
                      <a:pos x="14" y="115"/>
                    </a:cxn>
                    <a:cxn ang="0">
                      <a:pos x="28" y="69"/>
                    </a:cxn>
                    <a:cxn ang="0">
                      <a:pos x="47" y="11"/>
                    </a:cxn>
                    <a:cxn ang="0">
                      <a:pos x="37" y="0"/>
                    </a:cxn>
                  </a:cxnLst>
                  <a:rect l="0" t="0" r="r" b="b"/>
                  <a:pathLst>
                    <a:path w="48" h="255">
                      <a:moveTo>
                        <a:pt x="37" y="0"/>
                      </a:moveTo>
                      <a:lnTo>
                        <a:pt x="34" y="5"/>
                      </a:lnTo>
                      <a:lnTo>
                        <a:pt x="18" y="50"/>
                      </a:lnTo>
                      <a:lnTo>
                        <a:pt x="9" y="92"/>
                      </a:lnTo>
                      <a:lnTo>
                        <a:pt x="0" y="145"/>
                      </a:lnTo>
                      <a:lnTo>
                        <a:pt x="0" y="203"/>
                      </a:lnTo>
                      <a:lnTo>
                        <a:pt x="4" y="254"/>
                      </a:lnTo>
                      <a:lnTo>
                        <a:pt x="9" y="254"/>
                      </a:lnTo>
                      <a:lnTo>
                        <a:pt x="4" y="203"/>
                      </a:lnTo>
                      <a:lnTo>
                        <a:pt x="4" y="161"/>
                      </a:lnTo>
                      <a:lnTo>
                        <a:pt x="14" y="115"/>
                      </a:lnTo>
                      <a:lnTo>
                        <a:pt x="28" y="69"/>
                      </a:lnTo>
                      <a:lnTo>
                        <a:pt x="47" y="11"/>
                      </a:lnTo>
                      <a:lnTo>
                        <a:pt x="37" y="0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  <p:sp>
              <p:nvSpPr>
                <p:cNvPr id="1061" name="Freeform 37"/>
                <p:cNvSpPr>
                  <a:spLocks/>
                </p:cNvSpPr>
                <p:nvPr/>
              </p:nvSpPr>
              <p:spPr bwMode="ltGray">
                <a:xfrm>
                  <a:off x="139" y="3607"/>
                  <a:ext cx="186" cy="326"/>
                </a:xfrm>
                <a:custGeom>
                  <a:avLst/>
                  <a:gdLst/>
                  <a:ahLst/>
                  <a:cxnLst>
                    <a:cxn ang="0">
                      <a:pos x="84" y="8"/>
                    </a:cxn>
                    <a:cxn ang="0">
                      <a:pos x="13" y="14"/>
                    </a:cxn>
                    <a:cxn ang="0">
                      <a:pos x="79" y="14"/>
                    </a:cxn>
                    <a:cxn ang="0">
                      <a:pos x="68" y="28"/>
                    </a:cxn>
                    <a:cxn ang="0">
                      <a:pos x="68" y="34"/>
                    </a:cxn>
                    <a:cxn ang="0">
                      <a:pos x="36" y="49"/>
                    </a:cxn>
                    <a:cxn ang="0">
                      <a:pos x="60" y="43"/>
                    </a:cxn>
                    <a:cxn ang="0">
                      <a:pos x="60" y="51"/>
                    </a:cxn>
                    <a:cxn ang="0">
                      <a:pos x="66" y="54"/>
                    </a:cxn>
                    <a:cxn ang="0">
                      <a:pos x="8" y="88"/>
                    </a:cxn>
                    <a:cxn ang="0">
                      <a:pos x="63" y="71"/>
                    </a:cxn>
                    <a:cxn ang="0">
                      <a:pos x="49" y="94"/>
                    </a:cxn>
                    <a:cxn ang="0">
                      <a:pos x="8" y="109"/>
                    </a:cxn>
                    <a:cxn ang="0">
                      <a:pos x="52" y="97"/>
                    </a:cxn>
                    <a:cxn ang="0">
                      <a:pos x="18" y="122"/>
                    </a:cxn>
                    <a:cxn ang="0">
                      <a:pos x="39" y="111"/>
                    </a:cxn>
                    <a:cxn ang="0">
                      <a:pos x="52" y="109"/>
                    </a:cxn>
                    <a:cxn ang="0">
                      <a:pos x="52" y="117"/>
                    </a:cxn>
                    <a:cxn ang="0">
                      <a:pos x="44" y="133"/>
                    </a:cxn>
                    <a:cxn ang="0">
                      <a:pos x="5" y="154"/>
                    </a:cxn>
                    <a:cxn ang="0">
                      <a:pos x="49" y="136"/>
                    </a:cxn>
                    <a:cxn ang="0">
                      <a:pos x="42" y="160"/>
                    </a:cxn>
                    <a:cxn ang="0">
                      <a:pos x="32" y="174"/>
                    </a:cxn>
                    <a:cxn ang="0">
                      <a:pos x="36" y="174"/>
                    </a:cxn>
                    <a:cxn ang="0">
                      <a:pos x="36" y="182"/>
                    </a:cxn>
                    <a:cxn ang="0">
                      <a:pos x="8" y="202"/>
                    </a:cxn>
                    <a:cxn ang="0">
                      <a:pos x="32" y="199"/>
                    </a:cxn>
                    <a:cxn ang="0">
                      <a:pos x="32" y="202"/>
                    </a:cxn>
                    <a:cxn ang="0">
                      <a:pos x="34" y="211"/>
                    </a:cxn>
                    <a:cxn ang="0">
                      <a:pos x="28" y="228"/>
                    </a:cxn>
                    <a:cxn ang="0">
                      <a:pos x="34" y="237"/>
                    </a:cxn>
                    <a:cxn ang="0">
                      <a:pos x="36" y="273"/>
                    </a:cxn>
                    <a:cxn ang="0">
                      <a:pos x="42" y="228"/>
                    </a:cxn>
                    <a:cxn ang="0">
                      <a:pos x="86" y="325"/>
                    </a:cxn>
                    <a:cxn ang="0">
                      <a:pos x="60" y="211"/>
                    </a:cxn>
                    <a:cxn ang="0">
                      <a:pos x="60" y="208"/>
                    </a:cxn>
                    <a:cxn ang="0">
                      <a:pos x="63" y="199"/>
                    </a:cxn>
                    <a:cxn ang="0">
                      <a:pos x="100" y="256"/>
                    </a:cxn>
                    <a:cxn ang="0">
                      <a:pos x="76" y="225"/>
                    </a:cxn>
                    <a:cxn ang="0">
                      <a:pos x="68" y="174"/>
                    </a:cxn>
                    <a:cxn ang="0">
                      <a:pos x="70" y="160"/>
                    </a:cxn>
                    <a:cxn ang="0">
                      <a:pos x="84" y="193"/>
                    </a:cxn>
                    <a:cxn ang="0">
                      <a:pos x="76" y="142"/>
                    </a:cxn>
                    <a:cxn ang="0">
                      <a:pos x="89" y="133"/>
                    </a:cxn>
                    <a:cxn ang="0">
                      <a:pos x="100" y="168"/>
                    </a:cxn>
                    <a:cxn ang="0">
                      <a:pos x="86" y="109"/>
                    </a:cxn>
                    <a:cxn ang="0">
                      <a:pos x="89" y="102"/>
                    </a:cxn>
                    <a:cxn ang="0">
                      <a:pos x="92" y="74"/>
                    </a:cxn>
                    <a:cxn ang="0">
                      <a:pos x="105" y="76"/>
                    </a:cxn>
                    <a:cxn ang="0">
                      <a:pos x="152" y="151"/>
                    </a:cxn>
                    <a:cxn ang="0">
                      <a:pos x="118" y="109"/>
                    </a:cxn>
                    <a:cxn ang="0">
                      <a:pos x="100" y="49"/>
                    </a:cxn>
                    <a:cxn ang="0">
                      <a:pos x="105" y="38"/>
                    </a:cxn>
                    <a:cxn ang="0">
                      <a:pos x="128" y="71"/>
                    </a:cxn>
                    <a:cxn ang="0">
                      <a:pos x="123" y="68"/>
                    </a:cxn>
                    <a:cxn ang="0">
                      <a:pos x="113" y="22"/>
                    </a:cxn>
                    <a:cxn ang="0">
                      <a:pos x="142" y="68"/>
                    </a:cxn>
                    <a:cxn ang="0">
                      <a:pos x="123" y="46"/>
                    </a:cxn>
                    <a:cxn ang="0">
                      <a:pos x="108" y="2"/>
                    </a:cxn>
                  </a:cxnLst>
                  <a:rect l="0" t="0" r="r" b="b"/>
                  <a:pathLst>
                    <a:path w="186" h="326">
                      <a:moveTo>
                        <a:pt x="104" y="4"/>
                      </a:moveTo>
                      <a:lnTo>
                        <a:pt x="92" y="0"/>
                      </a:lnTo>
                      <a:lnTo>
                        <a:pt x="84" y="8"/>
                      </a:lnTo>
                      <a:lnTo>
                        <a:pt x="76" y="11"/>
                      </a:lnTo>
                      <a:lnTo>
                        <a:pt x="58" y="14"/>
                      </a:lnTo>
                      <a:lnTo>
                        <a:pt x="13" y="14"/>
                      </a:lnTo>
                      <a:lnTo>
                        <a:pt x="58" y="16"/>
                      </a:lnTo>
                      <a:lnTo>
                        <a:pt x="70" y="11"/>
                      </a:lnTo>
                      <a:lnTo>
                        <a:pt x="79" y="14"/>
                      </a:lnTo>
                      <a:lnTo>
                        <a:pt x="68" y="19"/>
                      </a:lnTo>
                      <a:lnTo>
                        <a:pt x="76" y="19"/>
                      </a:lnTo>
                      <a:lnTo>
                        <a:pt x="68" y="28"/>
                      </a:lnTo>
                      <a:lnTo>
                        <a:pt x="10" y="76"/>
                      </a:lnTo>
                      <a:lnTo>
                        <a:pt x="70" y="28"/>
                      </a:lnTo>
                      <a:lnTo>
                        <a:pt x="68" y="34"/>
                      </a:lnTo>
                      <a:lnTo>
                        <a:pt x="60" y="43"/>
                      </a:lnTo>
                      <a:lnTo>
                        <a:pt x="52" y="46"/>
                      </a:lnTo>
                      <a:lnTo>
                        <a:pt x="36" y="49"/>
                      </a:lnTo>
                      <a:lnTo>
                        <a:pt x="10" y="43"/>
                      </a:lnTo>
                      <a:lnTo>
                        <a:pt x="52" y="49"/>
                      </a:lnTo>
                      <a:lnTo>
                        <a:pt x="60" y="43"/>
                      </a:lnTo>
                      <a:lnTo>
                        <a:pt x="68" y="40"/>
                      </a:lnTo>
                      <a:lnTo>
                        <a:pt x="66" y="49"/>
                      </a:lnTo>
                      <a:lnTo>
                        <a:pt x="60" y="51"/>
                      </a:lnTo>
                      <a:lnTo>
                        <a:pt x="8" y="79"/>
                      </a:lnTo>
                      <a:lnTo>
                        <a:pt x="60" y="54"/>
                      </a:lnTo>
                      <a:lnTo>
                        <a:pt x="66" y="54"/>
                      </a:lnTo>
                      <a:lnTo>
                        <a:pt x="60" y="62"/>
                      </a:lnTo>
                      <a:lnTo>
                        <a:pt x="52" y="71"/>
                      </a:lnTo>
                      <a:lnTo>
                        <a:pt x="8" y="88"/>
                      </a:lnTo>
                      <a:lnTo>
                        <a:pt x="58" y="68"/>
                      </a:lnTo>
                      <a:lnTo>
                        <a:pt x="60" y="68"/>
                      </a:lnTo>
                      <a:lnTo>
                        <a:pt x="63" y="71"/>
                      </a:lnTo>
                      <a:lnTo>
                        <a:pt x="52" y="82"/>
                      </a:lnTo>
                      <a:lnTo>
                        <a:pt x="63" y="79"/>
                      </a:lnTo>
                      <a:lnTo>
                        <a:pt x="49" y="94"/>
                      </a:lnTo>
                      <a:lnTo>
                        <a:pt x="39" y="102"/>
                      </a:lnTo>
                      <a:lnTo>
                        <a:pt x="18" y="109"/>
                      </a:lnTo>
                      <a:lnTo>
                        <a:pt x="8" y="109"/>
                      </a:lnTo>
                      <a:lnTo>
                        <a:pt x="26" y="106"/>
                      </a:lnTo>
                      <a:lnTo>
                        <a:pt x="47" y="99"/>
                      </a:lnTo>
                      <a:lnTo>
                        <a:pt x="52" y="97"/>
                      </a:lnTo>
                      <a:lnTo>
                        <a:pt x="47" y="106"/>
                      </a:lnTo>
                      <a:lnTo>
                        <a:pt x="36" y="117"/>
                      </a:lnTo>
                      <a:lnTo>
                        <a:pt x="18" y="122"/>
                      </a:lnTo>
                      <a:lnTo>
                        <a:pt x="0" y="128"/>
                      </a:lnTo>
                      <a:lnTo>
                        <a:pt x="23" y="120"/>
                      </a:lnTo>
                      <a:lnTo>
                        <a:pt x="39" y="111"/>
                      </a:lnTo>
                      <a:lnTo>
                        <a:pt x="52" y="102"/>
                      </a:lnTo>
                      <a:lnTo>
                        <a:pt x="55" y="99"/>
                      </a:lnTo>
                      <a:lnTo>
                        <a:pt x="52" y="109"/>
                      </a:lnTo>
                      <a:lnTo>
                        <a:pt x="58" y="106"/>
                      </a:lnTo>
                      <a:lnTo>
                        <a:pt x="63" y="109"/>
                      </a:lnTo>
                      <a:lnTo>
                        <a:pt x="52" y="117"/>
                      </a:lnTo>
                      <a:lnTo>
                        <a:pt x="52" y="122"/>
                      </a:lnTo>
                      <a:lnTo>
                        <a:pt x="39" y="133"/>
                      </a:lnTo>
                      <a:lnTo>
                        <a:pt x="44" y="133"/>
                      </a:lnTo>
                      <a:lnTo>
                        <a:pt x="39" y="140"/>
                      </a:lnTo>
                      <a:lnTo>
                        <a:pt x="21" y="151"/>
                      </a:lnTo>
                      <a:lnTo>
                        <a:pt x="5" y="154"/>
                      </a:lnTo>
                      <a:lnTo>
                        <a:pt x="28" y="147"/>
                      </a:lnTo>
                      <a:lnTo>
                        <a:pt x="42" y="140"/>
                      </a:lnTo>
                      <a:lnTo>
                        <a:pt x="49" y="136"/>
                      </a:lnTo>
                      <a:lnTo>
                        <a:pt x="49" y="145"/>
                      </a:lnTo>
                      <a:lnTo>
                        <a:pt x="49" y="147"/>
                      </a:lnTo>
                      <a:lnTo>
                        <a:pt x="42" y="160"/>
                      </a:lnTo>
                      <a:lnTo>
                        <a:pt x="34" y="168"/>
                      </a:lnTo>
                      <a:lnTo>
                        <a:pt x="39" y="168"/>
                      </a:lnTo>
                      <a:lnTo>
                        <a:pt x="32" y="174"/>
                      </a:lnTo>
                      <a:lnTo>
                        <a:pt x="5" y="188"/>
                      </a:lnTo>
                      <a:lnTo>
                        <a:pt x="23" y="179"/>
                      </a:lnTo>
                      <a:lnTo>
                        <a:pt x="36" y="174"/>
                      </a:lnTo>
                      <a:lnTo>
                        <a:pt x="36" y="182"/>
                      </a:lnTo>
                      <a:lnTo>
                        <a:pt x="28" y="185"/>
                      </a:lnTo>
                      <a:lnTo>
                        <a:pt x="36" y="182"/>
                      </a:lnTo>
                      <a:lnTo>
                        <a:pt x="36" y="188"/>
                      </a:lnTo>
                      <a:lnTo>
                        <a:pt x="32" y="193"/>
                      </a:lnTo>
                      <a:lnTo>
                        <a:pt x="8" y="202"/>
                      </a:lnTo>
                      <a:lnTo>
                        <a:pt x="28" y="193"/>
                      </a:lnTo>
                      <a:lnTo>
                        <a:pt x="28" y="196"/>
                      </a:lnTo>
                      <a:lnTo>
                        <a:pt x="32" y="199"/>
                      </a:lnTo>
                      <a:lnTo>
                        <a:pt x="8" y="219"/>
                      </a:lnTo>
                      <a:lnTo>
                        <a:pt x="26" y="204"/>
                      </a:lnTo>
                      <a:lnTo>
                        <a:pt x="32" y="202"/>
                      </a:lnTo>
                      <a:lnTo>
                        <a:pt x="34" y="208"/>
                      </a:lnTo>
                      <a:lnTo>
                        <a:pt x="28" y="213"/>
                      </a:lnTo>
                      <a:lnTo>
                        <a:pt x="34" y="211"/>
                      </a:lnTo>
                      <a:lnTo>
                        <a:pt x="28" y="228"/>
                      </a:lnTo>
                      <a:lnTo>
                        <a:pt x="5" y="248"/>
                      </a:lnTo>
                      <a:lnTo>
                        <a:pt x="28" y="228"/>
                      </a:lnTo>
                      <a:lnTo>
                        <a:pt x="26" y="237"/>
                      </a:lnTo>
                      <a:lnTo>
                        <a:pt x="34" y="228"/>
                      </a:lnTo>
                      <a:lnTo>
                        <a:pt x="34" y="237"/>
                      </a:lnTo>
                      <a:lnTo>
                        <a:pt x="36" y="276"/>
                      </a:lnTo>
                      <a:lnTo>
                        <a:pt x="60" y="325"/>
                      </a:lnTo>
                      <a:lnTo>
                        <a:pt x="36" y="273"/>
                      </a:lnTo>
                      <a:lnTo>
                        <a:pt x="36" y="253"/>
                      </a:lnTo>
                      <a:lnTo>
                        <a:pt x="39" y="239"/>
                      </a:lnTo>
                      <a:lnTo>
                        <a:pt x="42" y="228"/>
                      </a:lnTo>
                      <a:lnTo>
                        <a:pt x="47" y="208"/>
                      </a:lnTo>
                      <a:lnTo>
                        <a:pt x="52" y="216"/>
                      </a:lnTo>
                      <a:lnTo>
                        <a:pt x="86" y="325"/>
                      </a:lnTo>
                      <a:lnTo>
                        <a:pt x="55" y="216"/>
                      </a:lnTo>
                      <a:lnTo>
                        <a:pt x="55" y="204"/>
                      </a:lnTo>
                      <a:lnTo>
                        <a:pt x="60" y="211"/>
                      </a:lnTo>
                      <a:lnTo>
                        <a:pt x="66" y="316"/>
                      </a:lnTo>
                      <a:lnTo>
                        <a:pt x="63" y="225"/>
                      </a:lnTo>
                      <a:lnTo>
                        <a:pt x="60" y="208"/>
                      </a:lnTo>
                      <a:lnTo>
                        <a:pt x="58" y="202"/>
                      </a:lnTo>
                      <a:lnTo>
                        <a:pt x="60" y="188"/>
                      </a:lnTo>
                      <a:lnTo>
                        <a:pt x="63" y="199"/>
                      </a:lnTo>
                      <a:lnTo>
                        <a:pt x="70" y="222"/>
                      </a:lnTo>
                      <a:lnTo>
                        <a:pt x="79" y="237"/>
                      </a:lnTo>
                      <a:lnTo>
                        <a:pt x="100" y="256"/>
                      </a:lnTo>
                      <a:lnTo>
                        <a:pt x="145" y="294"/>
                      </a:lnTo>
                      <a:lnTo>
                        <a:pt x="86" y="239"/>
                      </a:lnTo>
                      <a:lnTo>
                        <a:pt x="76" y="225"/>
                      </a:lnTo>
                      <a:lnTo>
                        <a:pt x="70" y="216"/>
                      </a:lnTo>
                      <a:lnTo>
                        <a:pt x="66" y="204"/>
                      </a:lnTo>
                      <a:lnTo>
                        <a:pt x="68" y="174"/>
                      </a:lnTo>
                      <a:lnTo>
                        <a:pt x="70" y="182"/>
                      </a:lnTo>
                      <a:lnTo>
                        <a:pt x="70" y="165"/>
                      </a:lnTo>
                      <a:lnTo>
                        <a:pt x="70" y="160"/>
                      </a:lnTo>
                      <a:lnTo>
                        <a:pt x="76" y="174"/>
                      </a:lnTo>
                      <a:lnTo>
                        <a:pt x="126" y="279"/>
                      </a:lnTo>
                      <a:lnTo>
                        <a:pt x="84" y="193"/>
                      </a:lnTo>
                      <a:lnTo>
                        <a:pt x="79" y="185"/>
                      </a:lnTo>
                      <a:lnTo>
                        <a:pt x="76" y="174"/>
                      </a:lnTo>
                      <a:lnTo>
                        <a:pt x="76" y="142"/>
                      </a:lnTo>
                      <a:lnTo>
                        <a:pt x="79" y="145"/>
                      </a:lnTo>
                      <a:lnTo>
                        <a:pt x="81" y="128"/>
                      </a:lnTo>
                      <a:lnTo>
                        <a:pt x="89" y="133"/>
                      </a:lnTo>
                      <a:lnTo>
                        <a:pt x="128" y="251"/>
                      </a:lnTo>
                      <a:lnTo>
                        <a:pt x="108" y="193"/>
                      </a:lnTo>
                      <a:lnTo>
                        <a:pt x="100" y="168"/>
                      </a:lnTo>
                      <a:lnTo>
                        <a:pt x="89" y="145"/>
                      </a:lnTo>
                      <a:lnTo>
                        <a:pt x="89" y="131"/>
                      </a:lnTo>
                      <a:lnTo>
                        <a:pt x="86" y="109"/>
                      </a:lnTo>
                      <a:lnTo>
                        <a:pt x="92" y="111"/>
                      </a:lnTo>
                      <a:lnTo>
                        <a:pt x="113" y="228"/>
                      </a:lnTo>
                      <a:lnTo>
                        <a:pt x="89" y="102"/>
                      </a:lnTo>
                      <a:lnTo>
                        <a:pt x="89" y="91"/>
                      </a:lnTo>
                      <a:lnTo>
                        <a:pt x="92" y="99"/>
                      </a:lnTo>
                      <a:lnTo>
                        <a:pt x="92" y="74"/>
                      </a:lnTo>
                      <a:lnTo>
                        <a:pt x="97" y="82"/>
                      </a:lnTo>
                      <a:lnTo>
                        <a:pt x="97" y="68"/>
                      </a:lnTo>
                      <a:lnTo>
                        <a:pt x="105" y="76"/>
                      </a:lnTo>
                      <a:lnTo>
                        <a:pt x="116" y="106"/>
                      </a:lnTo>
                      <a:lnTo>
                        <a:pt x="128" y="122"/>
                      </a:lnTo>
                      <a:lnTo>
                        <a:pt x="152" y="151"/>
                      </a:lnTo>
                      <a:lnTo>
                        <a:pt x="166" y="177"/>
                      </a:lnTo>
                      <a:lnTo>
                        <a:pt x="128" y="122"/>
                      </a:lnTo>
                      <a:lnTo>
                        <a:pt x="118" y="109"/>
                      </a:lnTo>
                      <a:lnTo>
                        <a:pt x="108" y="88"/>
                      </a:lnTo>
                      <a:lnTo>
                        <a:pt x="105" y="74"/>
                      </a:lnTo>
                      <a:lnTo>
                        <a:pt x="100" y="49"/>
                      </a:lnTo>
                      <a:lnTo>
                        <a:pt x="102" y="51"/>
                      </a:lnTo>
                      <a:lnTo>
                        <a:pt x="108" y="49"/>
                      </a:lnTo>
                      <a:lnTo>
                        <a:pt x="105" y="38"/>
                      </a:lnTo>
                      <a:lnTo>
                        <a:pt x="110" y="49"/>
                      </a:lnTo>
                      <a:lnTo>
                        <a:pt x="116" y="60"/>
                      </a:lnTo>
                      <a:lnTo>
                        <a:pt x="128" y="71"/>
                      </a:lnTo>
                      <a:lnTo>
                        <a:pt x="148" y="82"/>
                      </a:lnTo>
                      <a:lnTo>
                        <a:pt x="185" y="111"/>
                      </a:lnTo>
                      <a:lnTo>
                        <a:pt x="123" y="68"/>
                      </a:lnTo>
                      <a:lnTo>
                        <a:pt x="116" y="57"/>
                      </a:lnTo>
                      <a:lnTo>
                        <a:pt x="113" y="51"/>
                      </a:lnTo>
                      <a:lnTo>
                        <a:pt x="113" y="22"/>
                      </a:lnTo>
                      <a:lnTo>
                        <a:pt x="118" y="31"/>
                      </a:lnTo>
                      <a:lnTo>
                        <a:pt x="126" y="46"/>
                      </a:lnTo>
                      <a:lnTo>
                        <a:pt x="142" y="68"/>
                      </a:lnTo>
                      <a:lnTo>
                        <a:pt x="163" y="91"/>
                      </a:lnTo>
                      <a:lnTo>
                        <a:pt x="168" y="102"/>
                      </a:lnTo>
                      <a:lnTo>
                        <a:pt x="123" y="46"/>
                      </a:lnTo>
                      <a:lnTo>
                        <a:pt x="118" y="25"/>
                      </a:lnTo>
                      <a:lnTo>
                        <a:pt x="120" y="11"/>
                      </a:lnTo>
                      <a:lnTo>
                        <a:pt x="108" y="2"/>
                      </a:lnTo>
                      <a:lnTo>
                        <a:pt x="104" y="4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</p:grpSp>
          <p:sp>
            <p:nvSpPr>
              <p:cNvPr id="1063" name="Freeform 39"/>
              <p:cNvSpPr>
                <a:spLocks/>
              </p:cNvSpPr>
              <p:nvPr/>
            </p:nvSpPr>
            <p:spPr bwMode="ltGray">
              <a:xfrm>
                <a:off x="43" y="3130"/>
                <a:ext cx="108" cy="566"/>
              </a:xfrm>
              <a:custGeom>
                <a:avLst/>
                <a:gdLst/>
                <a:ahLst/>
                <a:cxnLst>
                  <a:cxn ang="0">
                    <a:pos x="48" y="15"/>
                  </a:cxn>
                  <a:cxn ang="0">
                    <a:pos x="8" y="24"/>
                  </a:cxn>
                  <a:cxn ang="0">
                    <a:pos x="45" y="24"/>
                  </a:cxn>
                  <a:cxn ang="0">
                    <a:pos x="38" y="50"/>
                  </a:cxn>
                  <a:cxn ang="0">
                    <a:pos x="38" y="59"/>
                  </a:cxn>
                  <a:cxn ang="0">
                    <a:pos x="20" y="83"/>
                  </a:cxn>
                  <a:cxn ang="0">
                    <a:pos x="35" y="75"/>
                  </a:cxn>
                  <a:cxn ang="0">
                    <a:pos x="35" y="90"/>
                  </a:cxn>
                  <a:cxn ang="0">
                    <a:pos x="38" y="94"/>
                  </a:cxn>
                  <a:cxn ang="0">
                    <a:pos x="3" y="154"/>
                  </a:cxn>
                  <a:cxn ang="0">
                    <a:pos x="36" y="124"/>
                  </a:cxn>
                  <a:cxn ang="0">
                    <a:pos x="28" y="163"/>
                  </a:cxn>
                  <a:cxn ang="0">
                    <a:pos x="3" y="188"/>
                  </a:cxn>
                  <a:cxn ang="0">
                    <a:pos x="30" y="168"/>
                  </a:cxn>
                  <a:cxn ang="0">
                    <a:pos x="10" y="214"/>
                  </a:cxn>
                  <a:cxn ang="0">
                    <a:pos x="21" y="192"/>
                  </a:cxn>
                  <a:cxn ang="0">
                    <a:pos x="30" y="188"/>
                  </a:cxn>
                  <a:cxn ang="0">
                    <a:pos x="30" y="203"/>
                  </a:cxn>
                  <a:cxn ang="0">
                    <a:pos x="26" y="232"/>
                  </a:cxn>
                  <a:cxn ang="0">
                    <a:pos x="2" y="267"/>
                  </a:cxn>
                  <a:cxn ang="0">
                    <a:pos x="28" y="238"/>
                  </a:cxn>
                  <a:cxn ang="0">
                    <a:pos x="24" y="278"/>
                  </a:cxn>
                  <a:cxn ang="0">
                    <a:pos x="18" y="302"/>
                  </a:cxn>
                  <a:cxn ang="0">
                    <a:pos x="20" y="302"/>
                  </a:cxn>
                  <a:cxn ang="0">
                    <a:pos x="20" y="318"/>
                  </a:cxn>
                  <a:cxn ang="0">
                    <a:pos x="3" y="351"/>
                  </a:cxn>
                  <a:cxn ang="0">
                    <a:pos x="18" y="347"/>
                  </a:cxn>
                  <a:cxn ang="0">
                    <a:pos x="18" y="351"/>
                  </a:cxn>
                  <a:cxn ang="0">
                    <a:pos x="19" y="367"/>
                  </a:cxn>
                  <a:cxn ang="0">
                    <a:pos x="16" y="396"/>
                  </a:cxn>
                  <a:cxn ang="0">
                    <a:pos x="19" y="411"/>
                  </a:cxn>
                  <a:cxn ang="0">
                    <a:pos x="20" y="475"/>
                  </a:cxn>
                  <a:cxn ang="0">
                    <a:pos x="24" y="396"/>
                  </a:cxn>
                  <a:cxn ang="0">
                    <a:pos x="50" y="565"/>
                  </a:cxn>
                  <a:cxn ang="0">
                    <a:pos x="35" y="367"/>
                  </a:cxn>
                  <a:cxn ang="0">
                    <a:pos x="35" y="362"/>
                  </a:cxn>
                  <a:cxn ang="0">
                    <a:pos x="36" y="347"/>
                  </a:cxn>
                  <a:cxn ang="0">
                    <a:pos x="58" y="446"/>
                  </a:cxn>
                  <a:cxn ang="0">
                    <a:pos x="44" y="391"/>
                  </a:cxn>
                  <a:cxn ang="0">
                    <a:pos x="38" y="302"/>
                  </a:cxn>
                  <a:cxn ang="0">
                    <a:pos x="40" y="278"/>
                  </a:cxn>
                  <a:cxn ang="0">
                    <a:pos x="48" y="336"/>
                  </a:cxn>
                  <a:cxn ang="0">
                    <a:pos x="44" y="248"/>
                  </a:cxn>
                  <a:cxn ang="0">
                    <a:pos x="52" y="232"/>
                  </a:cxn>
                  <a:cxn ang="0">
                    <a:pos x="58" y="292"/>
                  </a:cxn>
                  <a:cxn ang="0">
                    <a:pos x="50" y="188"/>
                  </a:cxn>
                  <a:cxn ang="0">
                    <a:pos x="52" y="177"/>
                  </a:cxn>
                  <a:cxn ang="0">
                    <a:pos x="53" y="128"/>
                  </a:cxn>
                  <a:cxn ang="0">
                    <a:pos x="61" y="135"/>
                  </a:cxn>
                  <a:cxn ang="0">
                    <a:pos x="88" y="263"/>
                  </a:cxn>
                  <a:cxn ang="0">
                    <a:pos x="68" y="188"/>
                  </a:cxn>
                  <a:cxn ang="0">
                    <a:pos x="58" y="83"/>
                  </a:cxn>
                  <a:cxn ang="0">
                    <a:pos x="61" y="65"/>
                  </a:cxn>
                  <a:cxn ang="0">
                    <a:pos x="74" y="124"/>
                  </a:cxn>
                  <a:cxn ang="0">
                    <a:pos x="71" y="118"/>
                  </a:cxn>
                  <a:cxn ang="0">
                    <a:pos x="65" y="40"/>
                  </a:cxn>
                  <a:cxn ang="0">
                    <a:pos x="82" y="118"/>
                  </a:cxn>
                  <a:cxn ang="0">
                    <a:pos x="71" y="79"/>
                  </a:cxn>
                  <a:cxn ang="0">
                    <a:pos x="62" y="4"/>
                  </a:cxn>
                </a:cxnLst>
                <a:rect l="0" t="0" r="r" b="b"/>
                <a:pathLst>
                  <a:path w="108" h="566">
                    <a:moveTo>
                      <a:pt x="60" y="7"/>
                    </a:moveTo>
                    <a:lnTo>
                      <a:pt x="53" y="0"/>
                    </a:lnTo>
                    <a:lnTo>
                      <a:pt x="48" y="15"/>
                    </a:lnTo>
                    <a:lnTo>
                      <a:pt x="44" y="19"/>
                    </a:lnTo>
                    <a:lnTo>
                      <a:pt x="33" y="24"/>
                    </a:lnTo>
                    <a:lnTo>
                      <a:pt x="8" y="24"/>
                    </a:lnTo>
                    <a:lnTo>
                      <a:pt x="33" y="29"/>
                    </a:lnTo>
                    <a:lnTo>
                      <a:pt x="40" y="19"/>
                    </a:lnTo>
                    <a:lnTo>
                      <a:pt x="45" y="24"/>
                    </a:lnTo>
                    <a:lnTo>
                      <a:pt x="38" y="35"/>
                    </a:lnTo>
                    <a:lnTo>
                      <a:pt x="44" y="35"/>
                    </a:lnTo>
                    <a:lnTo>
                      <a:pt x="38" y="50"/>
                    </a:lnTo>
                    <a:lnTo>
                      <a:pt x="5" y="135"/>
                    </a:lnTo>
                    <a:lnTo>
                      <a:pt x="40" y="50"/>
                    </a:lnTo>
                    <a:lnTo>
                      <a:pt x="38" y="59"/>
                    </a:lnTo>
                    <a:lnTo>
                      <a:pt x="35" y="75"/>
                    </a:lnTo>
                    <a:lnTo>
                      <a:pt x="30" y="79"/>
                    </a:lnTo>
                    <a:lnTo>
                      <a:pt x="20" y="83"/>
                    </a:lnTo>
                    <a:lnTo>
                      <a:pt x="5" y="75"/>
                    </a:lnTo>
                    <a:lnTo>
                      <a:pt x="30" y="83"/>
                    </a:lnTo>
                    <a:lnTo>
                      <a:pt x="35" y="75"/>
                    </a:lnTo>
                    <a:lnTo>
                      <a:pt x="38" y="68"/>
                    </a:lnTo>
                    <a:lnTo>
                      <a:pt x="38" y="83"/>
                    </a:lnTo>
                    <a:lnTo>
                      <a:pt x="35" y="90"/>
                    </a:lnTo>
                    <a:lnTo>
                      <a:pt x="3" y="139"/>
                    </a:lnTo>
                    <a:lnTo>
                      <a:pt x="35" y="94"/>
                    </a:lnTo>
                    <a:lnTo>
                      <a:pt x="38" y="94"/>
                    </a:lnTo>
                    <a:lnTo>
                      <a:pt x="35" y="108"/>
                    </a:lnTo>
                    <a:lnTo>
                      <a:pt x="30" y="124"/>
                    </a:lnTo>
                    <a:lnTo>
                      <a:pt x="3" y="154"/>
                    </a:lnTo>
                    <a:lnTo>
                      <a:pt x="33" y="118"/>
                    </a:lnTo>
                    <a:lnTo>
                      <a:pt x="35" y="118"/>
                    </a:lnTo>
                    <a:lnTo>
                      <a:pt x="36" y="124"/>
                    </a:lnTo>
                    <a:lnTo>
                      <a:pt x="30" y="143"/>
                    </a:lnTo>
                    <a:lnTo>
                      <a:pt x="36" y="139"/>
                    </a:lnTo>
                    <a:lnTo>
                      <a:pt x="28" y="163"/>
                    </a:lnTo>
                    <a:lnTo>
                      <a:pt x="21" y="177"/>
                    </a:lnTo>
                    <a:lnTo>
                      <a:pt x="10" y="188"/>
                    </a:lnTo>
                    <a:lnTo>
                      <a:pt x="3" y="188"/>
                    </a:lnTo>
                    <a:lnTo>
                      <a:pt x="15" y="183"/>
                    </a:lnTo>
                    <a:lnTo>
                      <a:pt x="27" y="173"/>
                    </a:lnTo>
                    <a:lnTo>
                      <a:pt x="30" y="168"/>
                    </a:lnTo>
                    <a:lnTo>
                      <a:pt x="27" y="183"/>
                    </a:lnTo>
                    <a:lnTo>
                      <a:pt x="20" y="203"/>
                    </a:lnTo>
                    <a:lnTo>
                      <a:pt x="10" y="214"/>
                    </a:lnTo>
                    <a:lnTo>
                      <a:pt x="0" y="221"/>
                    </a:lnTo>
                    <a:lnTo>
                      <a:pt x="13" y="208"/>
                    </a:lnTo>
                    <a:lnTo>
                      <a:pt x="21" y="192"/>
                    </a:lnTo>
                    <a:lnTo>
                      <a:pt x="30" y="177"/>
                    </a:lnTo>
                    <a:lnTo>
                      <a:pt x="31" y="173"/>
                    </a:lnTo>
                    <a:lnTo>
                      <a:pt x="30" y="188"/>
                    </a:lnTo>
                    <a:lnTo>
                      <a:pt x="33" y="183"/>
                    </a:lnTo>
                    <a:lnTo>
                      <a:pt x="36" y="188"/>
                    </a:lnTo>
                    <a:lnTo>
                      <a:pt x="30" y="203"/>
                    </a:lnTo>
                    <a:lnTo>
                      <a:pt x="30" y="214"/>
                    </a:lnTo>
                    <a:lnTo>
                      <a:pt x="21" y="232"/>
                    </a:lnTo>
                    <a:lnTo>
                      <a:pt x="26" y="232"/>
                    </a:lnTo>
                    <a:lnTo>
                      <a:pt x="21" y="243"/>
                    </a:lnTo>
                    <a:lnTo>
                      <a:pt x="11" y="263"/>
                    </a:lnTo>
                    <a:lnTo>
                      <a:pt x="2" y="267"/>
                    </a:lnTo>
                    <a:lnTo>
                      <a:pt x="16" y="256"/>
                    </a:lnTo>
                    <a:lnTo>
                      <a:pt x="24" y="243"/>
                    </a:lnTo>
                    <a:lnTo>
                      <a:pt x="28" y="238"/>
                    </a:lnTo>
                    <a:lnTo>
                      <a:pt x="28" y="252"/>
                    </a:lnTo>
                    <a:lnTo>
                      <a:pt x="28" y="256"/>
                    </a:lnTo>
                    <a:lnTo>
                      <a:pt x="24" y="278"/>
                    </a:lnTo>
                    <a:lnTo>
                      <a:pt x="19" y="292"/>
                    </a:lnTo>
                    <a:lnTo>
                      <a:pt x="21" y="292"/>
                    </a:lnTo>
                    <a:lnTo>
                      <a:pt x="18" y="302"/>
                    </a:lnTo>
                    <a:lnTo>
                      <a:pt x="2" y="327"/>
                    </a:lnTo>
                    <a:lnTo>
                      <a:pt x="13" y="312"/>
                    </a:lnTo>
                    <a:lnTo>
                      <a:pt x="20" y="302"/>
                    </a:lnTo>
                    <a:lnTo>
                      <a:pt x="20" y="318"/>
                    </a:lnTo>
                    <a:lnTo>
                      <a:pt x="16" y="321"/>
                    </a:lnTo>
                    <a:lnTo>
                      <a:pt x="20" y="318"/>
                    </a:lnTo>
                    <a:lnTo>
                      <a:pt x="20" y="327"/>
                    </a:lnTo>
                    <a:lnTo>
                      <a:pt x="18" y="336"/>
                    </a:lnTo>
                    <a:lnTo>
                      <a:pt x="3" y="351"/>
                    </a:lnTo>
                    <a:lnTo>
                      <a:pt x="16" y="336"/>
                    </a:lnTo>
                    <a:lnTo>
                      <a:pt x="16" y="343"/>
                    </a:lnTo>
                    <a:lnTo>
                      <a:pt x="18" y="347"/>
                    </a:lnTo>
                    <a:lnTo>
                      <a:pt x="3" y="381"/>
                    </a:lnTo>
                    <a:lnTo>
                      <a:pt x="15" y="356"/>
                    </a:lnTo>
                    <a:lnTo>
                      <a:pt x="18" y="351"/>
                    </a:lnTo>
                    <a:lnTo>
                      <a:pt x="19" y="362"/>
                    </a:lnTo>
                    <a:lnTo>
                      <a:pt x="16" y="372"/>
                    </a:lnTo>
                    <a:lnTo>
                      <a:pt x="19" y="367"/>
                    </a:lnTo>
                    <a:lnTo>
                      <a:pt x="16" y="396"/>
                    </a:lnTo>
                    <a:lnTo>
                      <a:pt x="2" y="429"/>
                    </a:lnTo>
                    <a:lnTo>
                      <a:pt x="16" y="396"/>
                    </a:lnTo>
                    <a:lnTo>
                      <a:pt x="15" y="411"/>
                    </a:lnTo>
                    <a:lnTo>
                      <a:pt x="19" y="396"/>
                    </a:lnTo>
                    <a:lnTo>
                      <a:pt x="19" y="411"/>
                    </a:lnTo>
                    <a:lnTo>
                      <a:pt x="20" y="481"/>
                    </a:lnTo>
                    <a:lnTo>
                      <a:pt x="35" y="565"/>
                    </a:lnTo>
                    <a:lnTo>
                      <a:pt x="20" y="475"/>
                    </a:lnTo>
                    <a:lnTo>
                      <a:pt x="20" y="440"/>
                    </a:lnTo>
                    <a:lnTo>
                      <a:pt x="21" y="416"/>
                    </a:lnTo>
                    <a:lnTo>
                      <a:pt x="24" y="396"/>
                    </a:lnTo>
                    <a:lnTo>
                      <a:pt x="27" y="362"/>
                    </a:lnTo>
                    <a:lnTo>
                      <a:pt x="30" y="376"/>
                    </a:lnTo>
                    <a:lnTo>
                      <a:pt x="50" y="565"/>
                    </a:lnTo>
                    <a:lnTo>
                      <a:pt x="31" y="376"/>
                    </a:lnTo>
                    <a:lnTo>
                      <a:pt x="31" y="356"/>
                    </a:lnTo>
                    <a:lnTo>
                      <a:pt x="35" y="367"/>
                    </a:lnTo>
                    <a:lnTo>
                      <a:pt x="38" y="551"/>
                    </a:lnTo>
                    <a:lnTo>
                      <a:pt x="36" y="391"/>
                    </a:lnTo>
                    <a:lnTo>
                      <a:pt x="35" y="362"/>
                    </a:lnTo>
                    <a:lnTo>
                      <a:pt x="33" y="351"/>
                    </a:lnTo>
                    <a:lnTo>
                      <a:pt x="35" y="327"/>
                    </a:lnTo>
                    <a:lnTo>
                      <a:pt x="36" y="347"/>
                    </a:lnTo>
                    <a:lnTo>
                      <a:pt x="40" y="387"/>
                    </a:lnTo>
                    <a:lnTo>
                      <a:pt x="45" y="411"/>
                    </a:lnTo>
                    <a:lnTo>
                      <a:pt x="58" y="446"/>
                    </a:lnTo>
                    <a:lnTo>
                      <a:pt x="83" y="511"/>
                    </a:lnTo>
                    <a:lnTo>
                      <a:pt x="50" y="416"/>
                    </a:lnTo>
                    <a:lnTo>
                      <a:pt x="44" y="391"/>
                    </a:lnTo>
                    <a:lnTo>
                      <a:pt x="40" y="376"/>
                    </a:lnTo>
                    <a:lnTo>
                      <a:pt x="38" y="356"/>
                    </a:lnTo>
                    <a:lnTo>
                      <a:pt x="38" y="302"/>
                    </a:lnTo>
                    <a:lnTo>
                      <a:pt x="40" y="318"/>
                    </a:lnTo>
                    <a:lnTo>
                      <a:pt x="40" y="287"/>
                    </a:lnTo>
                    <a:lnTo>
                      <a:pt x="40" y="278"/>
                    </a:lnTo>
                    <a:lnTo>
                      <a:pt x="44" y="302"/>
                    </a:lnTo>
                    <a:lnTo>
                      <a:pt x="73" y="485"/>
                    </a:lnTo>
                    <a:lnTo>
                      <a:pt x="48" y="336"/>
                    </a:lnTo>
                    <a:lnTo>
                      <a:pt x="45" y="321"/>
                    </a:lnTo>
                    <a:lnTo>
                      <a:pt x="44" y="302"/>
                    </a:lnTo>
                    <a:lnTo>
                      <a:pt x="44" y="248"/>
                    </a:lnTo>
                    <a:lnTo>
                      <a:pt x="45" y="252"/>
                    </a:lnTo>
                    <a:lnTo>
                      <a:pt x="46" y="221"/>
                    </a:lnTo>
                    <a:lnTo>
                      <a:pt x="52" y="232"/>
                    </a:lnTo>
                    <a:lnTo>
                      <a:pt x="74" y="436"/>
                    </a:lnTo>
                    <a:lnTo>
                      <a:pt x="62" y="336"/>
                    </a:lnTo>
                    <a:lnTo>
                      <a:pt x="58" y="292"/>
                    </a:lnTo>
                    <a:lnTo>
                      <a:pt x="52" y="252"/>
                    </a:lnTo>
                    <a:lnTo>
                      <a:pt x="52" y="228"/>
                    </a:lnTo>
                    <a:lnTo>
                      <a:pt x="50" y="188"/>
                    </a:lnTo>
                    <a:lnTo>
                      <a:pt x="53" y="192"/>
                    </a:lnTo>
                    <a:lnTo>
                      <a:pt x="65" y="396"/>
                    </a:lnTo>
                    <a:lnTo>
                      <a:pt x="52" y="177"/>
                    </a:lnTo>
                    <a:lnTo>
                      <a:pt x="52" y="159"/>
                    </a:lnTo>
                    <a:lnTo>
                      <a:pt x="53" y="173"/>
                    </a:lnTo>
                    <a:lnTo>
                      <a:pt x="53" y="128"/>
                    </a:lnTo>
                    <a:lnTo>
                      <a:pt x="56" y="143"/>
                    </a:lnTo>
                    <a:lnTo>
                      <a:pt x="56" y="118"/>
                    </a:lnTo>
                    <a:lnTo>
                      <a:pt x="61" y="135"/>
                    </a:lnTo>
                    <a:lnTo>
                      <a:pt x="68" y="183"/>
                    </a:lnTo>
                    <a:lnTo>
                      <a:pt x="74" y="214"/>
                    </a:lnTo>
                    <a:lnTo>
                      <a:pt x="88" y="263"/>
                    </a:lnTo>
                    <a:lnTo>
                      <a:pt x="96" y="308"/>
                    </a:lnTo>
                    <a:lnTo>
                      <a:pt x="74" y="214"/>
                    </a:lnTo>
                    <a:lnTo>
                      <a:pt x="68" y="188"/>
                    </a:lnTo>
                    <a:lnTo>
                      <a:pt x="62" y="154"/>
                    </a:lnTo>
                    <a:lnTo>
                      <a:pt x="61" y="128"/>
                    </a:lnTo>
                    <a:lnTo>
                      <a:pt x="58" y="83"/>
                    </a:lnTo>
                    <a:lnTo>
                      <a:pt x="60" y="90"/>
                    </a:lnTo>
                    <a:lnTo>
                      <a:pt x="62" y="83"/>
                    </a:lnTo>
                    <a:lnTo>
                      <a:pt x="61" y="65"/>
                    </a:lnTo>
                    <a:lnTo>
                      <a:pt x="63" y="83"/>
                    </a:lnTo>
                    <a:lnTo>
                      <a:pt x="68" y="104"/>
                    </a:lnTo>
                    <a:lnTo>
                      <a:pt x="74" y="124"/>
                    </a:lnTo>
                    <a:lnTo>
                      <a:pt x="86" y="143"/>
                    </a:lnTo>
                    <a:lnTo>
                      <a:pt x="107" y="192"/>
                    </a:lnTo>
                    <a:lnTo>
                      <a:pt x="71" y="118"/>
                    </a:lnTo>
                    <a:lnTo>
                      <a:pt x="68" y="99"/>
                    </a:lnTo>
                    <a:lnTo>
                      <a:pt x="65" y="90"/>
                    </a:lnTo>
                    <a:lnTo>
                      <a:pt x="65" y="40"/>
                    </a:lnTo>
                    <a:lnTo>
                      <a:pt x="68" y="55"/>
                    </a:lnTo>
                    <a:lnTo>
                      <a:pt x="73" y="79"/>
                    </a:lnTo>
                    <a:lnTo>
                      <a:pt x="82" y="118"/>
                    </a:lnTo>
                    <a:lnTo>
                      <a:pt x="95" y="159"/>
                    </a:lnTo>
                    <a:lnTo>
                      <a:pt x="98" y="177"/>
                    </a:lnTo>
                    <a:lnTo>
                      <a:pt x="71" y="79"/>
                    </a:lnTo>
                    <a:lnTo>
                      <a:pt x="68" y="44"/>
                    </a:lnTo>
                    <a:lnTo>
                      <a:pt x="70" y="19"/>
                    </a:lnTo>
                    <a:lnTo>
                      <a:pt x="62" y="4"/>
                    </a:lnTo>
                    <a:lnTo>
                      <a:pt x="60" y="7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grpSp>
            <p:nvGrpSpPr>
              <p:cNvPr id="1084" name="Group 47"/>
              <p:cNvGrpSpPr>
                <a:grpSpLocks/>
              </p:cNvGrpSpPr>
              <p:nvPr/>
            </p:nvGrpSpPr>
            <p:grpSpPr bwMode="auto">
              <a:xfrm>
                <a:off x="117" y="2718"/>
                <a:ext cx="332" cy="1514"/>
                <a:chOff x="117" y="2718"/>
                <a:chExt cx="332" cy="1514"/>
              </a:xfrm>
            </p:grpSpPr>
            <p:sp>
              <p:nvSpPr>
                <p:cNvPr id="1064" name="Freeform 40"/>
                <p:cNvSpPr>
                  <a:spLocks/>
                </p:cNvSpPr>
                <p:nvPr/>
              </p:nvSpPr>
              <p:spPr bwMode="ltGray">
                <a:xfrm>
                  <a:off x="167" y="3861"/>
                  <a:ext cx="28" cy="371"/>
                </a:xfrm>
                <a:custGeom>
                  <a:avLst/>
                  <a:gdLst/>
                  <a:ahLst/>
                  <a:cxnLst>
                    <a:cxn ang="0">
                      <a:pos x="21" y="0"/>
                    </a:cxn>
                    <a:cxn ang="0">
                      <a:pos x="19" y="7"/>
                    </a:cxn>
                    <a:cxn ang="0">
                      <a:pos x="11" y="72"/>
                    </a:cxn>
                    <a:cxn ang="0">
                      <a:pos x="5" y="135"/>
                    </a:cxn>
                    <a:cxn ang="0">
                      <a:pos x="0" y="212"/>
                    </a:cxn>
                    <a:cxn ang="0">
                      <a:pos x="0" y="296"/>
                    </a:cxn>
                    <a:cxn ang="0">
                      <a:pos x="3" y="370"/>
                    </a:cxn>
                    <a:cxn ang="0">
                      <a:pos x="5" y="370"/>
                    </a:cxn>
                    <a:cxn ang="0">
                      <a:pos x="3" y="296"/>
                    </a:cxn>
                    <a:cxn ang="0">
                      <a:pos x="3" y="234"/>
                    </a:cxn>
                    <a:cxn ang="0">
                      <a:pos x="8" y="167"/>
                    </a:cxn>
                    <a:cxn ang="0">
                      <a:pos x="15" y="101"/>
                    </a:cxn>
                    <a:cxn ang="0">
                      <a:pos x="27" y="16"/>
                    </a:cxn>
                    <a:cxn ang="0">
                      <a:pos x="21" y="0"/>
                    </a:cxn>
                  </a:cxnLst>
                  <a:rect l="0" t="0" r="r" b="b"/>
                  <a:pathLst>
                    <a:path w="28" h="371">
                      <a:moveTo>
                        <a:pt x="21" y="0"/>
                      </a:moveTo>
                      <a:lnTo>
                        <a:pt x="19" y="7"/>
                      </a:lnTo>
                      <a:lnTo>
                        <a:pt x="11" y="72"/>
                      </a:lnTo>
                      <a:lnTo>
                        <a:pt x="5" y="135"/>
                      </a:lnTo>
                      <a:lnTo>
                        <a:pt x="0" y="212"/>
                      </a:lnTo>
                      <a:lnTo>
                        <a:pt x="0" y="296"/>
                      </a:lnTo>
                      <a:lnTo>
                        <a:pt x="3" y="370"/>
                      </a:lnTo>
                      <a:lnTo>
                        <a:pt x="5" y="370"/>
                      </a:lnTo>
                      <a:lnTo>
                        <a:pt x="3" y="296"/>
                      </a:lnTo>
                      <a:lnTo>
                        <a:pt x="3" y="234"/>
                      </a:lnTo>
                      <a:lnTo>
                        <a:pt x="8" y="167"/>
                      </a:lnTo>
                      <a:lnTo>
                        <a:pt x="15" y="101"/>
                      </a:lnTo>
                      <a:lnTo>
                        <a:pt x="27" y="16"/>
                      </a:lnTo>
                      <a:lnTo>
                        <a:pt x="21" y="0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  <p:sp>
              <p:nvSpPr>
                <p:cNvPr id="1065" name="Freeform 41"/>
                <p:cNvSpPr>
                  <a:spLocks/>
                </p:cNvSpPr>
                <p:nvPr/>
              </p:nvSpPr>
              <p:spPr bwMode="ltGray">
                <a:xfrm>
                  <a:off x="117" y="3482"/>
                  <a:ext cx="88" cy="450"/>
                </a:xfrm>
                <a:custGeom>
                  <a:avLst/>
                  <a:gdLst/>
                  <a:ahLst/>
                  <a:cxnLst>
                    <a:cxn ang="0">
                      <a:pos x="86" y="70"/>
                    </a:cxn>
                    <a:cxn ang="0">
                      <a:pos x="79" y="40"/>
                    </a:cxn>
                    <a:cxn ang="0">
                      <a:pos x="76" y="29"/>
                    </a:cxn>
                    <a:cxn ang="0">
                      <a:pos x="70" y="18"/>
                    </a:cxn>
                    <a:cxn ang="0">
                      <a:pos x="64" y="10"/>
                    </a:cxn>
                    <a:cxn ang="0">
                      <a:pos x="56" y="1"/>
                    </a:cxn>
                    <a:cxn ang="0">
                      <a:pos x="49" y="0"/>
                    </a:cxn>
                    <a:cxn ang="0">
                      <a:pos x="42" y="4"/>
                    </a:cxn>
                    <a:cxn ang="0">
                      <a:pos x="35" y="8"/>
                    </a:cxn>
                    <a:cxn ang="0">
                      <a:pos x="27" y="16"/>
                    </a:cxn>
                    <a:cxn ang="0">
                      <a:pos x="22" y="33"/>
                    </a:cxn>
                    <a:cxn ang="0">
                      <a:pos x="17" y="57"/>
                    </a:cxn>
                    <a:cxn ang="0">
                      <a:pos x="12" y="76"/>
                    </a:cxn>
                    <a:cxn ang="0">
                      <a:pos x="7" y="95"/>
                    </a:cxn>
                    <a:cxn ang="0">
                      <a:pos x="2" y="121"/>
                    </a:cxn>
                    <a:cxn ang="0">
                      <a:pos x="0" y="175"/>
                    </a:cxn>
                    <a:cxn ang="0">
                      <a:pos x="0" y="216"/>
                    </a:cxn>
                    <a:cxn ang="0">
                      <a:pos x="5" y="275"/>
                    </a:cxn>
                    <a:cxn ang="0">
                      <a:pos x="12" y="327"/>
                    </a:cxn>
                    <a:cxn ang="0">
                      <a:pos x="27" y="449"/>
                    </a:cxn>
                    <a:cxn ang="0">
                      <a:pos x="21" y="318"/>
                    </a:cxn>
                    <a:cxn ang="0">
                      <a:pos x="18" y="273"/>
                    </a:cxn>
                    <a:cxn ang="0">
                      <a:pos x="15" y="232"/>
                    </a:cxn>
                    <a:cxn ang="0">
                      <a:pos x="15" y="190"/>
                    </a:cxn>
                    <a:cxn ang="0">
                      <a:pos x="17" y="143"/>
                    </a:cxn>
                    <a:cxn ang="0">
                      <a:pos x="19" y="106"/>
                    </a:cxn>
                    <a:cxn ang="0">
                      <a:pos x="23" y="62"/>
                    </a:cxn>
                    <a:cxn ang="0">
                      <a:pos x="29" y="40"/>
                    </a:cxn>
                    <a:cxn ang="0">
                      <a:pos x="37" y="32"/>
                    </a:cxn>
                    <a:cxn ang="0">
                      <a:pos x="59" y="27"/>
                    </a:cxn>
                    <a:cxn ang="0">
                      <a:pos x="72" y="42"/>
                    </a:cxn>
                    <a:cxn ang="0">
                      <a:pos x="87" y="75"/>
                    </a:cxn>
                    <a:cxn ang="0">
                      <a:pos x="86" y="70"/>
                    </a:cxn>
                  </a:cxnLst>
                  <a:rect l="0" t="0" r="r" b="b"/>
                  <a:pathLst>
                    <a:path w="88" h="450">
                      <a:moveTo>
                        <a:pt x="86" y="70"/>
                      </a:moveTo>
                      <a:lnTo>
                        <a:pt x="79" y="40"/>
                      </a:lnTo>
                      <a:lnTo>
                        <a:pt x="76" y="29"/>
                      </a:lnTo>
                      <a:lnTo>
                        <a:pt x="70" y="18"/>
                      </a:lnTo>
                      <a:lnTo>
                        <a:pt x="64" y="10"/>
                      </a:lnTo>
                      <a:lnTo>
                        <a:pt x="56" y="1"/>
                      </a:lnTo>
                      <a:lnTo>
                        <a:pt x="49" y="0"/>
                      </a:lnTo>
                      <a:lnTo>
                        <a:pt x="42" y="4"/>
                      </a:lnTo>
                      <a:lnTo>
                        <a:pt x="35" y="8"/>
                      </a:lnTo>
                      <a:lnTo>
                        <a:pt x="27" y="16"/>
                      </a:lnTo>
                      <a:lnTo>
                        <a:pt x="22" y="33"/>
                      </a:lnTo>
                      <a:lnTo>
                        <a:pt x="17" y="57"/>
                      </a:lnTo>
                      <a:lnTo>
                        <a:pt x="12" y="76"/>
                      </a:lnTo>
                      <a:lnTo>
                        <a:pt x="7" y="95"/>
                      </a:lnTo>
                      <a:lnTo>
                        <a:pt x="2" y="121"/>
                      </a:lnTo>
                      <a:lnTo>
                        <a:pt x="0" y="175"/>
                      </a:lnTo>
                      <a:lnTo>
                        <a:pt x="0" y="216"/>
                      </a:lnTo>
                      <a:lnTo>
                        <a:pt x="5" y="275"/>
                      </a:lnTo>
                      <a:lnTo>
                        <a:pt x="12" y="327"/>
                      </a:lnTo>
                      <a:lnTo>
                        <a:pt x="27" y="449"/>
                      </a:lnTo>
                      <a:lnTo>
                        <a:pt x="21" y="318"/>
                      </a:lnTo>
                      <a:lnTo>
                        <a:pt x="18" y="273"/>
                      </a:lnTo>
                      <a:lnTo>
                        <a:pt x="15" y="232"/>
                      </a:lnTo>
                      <a:lnTo>
                        <a:pt x="15" y="190"/>
                      </a:lnTo>
                      <a:lnTo>
                        <a:pt x="17" y="143"/>
                      </a:lnTo>
                      <a:lnTo>
                        <a:pt x="19" y="106"/>
                      </a:lnTo>
                      <a:lnTo>
                        <a:pt x="23" y="62"/>
                      </a:lnTo>
                      <a:lnTo>
                        <a:pt x="29" y="40"/>
                      </a:lnTo>
                      <a:lnTo>
                        <a:pt x="37" y="32"/>
                      </a:lnTo>
                      <a:lnTo>
                        <a:pt x="59" y="27"/>
                      </a:lnTo>
                      <a:lnTo>
                        <a:pt x="72" y="42"/>
                      </a:lnTo>
                      <a:lnTo>
                        <a:pt x="87" y="75"/>
                      </a:lnTo>
                      <a:lnTo>
                        <a:pt x="86" y="70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  <p:grpSp>
              <p:nvGrpSpPr>
                <p:cNvPr id="10" name="Group 44"/>
                <p:cNvGrpSpPr>
                  <a:grpSpLocks/>
                </p:cNvGrpSpPr>
                <p:nvPr/>
              </p:nvGrpSpPr>
              <p:grpSpPr bwMode="auto">
                <a:xfrm>
                  <a:off x="231" y="2718"/>
                  <a:ext cx="218" cy="641"/>
                  <a:chOff x="231" y="2718"/>
                  <a:chExt cx="218" cy="641"/>
                </a:xfrm>
              </p:grpSpPr>
              <p:sp>
                <p:nvSpPr>
                  <p:cNvPr id="1066" name="Freeform 42"/>
                  <p:cNvSpPr>
                    <a:spLocks/>
                  </p:cNvSpPr>
                  <p:nvPr/>
                </p:nvSpPr>
                <p:spPr bwMode="ltGray">
                  <a:xfrm>
                    <a:off x="231" y="2718"/>
                    <a:ext cx="122" cy="641"/>
                  </a:xfrm>
                  <a:custGeom>
                    <a:avLst/>
                    <a:gdLst/>
                    <a:ahLst/>
                    <a:cxnLst>
                      <a:cxn ang="0">
                        <a:pos x="114" y="14"/>
                      </a:cxn>
                      <a:cxn ang="0">
                        <a:pos x="112" y="0"/>
                      </a:cxn>
                      <a:cxn ang="0">
                        <a:pos x="104" y="5"/>
                      </a:cxn>
                      <a:cxn ang="0">
                        <a:pos x="99" y="22"/>
                      </a:cxn>
                      <a:cxn ang="0">
                        <a:pos x="3" y="140"/>
                      </a:cxn>
                      <a:cxn ang="0">
                        <a:pos x="89" y="57"/>
                      </a:cxn>
                      <a:cxn ang="0">
                        <a:pos x="90" y="73"/>
                      </a:cxn>
                      <a:cxn ang="0">
                        <a:pos x="47" y="173"/>
                      </a:cxn>
                      <a:cxn ang="0">
                        <a:pos x="100" y="93"/>
                      </a:cxn>
                      <a:cxn ang="0">
                        <a:pos x="93" y="126"/>
                      </a:cxn>
                      <a:cxn ang="0">
                        <a:pos x="76" y="181"/>
                      </a:cxn>
                      <a:cxn ang="0">
                        <a:pos x="26" y="326"/>
                      </a:cxn>
                      <a:cxn ang="0">
                        <a:pos x="28" y="315"/>
                      </a:cxn>
                      <a:cxn ang="0">
                        <a:pos x="61" y="224"/>
                      </a:cxn>
                      <a:cxn ang="0">
                        <a:pos x="87" y="154"/>
                      </a:cxn>
                      <a:cxn ang="0">
                        <a:pos x="99" y="120"/>
                      </a:cxn>
                      <a:cxn ang="0">
                        <a:pos x="101" y="132"/>
                      </a:cxn>
                      <a:cxn ang="0">
                        <a:pos x="87" y="176"/>
                      </a:cxn>
                      <a:cxn ang="0">
                        <a:pos x="67" y="237"/>
                      </a:cxn>
                      <a:cxn ang="0">
                        <a:pos x="93" y="154"/>
                      </a:cxn>
                      <a:cxn ang="0">
                        <a:pos x="101" y="132"/>
                      </a:cxn>
                      <a:cxn ang="0">
                        <a:pos x="102" y="156"/>
                      </a:cxn>
                      <a:cxn ang="0">
                        <a:pos x="93" y="198"/>
                      </a:cxn>
                      <a:cxn ang="0">
                        <a:pos x="67" y="254"/>
                      </a:cxn>
                      <a:cxn ang="0">
                        <a:pos x="44" y="305"/>
                      </a:cxn>
                      <a:cxn ang="0">
                        <a:pos x="70" y="253"/>
                      </a:cxn>
                      <a:cxn ang="0">
                        <a:pos x="97" y="193"/>
                      </a:cxn>
                      <a:cxn ang="0">
                        <a:pos x="96" y="213"/>
                      </a:cxn>
                      <a:cxn ang="0">
                        <a:pos x="97" y="248"/>
                      </a:cxn>
                      <a:cxn ang="0">
                        <a:pos x="92" y="266"/>
                      </a:cxn>
                      <a:cxn ang="0">
                        <a:pos x="71" y="317"/>
                      </a:cxn>
                      <a:cxn ang="0">
                        <a:pos x="30" y="399"/>
                      </a:cxn>
                      <a:cxn ang="0">
                        <a:pos x="36" y="381"/>
                      </a:cxn>
                      <a:cxn ang="0">
                        <a:pos x="87" y="282"/>
                      </a:cxn>
                      <a:cxn ang="0">
                        <a:pos x="103" y="239"/>
                      </a:cxn>
                      <a:cxn ang="0">
                        <a:pos x="62" y="367"/>
                      </a:cxn>
                      <a:cxn ang="0">
                        <a:pos x="102" y="277"/>
                      </a:cxn>
                      <a:cxn ang="0">
                        <a:pos x="101" y="313"/>
                      </a:cxn>
                      <a:cxn ang="0">
                        <a:pos x="81" y="399"/>
                      </a:cxn>
                      <a:cxn ang="0">
                        <a:pos x="46" y="460"/>
                      </a:cxn>
                      <a:cxn ang="0">
                        <a:pos x="14" y="515"/>
                      </a:cxn>
                      <a:cxn ang="0">
                        <a:pos x="63" y="438"/>
                      </a:cxn>
                      <a:cxn ang="0">
                        <a:pos x="83" y="393"/>
                      </a:cxn>
                      <a:cxn ang="0">
                        <a:pos x="101" y="328"/>
                      </a:cxn>
                      <a:cxn ang="0">
                        <a:pos x="99" y="357"/>
                      </a:cxn>
                      <a:cxn ang="0">
                        <a:pos x="98" y="386"/>
                      </a:cxn>
                      <a:cxn ang="0">
                        <a:pos x="99" y="415"/>
                      </a:cxn>
                      <a:cxn ang="0">
                        <a:pos x="81" y="471"/>
                      </a:cxn>
                      <a:cxn ang="0">
                        <a:pos x="47" y="521"/>
                      </a:cxn>
                      <a:cxn ang="0">
                        <a:pos x="50" y="517"/>
                      </a:cxn>
                      <a:cxn ang="0">
                        <a:pos x="91" y="449"/>
                      </a:cxn>
                      <a:cxn ang="0">
                        <a:pos x="89" y="466"/>
                      </a:cxn>
                      <a:cxn ang="0">
                        <a:pos x="91" y="476"/>
                      </a:cxn>
                      <a:cxn ang="0">
                        <a:pos x="93" y="492"/>
                      </a:cxn>
                      <a:cxn ang="0">
                        <a:pos x="73" y="544"/>
                      </a:cxn>
                      <a:cxn ang="0">
                        <a:pos x="50" y="555"/>
                      </a:cxn>
                      <a:cxn ang="0">
                        <a:pos x="91" y="510"/>
                      </a:cxn>
                      <a:cxn ang="0">
                        <a:pos x="89" y="536"/>
                      </a:cxn>
                      <a:cxn ang="0">
                        <a:pos x="92" y="550"/>
                      </a:cxn>
                      <a:cxn ang="0">
                        <a:pos x="44" y="640"/>
                      </a:cxn>
                      <a:cxn ang="0">
                        <a:pos x="89" y="571"/>
                      </a:cxn>
                      <a:cxn ang="0">
                        <a:pos x="98" y="546"/>
                      </a:cxn>
                      <a:cxn ang="0">
                        <a:pos x="105" y="523"/>
                      </a:cxn>
                    </a:cxnLst>
                    <a:rect l="0" t="0" r="r" b="b"/>
                    <a:pathLst>
                      <a:path w="122" h="641">
                        <a:moveTo>
                          <a:pt x="112" y="49"/>
                        </a:moveTo>
                        <a:lnTo>
                          <a:pt x="114" y="14"/>
                        </a:lnTo>
                        <a:lnTo>
                          <a:pt x="121" y="12"/>
                        </a:lnTo>
                        <a:lnTo>
                          <a:pt x="112" y="0"/>
                        </a:lnTo>
                        <a:lnTo>
                          <a:pt x="109" y="0"/>
                        </a:lnTo>
                        <a:lnTo>
                          <a:pt x="104" y="5"/>
                        </a:lnTo>
                        <a:lnTo>
                          <a:pt x="104" y="16"/>
                        </a:lnTo>
                        <a:lnTo>
                          <a:pt x="99" y="22"/>
                        </a:lnTo>
                        <a:lnTo>
                          <a:pt x="59" y="114"/>
                        </a:lnTo>
                        <a:lnTo>
                          <a:pt x="3" y="140"/>
                        </a:lnTo>
                        <a:lnTo>
                          <a:pt x="58" y="113"/>
                        </a:lnTo>
                        <a:lnTo>
                          <a:pt x="89" y="57"/>
                        </a:lnTo>
                        <a:lnTo>
                          <a:pt x="99" y="49"/>
                        </a:lnTo>
                        <a:lnTo>
                          <a:pt x="90" y="73"/>
                        </a:lnTo>
                        <a:lnTo>
                          <a:pt x="99" y="74"/>
                        </a:lnTo>
                        <a:lnTo>
                          <a:pt x="47" y="173"/>
                        </a:lnTo>
                        <a:lnTo>
                          <a:pt x="83" y="111"/>
                        </a:lnTo>
                        <a:lnTo>
                          <a:pt x="100" y="93"/>
                        </a:lnTo>
                        <a:lnTo>
                          <a:pt x="99" y="106"/>
                        </a:lnTo>
                        <a:lnTo>
                          <a:pt x="93" y="126"/>
                        </a:lnTo>
                        <a:lnTo>
                          <a:pt x="89" y="143"/>
                        </a:lnTo>
                        <a:lnTo>
                          <a:pt x="76" y="181"/>
                        </a:lnTo>
                        <a:lnTo>
                          <a:pt x="54" y="248"/>
                        </a:lnTo>
                        <a:lnTo>
                          <a:pt x="26" y="326"/>
                        </a:lnTo>
                        <a:lnTo>
                          <a:pt x="3" y="381"/>
                        </a:lnTo>
                        <a:lnTo>
                          <a:pt x="28" y="315"/>
                        </a:lnTo>
                        <a:lnTo>
                          <a:pt x="42" y="275"/>
                        </a:lnTo>
                        <a:lnTo>
                          <a:pt x="61" y="224"/>
                        </a:lnTo>
                        <a:lnTo>
                          <a:pt x="71" y="193"/>
                        </a:lnTo>
                        <a:lnTo>
                          <a:pt x="87" y="154"/>
                        </a:lnTo>
                        <a:lnTo>
                          <a:pt x="93" y="136"/>
                        </a:lnTo>
                        <a:lnTo>
                          <a:pt x="99" y="120"/>
                        </a:lnTo>
                        <a:lnTo>
                          <a:pt x="95" y="122"/>
                        </a:lnTo>
                        <a:lnTo>
                          <a:pt x="101" y="132"/>
                        </a:lnTo>
                        <a:lnTo>
                          <a:pt x="95" y="143"/>
                        </a:lnTo>
                        <a:lnTo>
                          <a:pt x="87" y="176"/>
                        </a:lnTo>
                        <a:lnTo>
                          <a:pt x="78" y="210"/>
                        </a:lnTo>
                        <a:lnTo>
                          <a:pt x="67" y="237"/>
                        </a:lnTo>
                        <a:lnTo>
                          <a:pt x="85" y="181"/>
                        </a:lnTo>
                        <a:lnTo>
                          <a:pt x="93" y="154"/>
                        </a:lnTo>
                        <a:lnTo>
                          <a:pt x="99" y="132"/>
                        </a:lnTo>
                        <a:lnTo>
                          <a:pt x="101" y="132"/>
                        </a:lnTo>
                        <a:lnTo>
                          <a:pt x="97" y="164"/>
                        </a:lnTo>
                        <a:lnTo>
                          <a:pt x="102" y="156"/>
                        </a:lnTo>
                        <a:lnTo>
                          <a:pt x="99" y="176"/>
                        </a:lnTo>
                        <a:lnTo>
                          <a:pt x="93" y="198"/>
                        </a:lnTo>
                        <a:lnTo>
                          <a:pt x="81" y="231"/>
                        </a:lnTo>
                        <a:lnTo>
                          <a:pt x="67" y="254"/>
                        </a:lnTo>
                        <a:lnTo>
                          <a:pt x="54" y="282"/>
                        </a:lnTo>
                        <a:lnTo>
                          <a:pt x="44" y="305"/>
                        </a:lnTo>
                        <a:lnTo>
                          <a:pt x="50" y="293"/>
                        </a:lnTo>
                        <a:lnTo>
                          <a:pt x="70" y="253"/>
                        </a:lnTo>
                        <a:lnTo>
                          <a:pt x="93" y="204"/>
                        </a:lnTo>
                        <a:lnTo>
                          <a:pt x="97" y="193"/>
                        </a:lnTo>
                        <a:lnTo>
                          <a:pt x="101" y="176"/>
                        </a:lnTo>
                        <a:lnTo>
                          <a:pt x="96" y="213"/>
                        </a:lnTo>
                        <a:lnTo>
                          <a:pt x="105" y="199"/>
                        </a:lnTo>
                        <a:lnTo>
                          <a:pt x="97" y="248"/>
                        </a:lnTo>
                        <a:lnTo>
                          <a:pt x="95" y="259"/>
                        </a:lnTo>
                        <a:lnTo>
                          <a:pt x="92" y="266"/>
                        </a:lnTo>
                        <a:lnTo>
                          <a:pt x="82" y="292"/>
                        </a:lnTo>
                        <a:lnTo>
                          <a:pt x="71" y="317"/>
                        </a:lnTo>
                        <a:lnTo>
                          <a:pt x="50" y="359"/>
                        </a:lnTo>
                        <a:lnTo>
                          <a:pt x="30" y="399"/>
                        </a:lnTo>
                        <a:lnTo>
                          <a:pt x="0" y="454"/>
                        </a:lnTo>
                        <a:lnTo>
                          <a:pt x="36" y="381"/>
                        </a:lnTo>
                        <a:lnTo>
                          <a:pt x="73" y="310"/>
                        </a:lnTo>
                        <a:lnTo>
                          <a:pt x="87" y="282"/>
                        </a:lnTo>
                        <a:lnTo>
                          <a:pt x="95" y="252"/>
                        </a:lnTo>
                        <a:lnTo>
                          <a:pt x="103" y="239"/>
                        </a:lnTo>
                        <a:lnTo>
                          <a:pt x="104" y="240"/>
                        </a:lnTo>
                        <a:lnTo>
                          <a:pt x="62" y="367"/>
                        </a:lnTo>
                        <a:lnTo>
                          <a:pt x="95" y="280"/>
                        </a:lnTo>
                        <a:lnTo>
                          <a:pt x="102" y="277"/>
                        </a:lnTo>
                        <a:lnTo>
                          <a:pt x="93" y="324"/>
                        </a:lnTo>
                        <a:lnTo>
                          <a:pt x="101" y="313"/>
                        </a:lnTo>
                        <a:lnTo>
                          <a:pt x="89" y="365"/>
                        </a:lnTo>
                        <a:lnTo>
                          <a:pt x="81" y="399"/>
                        </a:lnTo>
                        <a:lnTo>
                          <a:pt x="67" y="426"/>
                        </a:lnTo>
                        <a:lnTo>
                          <a:pt x="46" y="460"/>
                        </a:lnTo>
                        <a:lnTo>
                          <a:pt x="28" y="492"/>
                        </a:lnTo>
                        <a:lnTo>
                          <a:pt x="14" y="515"/>
                        </a:lnTo>
                        <a:lnTo>
                          <a:pt x="3" y="527"/>
                        </a:lnTo>
                        <a:lnTo>
                          <a:pt x="63" y="438"/>
                        </a:lnTo>
                        <a:lnTo>
                          <a:pt x="76" y="411"/>
                        </a:lnTo>
                        <a:lnTo>
                          <a:pt x="83" y="393"/>
                        </a:lnTo>
                        <a:lnTo>
                          <a:pt x="92" y="359"/>
                        </a:lnTo>
                        <a:lnTo>
                          <a:pt x="101" y="328"/>
                        </a:lnTo>
                        <a:lnTo>
                          <a:pt x="92" y="373"/>
                        </a:lnTo>
                        <a:lnTo>
                          <a:pt x="99" y="357"/>
                        </a:lnTo>
                        <a:lnTo>
                          <a:pt x="91" y="394"/>
                        </a:lnTo>
                        <a:lnTo>
                          <a:pt x="98" y="386"/>
                        </a:lnTo>
                        <a:lnTo>
                          <a:pt x="90" y="430"/>
                        </a:lnTo>
                        <a:lnTo>
                          <a:pt x="99" y="415"/>
                        </a:lnTo>
                        <a:lnTo>
                          <a:pt x="91" y="438"/>
                        </a:lnTo>
                        <a:lnTo>
                          <a:pt x="81" y="471"/>
                        </a:lnTo>
                        <a:lnTo>
                          <a:pt x="73" y="481"/>
                        </a:lnTo>
                        <a:lnTo>
                          <a:pt x="47" y="521"/>
                        </a:lnTo>
                        <a:lnTo>
                          <a:pt x="24" y="544"/>
                        </a:lnTo>
                        <a:lnTo>
                          <a:pt x="50" y="517"/>
                        </a:lnTo>
                        <a:lnTo>
                          <a:pt x="71" y="482"/>
                        </a:lnTo>
                        <a:lnTo>
                          <a:pt x="91" y="449"/>
                        </a:lnTo>
                        <a:lnTo>
                          <a:pt x="97" y="433"/>
                        </a:lnTo>
                        <a:lnTo>
                          <a:pt x="89" y="466"/>
                        </a:lnTo>
                        <a:lnTo>
                          <a:pt x="95" y="460"/>
                        </a:lnTo>
                        <a:lnTo>
                          <a:pt x="91" y="476"/>
                        </a:lnTo>
                        <a:lnTo>
                          <a:pt x="89" y="499"/>
                        </a:lnTo>
                        <a:lnTo>
                          <a:pt x="93" y="492"/>
                        </a:lnTo>
                        <a:lnTo>
                          <a:pt x="88" y="512"/>
                        </a:lnTo>
                        <a:lnTo>
                          <a:pt x="73" y="544"/>
                        </a:lnTo>
                        <a:lnTo>
                          <a:pt x="63" y="549"/>
                        </a:lnTo>
                        <a:lnTo>
                          <a:pt x="50" y="555"/>
                        </a:lnTo>
                        <a:lnTo>
                          <a:pt x="75" y="538"/>
                        </a:lnTo>
                        <a:lnTo>
                          <a:pt x="91" y="510"/>
                        </a:lnTo>
                        <a:lnTo>
                          <a:pt x="95" y="488"/>
                        </a:lnTo>
                        <a:lnTo>
                          <a:pt x="89" y="536"/>
                        </a:lnTo>
                        <a:lnTo>
                          <a:pt x="95" y="523"/>
                        </a:lnTo>
                        <a:lnTo>
                          <a:pt x="92" y="550"/>
                        </a:lnTo>
                        <a:lnTo>
                          <a:pt x="85" y="585"/>
                        </a:lnTo>
                        <a:lnTo>
                          <a:pt x="44" y="640"/>
                        </a:lnTo>
                        <a:lnTo>
                          <a:pt x="85" y="589"/>
                        </a:lnTo>
                        <a:lnTo>
                          <a:pt x="89" y="571"/>
                        </a:lnTo>
                        <a:lnTo>
                          <a:pt x="92" y="560"/>
                        </a:lnTo>
                        <a:lnTo>
                          <a:pt x="98" y="546"/>
                        </a:lnTo>
                        <a:lnTo>
                          <a:pt x="103" y="572"/>
                        </a:lnTo>
                        <a:lnTo>
                          <a:pt x="105" y="523"/>
                        </a:lnTo>
                        <a:lnTo>
                          <a:pt x="112" y="49"/>
                        </a:lnTo>
                      </a:path>
                    </a:pathLst>
                  </a:custGeom>
                  <a:solidFill>
                    <a:srgbClr val="CEDA9D"/>
                  </a:solidFill>
                  <a:ln w="9525" cap="rnd">
                    <a:noFill/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</a:endParaRPr>
                  </a:p>
                </p:txBody>
              </p:sp>
              <p:sp>
                <p:nvSpPr>
                  <p:cNvPr id="1067" name="Freeform 43"/>
                  <p:cNvSpPr>
                    <a:spLocks/>
                  </p:cNvSpPr>
                  <p:nvPr/>
                </p:nvSpPr>
                <p:spPr bwMode="ltGray">
                  <a:xfrm>
                    <a:off x="335" y="2718"/>
                    <a:ext cx="114" cy="641"/>
                  </a:xfrm>
                  <a:custGeom>
                    <a:avLst/>
                    <a:gdLst/>
                    <a:ahLst/>
                    <a:cxnLst>
                      <a:cxn ang="0">
                        <a:pos x="0" y="529"/>
                      </a:cxn>
                      <a:cxn ang="0">
                        <a:pos x="4" y="507"/>
                      </a:cxn>
                      <a:cxn ang="0">
                        <a:pos x="32" y="640"/>
                      </a:cxn>
                      <a:cxn ang="0">
                        <a:pos x="10" y="510"/>
                      </a:cxn>
                      <a:cxn ang="0">
                        <a:pos x="12" y="496"/>
                      </a:cxn>
                      <a:cxn ang="0">
                        <a:pos x="39" y="591"/>
                      </a:cxn>
                      <a:cxn ang="0">
                        <a:pos x="11" y="490"/>
                      </a:cxn>
                      <a:cxn ang="0">
                        <a:pos x="15" y="469"/>
                      </a:cxn>
                      <a:cxn ang="0">
                        <a:pos x="18" y="446"/>
                      </a:cxn>
                      <a:cxn ang="0">
                        <a:pos x="16" y="430"/>
                      </a:cxn>
                      <a:cxn ang="0">
                        <a:pos x="20" y="420"/>
                      </a:cxn>
                      <a:cxn ang="0">
                        <a:pos x="18" y="418"/>
                      </a:cxn>
                      <a:cxn ang="0">
                        <a:pos x="18" y="395"/>
                      </a:cxn>
                      <a:cxn ang="0">
                        <a:pos x="20" y="379"/>
                      </a:cxn>
                      <a:cxn ang="0">
                        <a:pos x="53" y="491"/>
                      </a:cxn>
                      <a:cxn ang="0">
                        <a:pos x="18" y="374"/>
                      </a:cxn>
                      <a:cxn ang="0">
                        <a:pos x="22" y="374"/>
                      </a:cxn>
                      <a:cxn ang="0">
                        <a:pos x="22" y="340"/>
                      </a:cxn>
                      <a:cxn ang="0">
                        <a:pos x="64" y="419"/>
                      </a:cxn>
                      <a:cxn ang="0">
                        <a:pos x="31" y="364"/>
                      </a:cxn>
                      <a:cxn ang="0">
                        <a:pos x="19" y="318"/>
                      </a:cxn>
                      <a:cxn ang="0">
                        <a:pos x="20" y="301"/>
                      </a:cxn>
                      <a:cxn ang="0">
                        <a:pos x="27" y="316"/>
                      </a:cxn>
                      <a:cxn ang="0">
                        <a:pos x="28" y="295"/>
                      </a:cxn>
                      <a:cxn ang="0">
                        <a:pos x="59" y="330"/>
                      </a:cxn>
                      <a:cxn ang="0">
                        <a:pos x="47" y="313"/>
                      </a:cxn>
                      <a:cxn ang="0">
                        <a:pos x="23" y="269"/>
                      </a:cxn>
                      <a:cxn ang="0">
                        <a:pos x="22" y="240"/>
                      </a:cxn>
                      <a:cxn ang="0">
                        <a:pos x="24" y="222"/>
                      </a:cxn>
                      <a:cxn ang="0">
                        <a:pos x="32" y="235"/>
                      </a:cxn>
                      <a:cxn ang="0">
                        <a:pos x="31" y="206"/>
                      </a:cxn>
                      <a:cxn ang="0">
                        <a:pos x="28" y="185"/>
                      </a:cxn>
                      <a:cxn ang="0">
                        <a:pos x="30" y="174"/>
                      </a:cxn>
                      <a:cxn ang="0">
                        <a:pos x="63" y="228"/>
                      </a:cxn>
                      <a:cxn ang="0">
                        <a:pos x="101" y="269"/>
                      </a:cxn>
                      <a:cxn ang="0">
                        <a:pos x="47" y="202"/>
                      </a:cxn>
                      <a:cxn ang="0">
                        <a:pos x="30" y="174"/>
                      </a:cxn>
                      <a:cxn ang="0">
                        <a:pos x="32" y="158"/>
                      </a:cxn>
                      <a:cxn ang="0">
                        <a:pos x="28" y="122"/>
                      </a:cxn>
                      <a:cxn ang="0">
                        <a:pos x="30" y="97"/>
                      </a:cxn>
                      <a:cxn ang="0">
                        <a:pos x="47" y="127"/>
                      </a:cxn>
                      <a:cxn ang="0">
                        <a:pos x="44" y="119"/>
                      </a:cxn>
                      <a:cxn ang="0">
                        <a:pos x="32" y="97"/>
                      </a:cxn>
                      <a:cxn ang="0">
                        <a:pos x="30" y="86"/>
                      </a:cxn>
                      <a:cxn ang="0">
                        <a:pos x="24" y="70"/>
                      </a:cxn>
                      <a:cxn ang="0">
                        <a:pos x="59" y="99"/>
                      </a:cxn>
                      <a:cxn ang="0">
                        <a:pos x="24" y="47"/>
                      </a:cxn>
                      <a:cxn ang="0">
                        <a:pos x="65" y="47"/>
                      </a:cxn>
                      <a:cxn ang="0">
                        <a:pos x="84" y="40"/>
                      </a:cxn>
                      <a:cxn ang="0">
                        <a:pos x="30" y="47"/>
                      </a:cxn>
                      <a:cxn ang="0">
                        <a:pos x="22" y="19"/>
                      </a:cxn>
                      <a:cxn ang="0">
                        <a:pos x="10" y="8"/>
                      </a:cxn>
                      <a:cxn ang="0">
                        <a:pos x="0" y="556"/>
                      </a:cxn>
                    </a:cxnLst>
                    <a:rect l="0" t="0" r="r" b="b"/>
                    <a:pathLst>
                      <a:path w="114" h="641">
                        <a:moveTo>
                          <a:pt x="0" y="556"/>
                        </a:moveTo>
                        <a:lnTo>
                          <a:pt x="0" y="529"/>
                        </a:lnTo>
                        <a:lnTo>
                          <a:pt x="7" y="545"/>
                        </a:lnTo>
                        <a:lnTo>
                          <a:pt x="4" y="507"/>
                        </a:lnTo>
                        <a:lnTo>
                          <a:pt x="10" y="512"/>
                        </a:lnTo>
                        <a:lnTo>
                          <a:pt x="32" y="640"/>
                        </a:lnTo>
                        <a:lnTo>
                          <a:pt x="12" y="529"/>
                        </a:lnTo>
                        <a:lnTo>
                          <a:pt x="10" y="510"/>
                        </a:lnTo>
                        <a:lnTo>
                          <a:pt x="8" y="491"/>
                        </a:lnTo>
                        <a:lnTo>
                          <a:pt x="12" y="496"/>
                        </a:lnTo>
                        <a:lnTo>
                          <a:pt x="25" y="531"/>
                        </a:lnTo>
                        <a:lnTo>
                          <a:pt x="39" y="591"/>
                        </a:lnTo>
                        <a:lnTo>
                          <a:pt x="18" y="512"/>
                        </a:lnTo>
                        <a:lnTo>
                          <a:pt x="11" y="490"/>
                        </a:lnTo>
                        <a:lnTo>
                          <a:pt x="10" y="460"/>
                        </a:lnTo>
                        <a:lnTo>
                          <a:pt x="15" y="469"/>
                        </a:lnTo>
                        <a:lnTo>
                          <a:pt x="14" y="434"/>
                        </a:lnTo>
                        <a:lnTo>
                          <a:pt x="18" y="446"/>
                        </a:lnTo>
                        <a:lnTo>
                          <a:pt x="38" y="562"/>
                        </a:lnTo>
                        <a:lnTo>
                          <a:pt x="16" y="430"/>
                        </a:lnTo>
                        <a:lnTo>
                          <a:pt x="14" y="407"/>
                        </a:lnTo>
                        <a:lnTo>
                          <a:pt x="20" y="420"/>
                        </a:lnTo>
                        <a:lnTo>
                          <a:pt x="36" y="485"/>
                        </a:lnTo>
                        <a:lnTo>
                          <a:pt x="18" y="418"/>
                        </a:lnTo>
                        <a:lnTo>
                          <a:pt x="12" y="385"/>
                        </a:lnTo>
                        <a:lnTo>
                          <a:pt x="18" y="395"/>
                        </a:lnTo>
                        <a:lnTo>
                          <a:pt x="14" y="374"/>
                        </a:lnTo>
                        <a:lnTo>
                          <a:pt x="20" y="379"/>
                        </a:lnTo>
                        <a:lnTo>
                          <a:pt x="26" y="418"/>
                        </a:lnTo>
                        <a:lnTo>
                          <a:pt x="53" y="491"/>
                        </a:lnTo>
                        <a:lnTo>
                          <a:pt x="24" y="407"/>
                        </a:lnTo>
                        <a:lnTo>
                          <a:pt x="18" y="374"/>
                        </a:lnTo>
                        <a:lnTo>
                          <a:pt x="16" y="357"/>
                        </a:lnTo>
                        <a:lnTo>
                          <a:pt x="22" y="374"/>
                        </a:lnTo>
                        <a:lnTo>
                          <a:pt x="18" y="336"/>
                        </a:lnTo>
                        <a:lnTo>
                          <a:pt x="22" y="340"/>
                        </a:lnTo>
                        <a:lnTo>
                          <a:pt x="25" y="360"/>
                        </a:lnTo>
                        <a:lnTo>
                          <a:pt x="64" y="419"/>
                        </a:lnTo>
                        <a:lnTo>
                          <a:pt x="43" y="384"/>
                        </a:lnTo>
                        <a:lnTo>
                          <a:pt x="31" y="364"/>
                        </a:lnTo>
                        <a:lnTo>
                          <a:pt x="28" y="357"/>
                        </a:lnTo>
                        <a:lnTo>
                          <a:pt x="19" y="318"/>
                        </a:lnTo>
                        <a:lnTo>
                          <a:pt x="22" y="325"/>
                        </a:lnTo>
                        <a:lnTo>
                          <a:pt x="20" y="301"/>
                        </a:lnTo>
                        <a:lnTo>
                          <a:pt x="19" y="306"/>
                        </a:lnTo>
                        <a:lnTo>
                          <a:pt x="27" y="316"/>
                        </a:lnTo>
                        <a:lnTo>
                          <a:pt x="21" y="290"/>
                        </a:lnTo>
                        <a:lnTo>
                          <a:pt x="28" y="295"/>
                        </a:lnTo>
                        <a:lnTo>
                          <a:pt x="43" y="308"/>
                        </a:lnTo>
                        <a:lnTo>
                          <a:pt x="59" y="330"/>
                        </a:lnTo>
                        <a:lnTo>
                          <a:pt x="99" y="413"/>
                        </a:lnTo>
                        <a:lnTo>
                          <a:pt x="47" y="313"/>
                        </a:lnTo>
                        <a:lnTo>
                          <a:pt x="28" y="290"/>
                        </a:lnTo>
                        <a:lnTo>
                          <a:pt x="23" y="269"/>
                        </a:lnTo>
                        <a:lnTo>
                          <a:pt x="31" y="279"/>
                        </a:lnTo>
                        <a:lnTo>
                          <a:pt x="22" y="240"/>
                        </a:lnTo>
                        <a:lnTo>
                          <a:pt x="28" y="243"/>
                        </a:lnTo>
                        <a:lnTo>
                          <a:pt x="24" y="222"/>
                        </a:lnTo>
                        <a:lnTo>
                          <a:pt x="25" y="218"/>
                        </a:lnTo>
                        <a:lnTo>
                          <a:pt x="32" y="235"/>
                        </a:lnTo>
                        <a:lnTo>
                          <a:pt x="25" y="206"/>
                        </a:lnTo>
                        <a:lnTo>
                          <a:pt x="31" y="206"/>
                        </a:lnTo>
                        <a:lnTo>
                          <a:pt x="24" y="185"/>
                        </a:lnTo>
                        <a:lnTo>
                          <a:pt x="28" y="185"/>
                        </a:lnTo>
                        <a:lnTo>
                          <a:pt x="24" y="174"/>
                        </a:lnTo>
                        <a:lnTo>
                          <a:pt x="30" y="174"/>
                        </a:lnTo>
                        <a:lnTo>
                          <a:pt x="42" y="198"/>
                        </a:lnTo>
                        <a:lnTo>
                          <a:pt x="63" y="228"/>
                        </a:lnTo>
                        <a:lnTo>
                          <a:pt x="83" y="252"/>
                        </a:lnTo>
                        <a:lnTo>
                          <a:pt x="101" y="269"/>
                        </a:lnTo>
                        <a:lnTo>
                          <a:pt x="57" y="218"/>
                        </a:lnTo>
                        <a:lnTo>
                          <a:pt x="47" y="202"/>
                        </a:lnTo>
                        <a:lnTo>
                          <a:pt x="32" y="181"/>
                        </a:lnTo>
                        <a:lnTo>
                          <a:pt x="30" y="174"/>
                        </a:lnTo>
                        <a:lnTo>
                          <a:pt x="26" y="152"/>
                        </a:lnTo>
                        <a:lnTo>
                          <a:pt x="32" y="158"/>
                        </a:lnTo>
                        <a:lnTo>
                          <a:pt x="25" y="122"/>
                        </a:lnTo>
                        <a:lnTo>
                          <a:pt x="28" y="122"/>
                        </a:lnTo>
                        <a:lnTo>
                          <a:pt x="24" y="97"/>
                        </a:lnTo>
                        <a:lnTo>
                          <a:pt x="30" y="97"/>
                        </a:lnTo>
                        <a:lnTo>
                          <a:pt x="34" y="109"/>
                        </a:lnTo>
                        <a:lnTo>
                          <a:pt x="47" y="127"/>
                        </a:lnTo>
                        <a:lnTo>
                          <a:pt x="87" y="169"/>
                        </a:lnTo>
                        <a:lnTo>
                          <a:pt x="44" y="119"/>
                        </a:lnTo>
                        <a:lnTo>
                          <a:pt x="34" y="108"/>
                        </a:lnTo>
                        <a:lnTo>
                          <a:pt x="32" y="97"/>
                        </a:lnTo>
                        <a:lnTo>
                          <a:pt x="26" y="80"/>
                        </a:lnTo>
                        <a:lnTo>
                          <a:pt x="30" y="86"/>
                        </a:lnTo>
                        <a:lnTo>
                          <a:pt x="20" y="63"/>
                        </a:lnTo>
                        <a:lnTo>
                          <a:pt x="24" y="70"/>
                        </a:lnTo>
                        <a:lnTo>
                          <a:pt x="33" y="69"/>
                        </a:lnTo>
                        <a:lnTo>
                          <a:pt x="59" y="99"/>
                        </a:lnTo>
                        <a:lnTo>
                          <a:pt x="32" y="70"/>
                        </a:lnTo>
                        <a:lnTo>
                          <a:pt x="24" y="47"/>
                        </a:lnTo>
                        <a:lnTo>
                          <a:pt x="32" y="47"/>
                        </a:lnTo>
                        <a:lnTo>
                          <a:pt x="65" y="47"/>
                        </a:lnTo>
                        <a:lnTo>
                          <a:pt x="113" y="24"/>
                        </a:lnTo>
                        <a:lnTo>
                          <a:pt x="84" y="40"/>
                        </a:lnTo>
                        <a:lnTo>
                          <a:pt x="42" y="52"/>
                        </a:lnTo>
                        <a:lnTo>
                          <a:pt x="30" y="47"/>
                        </a:lnTo>
                        <a:lnTo>
                          <a:pt x="26" y="36"/>
                        </a:lnTo>
                        <a:lnTo>
                          <a:pt x="22" y="19"/>
                        </a:lnTo>
                        <a:lnTo>
                          <a:pt x="13" y="0"/>
                        </a:lnTo>
                        <a:lnTo>
                          <a:pt x="10" y="8"/>
                        </a:lnTo>
                        <a:lnTo>
                          <a:pt x="8" y="1"/>
                        </a:lnTo>
                        <a:lnTo>
                          <a:pt x="0" y="556"/>
                        </a:lnTo>
                      </a:path>
                    </a:pathLst>
                  </a:custGeom>
                  <a:solidFill>
                    <a:srgbClr val="CEDA9D"/>
                  </a:solidFill>
                  <a:ln w="9525" cap="rnd">
                    <a:noFill/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</a:endParaRPr>
                  </a:p>
                </p:txBody>
              </p:sp>
            </p:grpSp>
            <p:sp>
              <p:nvSpPr>
                <p:cNvPr id="1069" name="Freeform 45"/>
                <p:cNvSpPr>
                  <a:spLocks/>
                </p:cNvSpPr>
                <p:nvPr/>
              </p:nvSpPr>
              <p:spPr bwMode="ltGray">
                <a:xfrm>
                  <a:off x="336" y="3361"/>
                  <a:ext cx="31" cy="490"/>
                </a:xfrm>
                <a:custGeom>
                  <a:avLst/>
                  <a:gdLst/>
                  <a:ahLst/>
                  <a:cxnLst>
                    <a:cxn ang="0">
                      <a:pos x="5" y="0"/>
                    </a:cxn>
                    <a:cxn ang="0">
                      <a:pos x="11" y="37"/>
                    </a:cxn>
                    <a:cxn ang="0">
                      <a:pos x="18" y="96"/>
                    </a:cxn>
                    <a:cxn ang="0">
                      <a:pos x="24" y="178"/>
                    </a:cxn>
                    <a:cxn ang="0">
                      <a:pos x="30" y="282"/>
                    </a:cxn>
                    <a:cxn ang="0">
                      <a:pos x="30" y="393"/>
                    </a:cxn>
                    <a:cxn ang="0">
                      <a:pos x="27" y="489"/>
                    </a:cxn>
                    <a:cxn ang="0">
                      <a:pos x="24" y="489"/>
                    </a:cxn>
                    <a:cxn ang="0">
                      <a:pos x="27" y="393"/>
                    </a:cxn>
                    <a:cxn ang="0">
                      <a:pos x="27" y="311"/>
                    </a:cxn>
                    <a:cxn ang="0">
                      <a:pos x="21" y="222"/>
                    </a:cxn>
                    <a:cxn ang="0">
                      <a:pos x="11" y="133"/>
                    </a:cxn>
                    <a:cxn ang="0">
                      <a:pos x="0" y="22"/>
                    </a:cxn>
                    <a:cxn ang="0">
                      <a:pos x="5" y="0"/>
                    </a:cxn>
                  </a:cxnLst>
                  <a:rect l="0" t="0" r="r" b="b"/>
                  <a:pathLst>
                    <a:path w="31" h="490">
                      <a:moveTo>
                        <a:pt x="5" y="0"/>
                      </a:moveTo>
                      <a:lnTo>
                        <a:pt x="11" y="37"/>
                      </a:lnTo>
                      <a:lnTo>
                        <a:pt x="18" y="96"/>
                      </a:lnTo>
                      <a:lnTo>
                        <a:pt x="24" y="178"/>
                      </a:lnTo>
                      <a:lnTo>
                        <a:pt x="30" y="282"/>
                      </a:lnTo>
                      <a:lnTo>
                        <a:pt x="30" y="393"/>
                      </a:lnTo>
                      <a:lnTo>
                        <a:pt x="27" y="489"/>
                      </a:lnTo>
                      <a:lnTo>
                        <a:pt x="24" y="489"/>
                      </a:lnTo>
                      <a:lnTo>
                        <a:pt x="27" y="393"/>
                      </a:lnTo>
                      <a:lnTo>
                        <a:pt x="27" y="311"/>
                      </a:lnTo>
                      <a:lnTo>
                        <a:pt x="21" y="222"/>
                      </a:lnTo>
                      <a:lnTo>
                        <a:pt x="11" y="133"/>
                      </a:lnTo>
                      <a:lnTo>
                        <a:pt x="0" y="22"/>
                      </a:lnTo>
                      <a:lnTo>
                        <a:pt x="5" y="0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  <p:sp>
              <p:nvSpPr>
                <p:cNvPr id="1070" name="Freeform 46"/>
                <p:cNvSpPr>
                  <a:spLocks/>
                </p:cNvSpPr>
                <p:nvPr/>
              </p:nvSpPr>
              <p:spPr bwMode="ltGray">
                <a:xfrm>
                  <a:off x="181" y="3161"/>
                  <a:ext cx="90" cy="439"/>
                </a:xfrm>
                <a:custGeom>
                  <a:avLst/>
                  <a:gdLst/>
                  <a:ahLst/>
                  <a:cxnLst>
                    <a:cxn ang="0">
                      <a:pos x="25" y="438"/>
                    </a:cxn>
                    <a:cxn ang="0">
                      <a:pos x="19" y="362"/>
                    </a:cxn>
                    <a:cxn ang="0">
                      <a:pos x="16" y="330"/>
                    </a:cxn>
                    <a:cxn ang="0">
                      <a:pos x="10" y="291"/>
                    </a:cxn>
                    <a:cxn ang="0">
                      <a:pos x="3" y="253"/>
                    </a:cxn>
                    <a:cxn ang="0">
                      <a:pos x="1" y="231"/>
                    </a:cxn>
                    <a:cxn ang="0">
                      <a:pos x="0" y="209"/>
                    </a:cxn>
                    <a:cxn ang="0">
                      <a:pos x="1" y="176"/>
                    </a:cxn>
                    <a:cxn ang="0">
                      <a:pos x="2" y="143"/>
                    </a:cxn>
                    <a:cxn ang="0">
                      <a:pos x="13" y="59"/>
                    </a:cxn>
                    <a:cxn ang="0">
                      <a:pos x="16" y="40"/>
                    </a:cxn>
                    <a:cxn ang="0">
                      <a:pos x="25" y="19"/>
                    </a:cxn>
                    <a:cxn ang="0">
                      <a:pos x="32" y="5"/>
                    </a:cxn>
                    <a:cxn ang="0">
                      <a:pos x="41" y="0"/>
                    </a:cxn>
                    <a:cxn ang="0">
                      <a:pos x="48" y="5"/>
                    </a:cxn>
                    <a:cxn ang="0">
                      <a:pos x="58" y="19"/>
                    </a:cxn>
                    <a:cxn ang="0">
                      <a:pos x="67" y="44"/>
                    </a:cxn>
                    <a:cxn ang="0">
                      <a:pos x="69" y="62"/>
                    </a:cxn>
                    <a:cxn ang="0">
                      <a:pos x="75" y="89"/>
                    </a:cxn>
                    <a:cxn ang="0">
                      <a:pos x="80" y="112"/>
                    </a:cxn>
                    <a:cxn ang="0">
                      <a:pos x="87" y="227"/>
                    </a:cxn>
                    <a:cxn ang="0">
                      <a:pos x="89" y="249"/>
                    </a:cxn>
                    <a:cxn ang="0">
                      <a:pos x="87" y="285"/>
                    </a:cxn>
                    <a:cxn ang="0">
                      <a:pos x="82" y="393"/>
                    </a:cxn>
                    <a:cxn ang="0">
                      <a:pos x="82" y="288"/>
                    </a:cxn>
                    <a:cxn ang="0">
                      <a:pos x="80" y="242"/>
                    </a:cxn>
                    <a:cxn ang="0">
                      <a:pos x="78" y="213"/>
                    </a:cxn>
                    <a:cxn ang="0">
                      <a:pos x="75" y="176"/>
                    </a:cxn>
                    <a:cxn ang="0">
                      <a:pos x="70" y="138"/>
                    </a:cxn>
                    <a:cxn ang="0">
                      <a:pos x="65" y="100"/>
                    </a:cxn>
                    <a:cxn ang="0">
                      <a:pos x="59" y="66"/>
                    </a:cxn>
                    <a:cxn ang="0">
                      <a:pos x="53" y="35"/>
                    </a:cxn>
                    <a:cxn ang="0">
                      <a:pos x="48" y="19"/>
                    </a:cxn>
                    <a:cxn ang="0">
                      <a:pos x="42" y="11"/>
                    </a:cxn>
                    <a:cxn ang="0">
                      <a:pos x="36" y="19"/>
                    </a:cxn>
                    <a:cxn ang="0">
                      <a:pos x="30" y="34"/>
                    </a:cxn>
                    <a:cxn ang="0">
                      <a:pos x="28" y="62"/>
                    </a:cxn>
                    <a:cxn ang="0">
                      <a:pos x="28" y="84"/>
                    </a:cxn>
                    <a:cxn ang="0">
                      <a:pos x="26" y="125"/>
                    </a:cxn>
                    <a:cxn ang="0">
                      <a:pos x="24" y="149"/>
                    </a:cxn>
                    <a:cxn ang="0">
                      <a:pos x="18" y="188"/>
                    </a:cxn>
                    <a:cxn ang="0">
                      <a:pos x="16" y="209"/>
                    </a:cxn>
                    <a:cxn ang="0">
                      <a:pos x="15" y="228"/>
                    </a:cxn>
                    <a:cxn ang="0">
                      <a:pos x="15" y="258"/>
                    </a:cxn>
                    <a:cxn ang="0">
                      <a:pos x="26" y="356"/>
                    </a:cxn>
                    <a:cxn ang="0">
                      <a:pos x="25" y="438"/>
                    </a:cxn>
                  </a:cxnLst>
                  <a:rect l="0" t="0" r="r" b="b"/>
                  <a:pathLst>
                    <a:path w="90" h="439">
                      <a:moveTo>
                        <a:pt x="25" y="438"/>
                      </a:moveTo>
                      <a:lnTo>
                        <a:pt x="19" y="362"/>
                      </a:lnTo>
                      <a:lnTo>
                        <a:pt x="16" y="330"/>
                      </a:lnTo>
                      <a:lnTo>
                        <a:pt x="10" y="291"/>
                      </a:lnTo>
                      <a:lnTo>
                        <a:pt x="3" y="253"/>
                      </a:lnTo>
                      <a:lnTo>
                        <a:pt x="1" y="231"/>
                      </a:lnTo>
                      <a:lnTo>
                        <a:pt x="0" y="209"/>
                      </a:lnTo>
                      <a:lnTo>
                        <a:pt x="1" y="176"/>
                      </a:lnTo>
                      <a:lnTo>
                        <a:pt x="2" y="143"/>
                      </a:lnTo>
                      <a:lnTo>
                        <a:pt x="13" y="59"/>
                      </a:lnTo>
                      <a:lnTo>
                        <a:pt x="16" y="40"/>
                      </a:lnTo>
                      <a:lnTo>
                        <a:pt x="25" y="19"/>
                      </a:lnTo>
                      <a:lnTo>
                        <a:pt x="32" y="5"/>
                      </a:lnTo>
                      <a:lnTo>
                        <a:pt x="41" y="0"/>
                      </a:lnTo>
                      <a:lnTo>
                        <a:pt x="48" y="5"/>
                      </a:lnTo>
                      <a:lnTo>
                        <a:pt x="58" y="19"/>
                      </a:lnTo>
                      <a:lnTo>
                        <a:pt x="67" y="44"/>
                      </a:lnTo>
                      <a:lnTo>
                        <a:pt x="69" y="62"/>
                      </a:lnTo>
                      <a:lnTo>
                        <a:pt x="75" y="89"/>
                      </a:lnTo>
                      <a:lnTo>
                        <a:pt x="80" y="112"/>
                      </a:lnTo>
                      <a:lnTo>
                        <a:pt x="87" y="227"/>
                      </a:lnTo>
                      <a:lnTo>
                        <a:pt x="89" y="249"/>
                      </a:lnTo>
                      <a:lnTo>
                        <a:pt x="87" y="285"/>
                      </a:lnTo>
                      <a:lnTo>
                        <a:pt x="82" y="393"/>
                      </a:lnTo>
                      <a:lnTo>
                        <a:pt x="82" y="288"/>
                      </a:lnTo>
                      <a:lnTo>
                        <a:pt x="80" y="242"/>
                      </a:lnTo>
                      <a:lnTo>
                        <a:pt x="78" y="213"/>
                      </a:lnTo>
                      <a:lnTo>
                        <a:pt x="75" y="176"/>
                      </a:lnTo>
                      <a:lnTo>
                        <a:pt x="70" y="138"/>
                      </a:lnTo>
                      <a:lnTo>
                        <a:pt x="65" y="100"/>
                      </a:lnTo>
                      <a:lnTo>
                        <a:pt x="59" y="66"/>
                      </a:lnTo>
                      <a:lnTo>
                        <a:pt x="53" y="35"/>
                      </a:lnTo>
                      <a:lnTo>
                        <a:pt x="48" y="19"/>
                      </a:lnTo>
                      <a:lnTo>
                        <a:pt x="42" y="11"/>
                      </a:lnTo>
                      <a:lnTo>
                        <a:pt x="36" y="19"/>
                      </a:lnTo>
                      <a:lnTo>
                        <a:pt x="30" y="34"/>
                      </a:lnTo>
                      <a:lnTo>
                        <a:pt x="28" y="62"/>
                      </a:lnTo>
                      <a:lnTo>
                        <a:pt x="28" y="84"/>
                      </a:lnTo>
                      <a:lnTo>
                        <a:pt x="26" y="125"/>
                      </a:lnTo>
                      <a:lnTo>
                        <a:pt x="24" y="149"/>
                      </a:lnTo>
                      <a:lnTo>
                        <a:pt x="18" y="188"/>
                      </a:lnTo>
                      <a:lnTo>
                        <a:pt x="16" y="209"/>
                      </a:lnTo>
                      <a:lnTo>
                        <a:pt x="15" y="228"/>
                      </a:lnTo>
                      <a:lnTo>
                        <a:pt x="15" y="258"/>
                      </a:lnTo>
                      <a:lnTo>
                        <a:pt x="26" y="356"/>
                      </a:lnTo>
                      <a:lnTo>
                        <a:pt x="25" y="438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</p:grpSp>
          <p:sp>
            <p:nvSpPr>
              <p:cNvPr id="1072" name="Freeform 48"/>
              <p:cNvSpPr>
                <a:spLocks/>
              </p:cNvSpPr>
              <p:nvPr/>
            </p:nvSpPr>
            <p:spPr bwMode="ltGray">
              <a:xfrm>
                <a:off x="737" y="4020"/>
                <a:ext cx="48" cy="125"/>
              </a:xfrm>
              <a:custGeom>
                <a:avLst/>
                <a:gdLst/>
                <a:ahLst/>
                <a:cxnLst>
                  <a:cxn ang="0">
                    <a:pos x="37" y="0"/>
                  </a:cxn>
                  <a:cxn ang="0">
                    <a:pos x="34" y="2"/>
                  </a:cxn>
                  <a:cxn ang="0">
                    <a:pos x="18" y="24"/>
                  </a:cxn>
                  <a:cxn ang="0">
                    <a:pos x="9" y="45"/>
                  </a:cxn>
                  <a:cxn ang="0">
                    <a:pos x="0" y="71"/>
                  </a:cxn>
                  <a:cxn ang="0">
                    <a:pos x="0" y="99"/>
                  </a:cxn>
                  <a:cxn ang="0">
                    <a:pos x="4" y="124"/>
                  </a:cxn>
                  <a:cxn ang="0">
                    <a:pos x="9" y="124"/>
                  </a:cxn>
                  <a:cxn ang="0">
                    <a:pos x="4" y="99"/>
                  </a:cxn>
                  <a:cxn ang="0">
                    <a:pos x="4" y="78"/>
                  </a:cxn>
                  <a:cxn ang="0">
                    <a:pos x="14" y="56"/>
                  </a:cxn>
                  <a:cxn ang="0">
                    <a:pos x="28" y="33"/>
                  </a:cxn>
                  <a:cxn ang="0">
                    <a:pos x="47" y="5"/>
                  </a:cxn>
                  <a:cxn ang="0">
                    <a:pos x="37" y="0"/>
                  </a:cxn>
                </a:cxnLst>
                <a:rect l="0" t="0" r="r" b="b"/>
                <a:pathLst>
                  <a:path w="48" h="125">
                    <a:moveTo>
                      <a:pt x="37" y="0"/>
                    </a:moveTo>
                    <a:lnTo>
                      <a:pt x="34" y="2"/>
                    </a:lnTo>
                    <a:lnTo>
                      <a:pt x="18" y="24"/>
                    </a:lnTo>
                    <a:lnTo>
                      <a:pt x="9" y="45"/>
                    </a:lnTo>
                    <a:lnTo>
                      <a:pt x="0" y="71"/>
                    </a:lnTo>
                    <a:lnTo>
                      <a:pt x="0" y="99"/>
                    </a:lnTo>
                    <a:lnTo>
                      <a:pt x="4" y="124"/>
                    </a:lnTo>
                    <a:lnTo>
                      <a:pt x="9" y="124"/>
                    </a:lnTo>
                    <a:lnTo>
                      <a:pt x="4" y="99"/>
                    </a:lnTo>
                    <a:lnTo>
                      <a:pt x="4" y="78"/>
                    </a:lnTo>
                    <a:lnTo>
                      <a:pt x="14" y="56"/>
                    </a:lnTo>
                    <a:lnTo>
                      <a:pt x="28" y="33"/>
                    </a:lnTo>
                    <a:lnTo>
                      <a:pt x="47" y="5"/>
                    </a:lnTo>
                    <a:lnTo>
                      <a:pt x="37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073" name="Freeform 49"/>
              <p:cNvSpPr>
                <a:spLocks/>
              </p:cNvSpPr>
              <p:nvPr/>
            </p:nvSpPr>
            <p:spPr bwMode="ltGray">
              <a:xfrm>
                <a:off x="1483" y="3976"/>
                <a:ext cx="62" cy="121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24" y="8"/>
                  </a:cxn>
                  <a:cxn ang="0">
                    <a:pos x="36" y="23"/>
                  </a:cxn>
                  <a:cxn ang="0">
                    <a:pos x="48" y="43"/>
                  </a:cxn>
                  <a:cxn ang="0">
                    <a:pos x="61" y="69"/>
                  </a:cxn>
                  <a:cxn ang="0">
                    <a:pos x="61" y="96"/>
                  </a:cxn>
                  <a:cxn ang="0">
                    <a:pos x="55" y="120"/>
                  </a:cxn>
                  <a:cxn ang="0">
                    <a:pos x="48" y="120"/>
                  </a:cxn>
                  <a:cxn ang="0">
                    <a:pos x="55" y="96"/>
                  </a:cxn>
                  <a:cxn ang="0">
                    <a:pos x="55" y="76"/>
                  </a:cxn>
                  <a:cxn ang="0">
                    <a:pos x="43" y="54"/>
                  </a:cxn>
                  <a:cxn ang="0">
                    <a:pos x="24" y="32"/>
                  </a:cxn>
                  <a:cxn ang="0">
                    <a:pos x="0" y="5"/>
                  </a:cxn>
                  <a:cxn ang="0">
                    <a:pos x="12" y="0"/>
                  </a:cxn>
                </a:cxnLst>
                <a:rect l="0" t="0" r="r" b="b"/>
                <a:pathLst>
                  <a:path w="62" h="121">
                    <a:moveTo>
                      <a:pt x="12" y="0"/>
                    </a:moveTo>
                    <a:lnTo>
                      <a:pt x="24" y="8"/>
                    </a:lnTo>
                    <a:lnTo>
                      <a:pt x="36" y="23"/>
                    </a:lnTo>
                    <a:lnTo>
                      <a:pt x="48" y="43"/>
                    </a:lnTo>
                    <a:lnTo>
                      <a:pt x="61" y="69"/>
                    </a:lnTo>
                    <a:lnTo>
                      <a:pt x="61" y="96"/>
                    </a:lnTo>
                    <a:lnTo>
                      <a:pt x="55" y="120"/>
                    </a:lnTo>
                    <a:lnTo>
                      <a:pt x="48" y="120"/>
                    </a:lnTo>
                    <a:lnTo>
                      <a:pt x="55" y="96"/>
                    </a:lnTo>
                    <a:lnTo>
                      <a:pt x="55" y="76"/>
                    </a:lnTo>
                    <a:lnTo>
                      <a:pt x="43" y="54"/>
                    </a:lnTo>
                    <a:lnTo>
                      <a:pt x="24" y="32"/>
                    </a:lnTo>
                    <a:lnTo>
                      <a:pt x="0" y="5"/>
                    </a:lnTo>
                    <a:lnTo>
                      <a:pt x="12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074" name="Freeform 50"/>
              <p:cNvSpPr>
                <a:spLocks/>
              </p:cNvSpPr>
              <p:nvPr/>
            </p:nvSpPr>
            <p:spPr bwMode="ltGray">
              <a:xfrm>
                <a:off x="1181" y="3908"/>
                <a:ext cx="104" cy="121"/>
              </a:xfrm>
              <a:custGeom>
                <a:avLst/>
                <a:gdLst/>
                <a:ahLst/>
                <a:cxnLst>
                  <a:cxn ang="0">
                    <a:pos x="100" y="19"/>
                  </a:cxn>
                  <a:cxn ang="0">
                    <a:pos x="79" y="0"/>
                  </a:cxn>
                  <a:cxn ang="0">
                    <a:pos x="65" y="0"/>
                  </a:cxn>
                  <a:cxn ang="0">
                    <a:pos x="53" y="1"/>
                  </a:cxn>
                  <a:cxn ang="0">
                    <a:pos x="44" y="6"/>
                  </a:cxn>
                  <a:cxn ang="0">
                    <a:pos x="20" y="21"/>
                  </a:cxn>
                  <a:cxn ang="0">
                    <a:pos x="12" y="28"/>
                  </a:cxn>
                  <a:cxn ang="0">
                    <a:pos x="7" y="35"/>
                  </a:cxn>
                  <a:cxn ang="0">
                    <a:pos x="1" y="56"/>
                  </a:cxn>
                  <a:cxn ang="0">
                    <a:pos x="0" y="62"/>
                  </a:cxn>
                  <a:cxn ang="0">
                    <a:pos x="1" y="70"/>
                  </a:cxn>
                  <a:cxn ang="0">
                    <a:pos x="5" y="79"/>
                  </a:cxn>
                  <a:cxn ang="0">
                    <a:pos x="15" y="91"/>
                  </a:cxn>
                  <a:cxn ang="0">
                    <a:pos x="23" y="100"/>
                  </a:cxn>
                  <a:cxn ang="0">
                    <a:pos x="34" y="109"/>
                  </a:cxn>
                  <a:cxn ang="0">
                    <a:pos x="58" y="120"/>
                  </a:cxn>
                  <a:cxn ang="0">
                    <a:pos x="45" y="106"/>
                  </a:cxn>
                  <a:cxn ang="0">
                    <a:pos x="36" y="93"/>
                  </a:cxn>
                  <a:cxn ang="0">
                    <a:pos x="31" y="81"/>
                  </a:cxn>
                  <a:cxn ang="0">
                    <a:pos x="32" y="70"/>
                  </a:cxn>
                  <a:cxn ang="0">
                    <a:pos x="34" y="62"/>
                  </a:cxn>
                  <a:cxn ang="0">
                    <a:pos x="31" y="52"/>
                  </a:cxn>
                  <a:cxn ang="0">
                    <a:pos x="28" y="44"/>
                  </a:cxn>
                  <a:cxn ang="0">
                    <a:pos x="37" y="28"/>
                  </a:cxn>
                  <a:cxn ang="0">
                    <a:pos x="39" y="20"/>
                  </a:cxn>
                  <a:cxn ang="0">
                    <a:pos x="48" y="13"/>
                  </a:cxn>
                  <a:cxn ang="0">
                    <a:pos x="65" y="5"/>
                  </a:cxn>
                  <a:cxn ang="0">
                    <a:pos x="73" y="11"/>
                  </a:cxn>
                  <a:cxn ang="0">
                    <a:pos x="103" y="22"/>
                  </a:cxn>
                  <a:cxn ang="0">
                    <a:pos x="100" y="19"/>
                  </a:cxn>
                </a:cxnLst>
                <a:rect l="0" t="0" r="r" b="b"/>
                <a:pathLst>
                  <a:path w="104" h="121">
                    <a:moveTo>
                      <a:pt x="100" y="19"/>
                    </a:moveTo>
                    <a:lnTo>
                      <a:pt x="79" y="0"/>
                    </a:lnTo>
                    <a:lnTo>
                      <a:pt x="65" y="0"/>
                    </a:lnTo>
                    <a:lnTo>
                      <a:pt x="53" y="1"/>
                    </a:lnTo>
                    <a:lnTo>
                      <a:pt x="44" y="6"/>
                    </a:lnTo>
                    <a:lnTo>
                      <a:pt x="20" y="21"/>
                    </a:lnTo>
                    <a:lnTo>
                      <a:pt x="12" y="28"/>
                    </a:lnTo>
                    <a:lnTo>
                      <a:pt x="7" y="35"/>
                    </a:lnTo>
                    <a:lnTo>
                      <a:pt x="1" y="56"/>
                    </a:lnTo>
                    <a:lnTo>
                      <a:pt x="0" y="62"/>
                    </a:lnTo>
                    <a:lnTo>
                      <a:pt x="1" y="70"/>
                    </a:lnTo>
                    <a:lnTo>
                      <a:pt x="5" y="79"/>
                    </a:lnTo>
                    <a:lnTo>
                      <a:pt x="15" y="91"/>
                    </a:lnTo>
                    <a:lnTo>
                      <a:pt x="23" y="100"/>
                    </a:lnTo>
                    <a:lnTo>
                      <a:pt x="34" y="109"/>
                    </a:lnTo>
                    <a:lnTo>
                      <a:pt x="58" y="120"/>
                    </a:lnTo>
                    <a:lnTo>
                      <a:pt x="45" y="106"/>
                    </a:lnTo>
                    <a:lnTo>
                      <a:pt x="36" y="93"/>
                    </a:lnTo>
                    <a:lnTo>
                      <a:pt x="31" y="81"/>
                    </a:lnTo>
                    <a:lnTo>
                      <a:pt x="32" y="70"/>
                    </a:lnTo>
                    <a:lnTo>
                      <a:pt x="34" y="62"/>
                    </a:lnTo>
                    <a:lnTo>
                      <a:pt x="31" y="52"/>
                    </a:lnTo>
                    <a:lnTo>
                      <a:pt x="28" y="44"/>
                    </a:lnTo>
                    <a:lnTo>
                      <a:pt x="37" y="28"/>
                    </a:lnTo>
                    <a:lnTo>
                      <a:pt x="39" y="20"/>
                    </a:lnTo>
                    <a:lnTo>
                      <a:pt x="48" y="13"/>
                    </a:lnTo>
                    <a:lnTo>
                      <a:pt x="65" y="5"/>
                    </a:lnTo>
                    <a:lnTo>
                      <a:pt x="73" y="11"/>
                    </a:lnTo>
                    <a:lnTo>
                      <a:pt x="103" y="22"/>
                    </a:lnTo>
                    <a:lnTo>
                      <a:pt x="100" y="19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075" name="Freeform 51"/>
              <p:cNvSpPr>
                <a:spLocks/>
              </p:cNvSpPr>
              <p:nvPr/>
            </p:nvSpPr>
            <p:spPr bwMode="ltGray">
              <a:xfrm>
                <a:off x="596" y="3919"/>
                <a:ext cx="196" cy="161"/>
              </a:xfrm>
              <a:custGeom>
                <a:avLst/>
                <a:gdLst/>
                <a:ahLst/>
                <a:cxnLst>
                  <a:cxn ang="0">
                    <a:pos x="89" y="4"/>
                  </a:cxn>
                  <a:cxn ang="0">
                    <a:pos x="13" y="7"/>
                  </a:cxn>
                  <a:cxn ang="0">
                    <a:pos x="83" y="7"/>
                  </a:cxn>
                  <a:cxn ang="0">
                    <a:pos x="72" y="13"/>
                  </a:cxn>
                  <a:cxn ang="0">
                    <a:pos x="72" y="16"/>
                  </a:cxn>
                  <a:cxn ang="0">
                    <a:pos x="38" y="24"/>
                  </a:cxn>
                  <a:cxn ang="0">
                    <a:pos x="63" y="21"/>
                  </a:cxn>
                  <a:cxn ang="0">
                    <a:pos x="63" y="25"/>
                  </a:cxn>
                  <a:cxn ang="0">
                    <a:pos x="70" y="27"/>
                  </a:cxn>
                  <a:cxn ang="0">
                    <a:pos x="8" y="43"/>
                  </a:cxn>
                  <a:cxn ang="0">
                    <a:pos x="66" y="35"/>
                  </a:cxn>
                  <a:cxn ang="0">
                    <a:pos x="52" y="46"/>
                  </a:cxn>
                  <a:cxn ang="0">
                    <a:pos x="8" y="53"/>
                  </a:cxn>
                  <a:cxn ang="0">
                    <a:pos x="55" y="47"/>
                  </a:cxn>
                  <a:cxn ang="0">
                    <a:pos x="18" y="60"/>
                  </a:cxn>
                  <a:cxn ang="0">
                    <a:pos x="40" y="54"/>
                  </a:cxn>
                  <a:cxn ang="0">
                    <a:pos x="55" y="53"/>
                  </a:cxn>
                  <a:cxn ang="0">
                    <a:pos x="55" y="57"/>
                  </a:cxn>
                  <a:cxn ang="0">
                    <a:pos x="46" y="65"/>
                  </a:cxn>
                  <a:cxn ang="0">
                    <a:pos x="5" y="75"/>
                  </a:cxn>
                  <a:cxn ang="0">
                    <a:pos x="52" y="67"/>
                  </a:cxn>
                  <a:cxn ang="0">
                    <a:pos x="44" y="78"/>
                  </a:cxn>
                  <a:cxn ang="0">
                    <a:pos x="33" y="85"/>
                  </a:cxn>
                  <a:cxn ang="0">
                    <a:pos x="38" y="85"/>
                  </a:cxn>
                  <a:cxn ang="0">
                    <a:pos x="38" y="89"/>
                  </a:cxn>
                  <a:cxn ang="0">
                    <a:pos x="8" y="99"/>
                  </a:cxn>
                  <a:cxn ang="0">
                    <a:pos x="33" y="98"/>
                  </a:cxn>
                  <a:cxn ang="0">
                    <a:pos x="33" y="99"/>
                  </a:cxn>
                  <a:cxn ang="0">
                    <a:pos x="35" y="103"/>
                  </a:cxn>
                  <a:cxn ang="0">
                    <a:pos x="29" y="112"/>
                  </a:cxn>
                  <a:cxn ang="0">
                    <a:pos x="35" y="116"/>
                  </a:cxn>
                  <a:cxn ang="0">
                    <a:pos x="38" y="135"/>
                  </a:cxn>
                  <a:cxn ang="0">
                    <a:pos x="44" y="112"/>
                  </a:cxn>
                  <a:cxn ang="0">
                    <a:pos x="91" y="160"/>
                  </a:cxn>
                  <a:cxn ang="0">
                    <a:pos x="63" y="103"/>
                  </a:cxn>
                  <a:cxn ang="0">
                    <a:pos x="63" y="103"/>
                  </a:cxn>
                  <a:cxn ang="0">
                    <a:pos x="66" y="98"/>
                  </a:cxn>
                  <a:cxn ang="0">
                    <a:pos x="105" y="126"/>
                  </a:cxn>
                  <a:cxn ang="0">
                    <a:pos x="80" y="111"/>
                  </a:cxn>
                  <a:cxn ang="0">
                    <a:pos x="72" y="85"/>
                  </a:cxn>
                  <a:cxn ang="0">
                    <a:pos x="74" y="78"/>
                  </a:cxn>
                  <a:cxn ang="0">
                    <a:pos x="89" y="95"/>
                  </a:cxn>
                  <a:cxn ang="0">
                    <a:pos x="80" y="70"/>
                  </a:cxn>
                  <a:cxn ang="0">
                    <a:pos x="94" y="65"/>
                  </a:cxn>
                  <a:cxn ang="0">
                    <a:pos x="105" y="83"/>
                  </a:cxn>
                  <a:cxn ang="0">
                    <a:pos x="91" y="53"/>
                  </a:cxn>
                  <a:cxn ang="0">
                    <a:pos x="94" y="50"/>
                  </a:cxn>
                  <a:cxn ang="0">
                    <a:pos x="97" y="36"/>
                  </a:cxn>
                  <a:cxn ang="0">
                    <a:pos x="111" y="37"/>
                  </a:cxn>
                  <a:cxn ang="0">
                    <a:pos x="161" y="74"/>
                  </a:cxn>
                  <a:cxn ang="0">
                    <a:pos x="124" y="53"/>
                  </a:cxn>
                  <a:cxn ang="0">
                    <a:pos x="105" y="24"/>
                  </a:cxn>
                  <a:cxn ang="0">
                    <a:pos x="111" y="18"/>
                  </a:cxn>
                  <a:cxn ang="0">
                    <a:pos x="135" y="35"/>
                  </a:cxn>
                  <a:cxn ang="0">
                    <a:pos x="130" y="33"/>
                  </a:cxn>
                  <a:cxn ang="0">
                    <a:pos x="119" y="10"/>
                  </a:cxn>
                  <a:cxn ang="0">
                    <a:pos x="150" y="33"/>
                  </a:cxn>
                  <a:cxn ang="0">
                    <a:pos x="130" y="22"/>
                  </a:cxn>
                  <a:cxn ang="0">
                    <a:pos x="114" y="1"/>
                  </a:cxn>
                </a:cxnLst>
                <a:rect l="0" t="0" r="r" b="b"/>
                <a:pathLst>
                  <a:path w="196" h="161">
                    <a:moveTo>
                      <a:pt x="110" y="2"/>
                    </a:moveTo>
                    <a:lnTo>
                      <a:pt x="97" y="0"/>
                    </a:lnTo>
                    <a:lnTo>
                      <a:pt x="89" y="4"/>
                    </a:lnTo>
                    <a:lnTo>
                      <a:pt x="80" y="5"/>
                    </a:lnTo>
                    <a:lnTo>
                      <a:pt x="61" y="7"/>
                    </a:lnTo>
                    <a:lnTo>
                      <a:pt x="13" y="7"/>
                    </a:lnTo>
                    <a:lnTo>
                      <a:pt x="61" y="8"/>
                    </a:lnTo>
                    <a:lnTo>
                      <a:pt x="74" y="5"/>
                    </a:lnTo>
                    <a:lnTo>
                      <a:pt x="83" y="7"/>
                    </a:lnTo>
                    <a:lnTo>
                      <a:pt x="72" y="9"/>
                    </a:lnTo>
                    <a:lnTo>
                      <a:pt x="80" y="9"/>
                    </a:lnTo>
                    <a:lnTo>
                      <a:pt x="72" y="13"/>
                    </a:lnTo>
                    <a:lnTo>
                      <a:pt x="10" y="37"/>
                    </a:lnTo>
                    <a:lnTo>
                      <a:pt x="74" y="13"/>
                    </a:lnTo>
                    <a:lnTo>
                      <a:pt x="72" y="16"/>
                    </a:lnTo>
                    <a:lnTo>
                      <a:pt x="63" y="21"/>
                    </a:lnTo>
                    <a:lnTo>
                      <a:pt x="55" y="22"/>
                    </a:lnTo>
                    <a:lnTo>
                      <a:pt x="38" y="24"/>
                    </a:lnTo>
                    <a:lnTo>
                      <a:pt x="10" y="21"/>
                    </a:lnTo>
                    <a:lnTo>
                      <a:pt x="55" y="24"/>
                    </a:lnTo>
                    <a:lnTo>
                      <a:pt x="63" y="21"/>
                    </a:lnTo>
                    <a:lnTo>
                      <a:pt x="72" y="19"/>
                    </a:lnTo>
                    <a:lnTo>
                      <a:pt x="70" y="24"/>
                    </a:lnTo>
                    <a:lnTo>
                      <a:pt x="63" y="25"/>
                    </a:lnTo>
                    <a:lnTo>
                      <a:pt x="8" y="39"/>
                    </a:lnTo>
                    <a:lnTo>
                      <a:pt x="63" y="27"/>
                    </a:lnTo>
                    <a:lnTo>
                      <a:pt x="70" y="27"/>
                    </a:lnTo>
                    <a:lnTo>
                      <a:pt x="63" y="30"/>
                    </a:lnTo>
                    <a:lnTo>
                      <a:pt x="55" y="35"/>
                    </a:lnTo>
                    <a:lnTo>
                      <a:pt x="8" y="43"/>
                    </a:lnTo>
                    <a:lnTo>
                      <a:pt x="61" y="33"/>
                    </a:lnTo>
                    <a:lnTo>
                      <a:pt x="63" y="33"/>
                    </a:lnTo>
                    <a:lnTo>
                      <a:pt x="66" y="35"/>
                    </a:lnTo>
                    <a:lnTo>
                      <a:pt x="55" y="40"/>
                    </a:lnTo>
                    <a:lnTo>
                      <a:pt x="66" y="39"/>
                    </a:lnTo>
                    <a:lnTo>
                      <a:pt x="52" y="46"/>
                    </a:lnTo>
                    <a:lnTo>
                      <a:pt x="40" y="50"/>
                    </a:lnTo>
                    <a:lnTo>
                      <a:pt x="18" y="53"/>
                    </a:lnTo>
                    <a:lnTo>
                      <a:pt x="8" y="53"/>
                    </a:lnTo>
                    <a:lnTo>
                      <a:pt x="27" y="51"/>
                    </a:lnTo>
                    <a:lnTo>
                      <a:pt x="49" y="48"/>
                    </a:lnTo>
                    <a:lnTo>
                      <a:pt x="55" y="47"/>
                    </a:lnTo>
                    <a:lnTo>
                      <a:pt x="49" y="51"/>
                    </a:lnTo>
                    <a:lnTo>
                      <a:pt x="38" y="57"/>
                    </a:lnTo>
                    <a:lnTo>
                      <a:pt x="18" y="60"/>
                    </a:lnTo>
                    <a:lnTo>
                      <a:pt x="0" y="62"/>
                    </a:lnTo>
                    <a:lnTo>
                      <a:pt x="24" y="59"/>
                    </a:lnTo>
                    <a:lnTo>
                      <a:pt x="40" y="54"/>
                    </a:lnTo>
                    <a:lnTo>
                      <a:pt x="55" y="50"/>
                    </a:lnTo>
                    <a:lnTo>
                      <a:pt x="57" y="48"/>
                    </a:lnTo>
                    <a:lnTo>
                      <a:pt x="55" y="53"/>
                    </a:lnTo>
                    <a:lnTo>
                      <a:pt x="61" y="51"/>
                    </a:lnTo>
                    <a:lnTo>
                      <a:pt x="66" y="53"/>
                    </a:lnTo>
                    <a:lnTo>
                      <a:pt x="55" y="57"/>
                    </a:lnTo>
                    <a:lnTo>
                      <a:pt x="55" y="60"/>
                    </a:lnTo>
                    <a:lnTo>
                      <a:pt x="40" y="65"/>
                    </a:lnTo>
                    <a:lnTo>
                      <a:pt x="46" y="65"/>
                    </a:lnTo>
                    <a:lnTo>
                      <a:pt x="40" y="69"/>
                    </a:lnTo>
                    <a:lnTo>
                      <a:pt x="21" y="74"/>
                    </a:lnTo>
                    <a:lnTo>
                      <a:pt x="5" y="75"/>
                    </a:lnTo>
                    <a:lnTo>
                      <a:pt x="29" y="73"/>
                    </a:lnTo>
                    <a:lnTo>
                      <a:pt x="44" y="69"/>
                    </a:lnTo>
                    <a:lnTo>
                      <a:pt x="52" y="67"/>
                    </a:lnTo>
                    <a:lnTo>
                      <a:pt x="52" y="71"/>
                    </a:lnTo>
                    <a:lnTo>
                      <a:pt x="52" y="73"/>
                    </a:lnTo>
                    <a:lnTo>
                      <a:pt x="44" y="78"/>
                    </a:lnTo>
                    <a:lnTo>
                      <a:pt x="35" y="83"/>
                    </a:lnTo>
                    <a:lnTo>
                      <a:pt x="40" y="83"/>
                    </a:lnTo>
                    <a:lnTo>
                      <a:pt x="33" y="85"/>
                    </a:lnTo>
                    <a:lnTo>
                      <a:pt x="5" y="92"/>
                    </a:lnTo>
                    <a:lnTo>
                      <a:pt x="24" y="88"/>
                    </a:lnTo>
                    <a:lnTo>
                      <a:pt x="38" y="85"/>
                    </a:lnTo>
                    <a:lnTo>
                      <a:pt x="38" y="89"/>
                    </a:lnTo>
                    <a:lnTo>
                      <a:pt x="29" y="91"/>
                    </a:lnTo>
                    <a:lnTo>
                      <a:pt x="38" y="89"/>
                    </a:lnTo>
                    <a:lnTo>
                      <a:pt x="38" y="92"/>
                    </a:lnTo>
                    <a:lnTo>
                      <a:pt x="33" y="95"/>
                    </a:lnTo>
                    <a:lnTo>
                      <a:pt x="8" y="99"/>
                    </a:lnTo>
                    <a:lnTo>
                      <a:pt x="29" y="95"/>
                    </a:lnTo>
                    <a:lnTo>
                      <a:pt x="29" y="97"/>
                    </a:lnTo>
                    <a:lnTo>
                      <a:pt x="33" y="98"/>
                    </a:lnTo>
                    <a:lnTo>
                      <a:pt x="8" y="108"/>
                    </a:lnTo>
                    <a:lnTo>
                      <a:pt x="27" y="100"/>
                    </a:lnTo>
                    <a:lnTo>
                      <a:pt x="33" y="99"/>
                    </a:lnTo>
                    <a:lnTo>
                      <a:pt x="35" y="103"/>
                    </a:lnTo>
                    <a:lnTo>
                      <a:pt x="29" y="105"/>
                    </a:lnTo>
                    <a:lnTo>
                      <a:pt x="35" y="103"/>
                    </a:lnTo>
                    <a:lnTo>
                      <a:pt x="29" y="112"/>
                    </a:lnTo>
                    <a:lnTo>
                      <a:pt x="5" y="122"/>
                    </a:lnTo>
                    <a:lnTo>
                      <a:pt x="29" y="112"/>
                    </a:lnTo>
                    <a:lnTo>
                      <a:pt x="27" y="116"/>
                    </a:lnTo>
                    <a:lnTo>
                      <a:pt x="35" y="112"/>
                    </a:lnTo>
                    <a:lnTo>
                      <a:pt x="35" y="116"/>
                    </a:lnTo>
                    <a:lnTo>
                      <a:pt x="38" y="135"/>
                    </a:lnTo>
                    <a:lnTo>
                      <a:pt x="63" y="160"/>
                    </a:lnTo>
                    <a:lnTo>
                      <a:pt x="38" y="135"/>
                    </a:lnTo>
                    <a:lnTo>
                      <a:pt x="38" y="124"/>
                    </a:lnTo>
                    <a:lnTo>
                      <a:pt x="40" y="117"/>
                    </a:lnTo>
                    <a:lnTo>
                      <a:pt x="44" y="112"/>
                    </a:lnTo>
                    <a:lnTo>
                      <a:pt x="49" y="103"/>
                    </a:lnTo>
                    <a:lnTo>
                      <a:pt x="55" y="106"/>
                    </a:lnTo>
                    <a:lnTo>
                      <a:pt x="91" y="160"/>
                    </a:lnTo>
                    <a:lnTo>
                      <a:pt x="57" y="106"/>
                    </a:lnTo>
                    <a:lnTo>
                      <a:pt x="57" y="100"/>
                    </a:lnTo>
                    <a:lnTo>
                      <a:pt x="63" y="103"/>
                    </a:lnTo>
                    <a:lnTo>
                      <a:pt x="70" y="155"/>
                    </a:lnTo>
                    <a:lnTo>
                      <a:pt x="66" y="111"/>
                    </a:lnTo>
                    <a:lnTo>
                      <a:pt x="63" y="103"/>
                    </a:lnTo>
                    <a:lnTo>
                      <a:pt x="61" y="99"/>
                    </a:lnTo>
                    <a:lnTo>
                      <a:pt x="63" y="92"/>
                    </a:lnTo>
                    <a:lnTo>
                      <a:pt x="66" y="98"/>
                    </a:lnTo>
                    <a:lnTo>
                      <a:pt x="74" y="109"/>
                    </a:lnTo>
                    <a:lnTo>
                      <a:pt x="83" y="116"/>
                    </a:lnTo>
                    <a:lnTo>
                      <a:pt x="105" y="126"/>
                    </a:lnTo>
                    <a:lnTo>
                      <a:pt x="153" y="144"/>
                    </a:lnTo>
                    <a:lnTo>
                      <a:pt x="91" y="117"/>
                    </a:lnTo>
                    <a:lnTo>
                      <a:pt x="80" y="111"/>
                    </a:lnTo>
                    <a:lnTo>
                      <a:pt x="74" y="106"/>
                    </a:lnTo>
                    <a:lnTo>
                      <a:pt x="70" y="100"/>
                    </a:lnTo>
                    <a:lnTo>
                      <a:pt x="72" y="85"/>
                    </a:lnTo>
                    <a:lnTo>
                      <a:pt x="74" y="89"/>
                    </a:lnTo>
                    <a:lnTo>
                      <a:pt x="74" y="81"/>
                    </a:lnTo>
                    <a:lnTo>
                      <a:pt x="74" y="78"/>
                    </a:lnTo>
                    <a:lnTo>
                      <a:pt x="80" y="85"/>
                    </a:lnTo>
                    <a:lnTo>
                      <a:pt x="133" y="137"/>
                    </a:lnTo>
                    <a:lnTo>
                      <a:pt x="89" y="95"/>
                    </a:lnTo>
                    <a:lnTo>
                      <a:pt x="83" y="91"/>
                    </a:lnTo>
                    <a:lnTo>
                      <a:pt x="80" y="85"/>
                    </a:lnTo>
                    <a:lnTo>
                      <a:pt x="80" y="70"/>
                    </a:lnTo>
                    <a:lnTo>
                      <a:pt x="83" y="71"/>
                    </a:lnTo>
                    <a:lnTo>
                      <a:pt x="86" y="62"/>
                    </a:lnTo>
                    <a:lnTo>
                      <a:pt x="94" y="65"/>
                    </a:lnTo>
                    <a:lnTo>
                      <a:pt x="135" y="123"/>
                    </a:lnTo>
                    <a:lnTo>
                      <a:pt x="113" y="95"/>
                    </a:lnTo>
                    <a:lnTo>
                      <a:pt x="105" y="83"/>
                    </a:lnTo>
                    <a:lnTo>
                      <a:pt x="94" y="71"/>
                    </a:lnTo>
                    <a:lnTo>
                      <a:pt x="94" y="65"/>
                    </a:lnTo>
                    <a:lnTo>
                      <a:pt x="91" y="53"/>
                    </a:lnTo>
                    <a:lnTo>
                      <a:pt x="97" y="54"/>
                    </a:lnTo>
                    <a:lnTo>
                      <a:pt x="119" y="112"/>
                    </a:lnTo>
                    <a:lnTo>
                      <a:pt x="94" y="50"/>
                    </a:lnTo>
                    <a:lnTo>
                      <a:pt x="94" y="45"/>
                    </a:lnTo>
                    <a:lnTo>
                      <a:pt x="97" y="48"/>
                    </a:lnTo>
                    <a:lnTo>
                      <a:pt x="97" y="36"/>
                    </a:lnTo>
                    <a:lnTo>
                      <a:pt x="102" y="40"/>
                    </a:lnTo>
                    <a:lnTo>
                      <a:pt x="102" y="33"/>
                    </a:lnTo>
                    <a:lnTo>
                      <a:pt x="111" y="37"/>
                    </a:lnTo>
                    <a:lnTo>
                      <a:pt x="122" y="51"/>
                    </a:lnTo>
                    <a:lnTo>
                      <a:pt x="135" y="60"/>
                    </a:lnTo>
                    <a:lnTo>
                      <a:pt x="161" y="74"/>
                    </a:lnTo>
                    <a:lnTo>
                      <a:pt x="175" y="86"/>
                    </a:lnTo>
                    <a:lnTo>
                      <a:pt x="135" y="60"/>
                    </a:lnTo>
                    <a:lnTo>
                      <a:pt x="124" y="53"/>
                    </a:lnTo>
                    <a:lnTo>
                      <a:pt x="113" y="43"/>
                    </a:lnTo>
                    <a:lnTo>
                      <a:pt x="111" y="36"/>
                    </a:lnTo>
                    <a:lnTo>
                      <a:pt x="105" y="24"/>
                    </a:lnTo>
                    <a:lnTo>
                      <a:pt x="108" y="25"/>
                    </a:lnTo>
                    <a:lnTo>
                      <a:pt x="113" y="24"/>
                    </a:lnTo>
                    <a:lnTo>
                      <a:pt x="111" y="18"/>
                    </a:lnTo>
                    <a:lnTo>
                      <a:pt x="116" y="24"/>
                    </a:lnTo>
                    <a:lnTo>
                      <a:pt x="122" y="29"/>
                    </a:lnTo>
                    <a:lnTo>
                      <a:pt x="135" y="35"/>
                    </a:lnTo>
                    <a:lnTo>
                      <a:pt x="156" y="40"/>
                    </a:lnTo>
                    <a:lnTo>
                      <a:pt x="195" y="54"/>
                    </a:lnTo>
                    <a:lnTo>
                      <a:pt x="130" y="33"/>
                    </a:lnTo>
                    <a:lnTo>
                      <a:pt x="122" y="27"/>
                    </a:lnTo>
                    <a:lnTo>
                      <a:pt x="119" y="25"/>
                    </a:lnTo>
                    <a:lnTo>
                      <a:pt x="119" y="10"/>
                    </a:lnTo>
                    <a:lnTo>
                      <a:pt x="124" y="15"/>
                    </a:lnTo>
                    <a:lnTo>
                      <a:pt x="133" y="22"/>
                    </a:lnTo>
                    <a:lnTo>
                      <a:pt x="150" y="33"/>
                    </a:lnTo>
                    <a:lnTo>
                      <a:pt x="172" y="45"/>
                    </a:lnTo>
                    <a:lnTo>
                      <a:pt x="178" y="50"/>
                    </a:lnTo>
                    <a:lnTo>
                      <a:pt x="130" y="22"/>
                    </a:lnTo>
                    <a:lnTo>
                      <a:pt x="124" y="12"/>
                    </a:lnTo>
                    <a:lnTo>
                      <a:pt x="127" y="5"/>
                    </a:lnTo>
                    <a:lnTo>
                      <a:pt x="114" y="1"/>
                    </a:lnTo>
                    <a:lnTo>
                      <a:pt x="110" y="2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076" name="Freeform 52"/>
              <p:cNvSpPr>
                <a:spLocks/>
              </p:cNvSpPr>
              <p:nvPr/>
            </p:nvSpPr>
            <p:spPr bwMode="ltGray">
              <a:xfrm>
                <a:off x="921" y="3984"/>
                <a:ext cx="148" cy="160"/>
              </a:xfrm>
              <a:custGeom>
                <a:avLst/>
                <a:gdLst/>
                <a:ahLst/>
                <a:cxnLst>
                  <a:cxn ang="0">
                    <a:pos x="34" y="159"/>
                  </a:cxn>
                  <a:cxn ang="0">
                    <a:pos x="5" y="91"/>
                  </a:cxn>
                  <a:cxn ang="0">
                    <a:pos x="2" y="88"/>
                  </a:cxn>
                  <a:cxn ang="0">
                    <a:pos x="0" y="82"/>
                  </a:cxn>
                  <a:cxn ang="0">
                    <a:pos x="0" y="76"/>
                  </a:cxn>
                  <a:cxn ang="0">
                    <a:pos x="0" y="71"/>
                  </a:cxn>
                  <a:cxn ang="0">
                    <a:pos x="0" y="64"/>
                  </a:cxn>
                  <a:cxn ang="0">
                    <a:pos x="4" y="54"/>
                  </a:cxn>
                  <a:cxn ang="0">
                    <a:pos x="20" y="17"/>
                  </a:cxn>
                  <a:cxn ang="0">
                    <a:pos x="24" y="14"/>
                  </a:cxn>
                  <a:cxn ang="0">
                    <a:pos x="31" y="8"/>
                  </a:cxn>
                  <a:cxn ang="0">
                    <a:pos x="39" y="3"/>
                  </a:cxn>
                  <a:cxn ang="0">
                    <a:pos x="51" y="0"/>
                  </a:cxn>
                  <a:cxn ang="0">
                    <a:pos x="61" y="0"/>
                  </a:cxn>
                  <a:cxn ang="0">
                    <a:pos x="69" y="2"/>
                  </a:cxn>
                  <a:cxn ang="0">
                    <a:pos x="79" y="5"/>
                  </a:cxn>
                  <a:cxn ang="0">
                    <a:pos x="92" y="11"/>
                  </a:cxn>
                  <a:cxn ang="0">
                    <a:pos x="106" y="19"/>
                  </a:cxn>
                  <a:cxn ang="0">
                    <a:pos x="114" y="24"/>
                  </a:cxn>
                  <a:cxn ang="0">
                    <a:pos x="120" y="31"/>
                  </a:cxn>
                  <a:cxn ang="0">
                    <a:pos x="123" y="35"/>
                  </a:cxn>
                  <a:cxn ang="0">
                    <a:pos x="136" y="55"/>
                  </a:cxn>
                  <a:cxn ang="0">
                    <a:pos x="136" y="57"/>
                  </a:cxn>
                  <a:cxn ang="0">
                    <a:pos x="139" y="65"/>
                  </a:cxn>
                  <a:cxn ang="0">
                    <a:pos x="141" y="71"/>
                  </a:cxn>
                  <a:cxn ang="0">
                    <a:pos x="147" y="101"/>
                  </a:cxn>
                  <a:cxn ang="0">
                    <a:pos x="138" y="83"/>
                  </a:cxn>
                  <a:cxn ang="0">
                    <a:pos x="131" y="70"/>
                  </a:cxn>
                  <a:cxn ang="0">
                    <a:pos x="123" y="57"/>
                  </a:cxn>
                  <a:cxn ang="0">
                    <a:pos x="113" y="43"/>
                  </a:cxn>
                  <a:cxn ang="0">
                    <a:pos x="78" y="12"/>
                  </a:cxn>
                  <a:cxn ang="0">
                    <a:pos x="69" y="8"/>
                  </a:cxn>
                  <a:cxn ang="0">
                    <a:pos x="61" y="6"/>
                  </a:cxn>
                  <a:cxn ang="0">
                    <a:pos x="54" y="6"/>
                  </a:cxn>
                  <a:cxn ang="0">
                    <a:pos x="48" y="10"/>
                  </a:cxn>
                  <a:cxn ang="0">
                    <a:pos x="38" y="21"/>
                  </a:cxn>
                  <a:cxn ang="0">
                    <a:pos x="28" y="57"/>
                  </a:cxn>
                  <a:cxn ang="0">
                    <a:pos x="18" y="82"/>
                  </a:cxn>
                  <a:cxn ang="0">
                    <a:pos x="17" y="88"/>
                  </a:cxn>
                  <a:cxn ang="0">
                    <a:pos x="18" y="94"/>
                  </a:cxn>
                  <a:cxn ang="0">
                    <a:pos x="19" y="100"/>
                  </a:cxn>
                  <a:cxn ang="0">
                    <a:pos x="27" y="112"/>
                  </a:cxn>
                  <a:cxn ang="0">
                    <a:pos x="22" y="101"/>
                  </a:cxn>
                  <a:cxn ang="0">
                    <a:pos x="32" y="125"/>
                  </a:cxn>
                  <a:cxn ang="0">
                    <a:pos x="38" y="137"/>
                  </a:cxn>
                  <a:cxn ang="0">
                    <a:pos x="39" y="147"/>
                  </a:cxn>
                  <a:cxn ang="0">
                    <a:pos x="35" y="156"/>
                  </a:cxn>
                  <a:cxn ang="0">
                    <a:pos x="34" y="159"/>
                  </a:cxn>
                </a:cxnLst>
                <a:rect l="0" t="0" r="r" b="b"/>
                <a:pathLst>
                  <a:path w="148" h="160">
                    <a:moveTo>
                      <a:pt x="34" y="159"/>
                    </a:moveTo>
                    <a:lnTo>
                      <a:pt x="5" y="91"/>
                    </a:lnTo>
                    <a:lnTo>
                      <a:pt x="2" y="88"/>
                    </a:lnTo>
                    <a:lnTo>
                      <a:pt x="0" y="82"/>
                    </a:lnTo>
                    <a:lnTo>
                      <a:pt x="0" y="76"/>
                    </a:lnTo>
                    <a:lnTo>
                      <a:pt x="0" y="71"/>
                    </a:lnTo>
                    <a:lnTo>
                      <a:pt x="0" y="64"/>
                    </a:lnTo>
                    <a:lnTo>
                      <a:pt x="4" y="54"/>
                    </a:lnTo>
                    <a:lnTo>
                      <a:pt x="20" y="17"/>
                    </a:lnTo>
                    <a:lnTo>
                      <a:pt x="24" y="14"/>
                    </a:lnTo>
                    <a:lnTo>
                      <a:pt x="31" y="8"/>
                    </a:lnTo>
                    <a:lnTo>
                      <a:pt x="39" y="3"/>
                    </a:lnTo>
                    <a:lnTo>
                      <a:pt x="51" y="0"/>
                    </a:lnTo>
                    <a:lnTo>
                      <a:pt x="61" y="0"/>
                    </a:lnTo>
                    <a:lnTo>
                      <a:pt x="69" y="2"/>
                    </a:lnTo>
                    <a:lnTo>
                      <a:pt x="79" y="5"/>
                    </a:lnTo>
                    <a:lnTo>
                      <a:pt x="92" y="11"/>
                    </a:lnTo>
                    <a:lnTo>
                      <a:pt x="106" y="19"/>
                    </a:lnTo>
                    <a:lnTo>
                      <a:pt x="114" y="24"/>
                    </a:lnTo>
                    <a:lnTo>
                      <a:pt x="120" y="31"/>
                    </a:lnTo>
                    <a:lnTo>
                      <a:pt x="123" y="35"/>
                    </a:lnTo>
                    <a:lnTo>
                      <a:pt x="136" y="55"/>
                    </a:lnTo>
                    <a:lnTo>
                      <a:pt x="136" y="57"/>
                    </a:lnTo>
                    <a:lnTo>
                      <a:pt x="139" y="65"/>
                    </a:lnTo>
                    <a:lnTo>
                      <a:pt x="141" y="71"/>
                    </a:lnTo>
                    <a:lnTo>
                      <a:pt x="147" y="101"/>
                    </a:lnTo>
                    <a:lnTo>
                      <a:pt x="138" y="83"/>
                    </a:lnTo>
                    <a:lnTo>
                      <a:pt x="131" y="70"/>
                    </a:lnTo>
                    <a:lnTo>
                      <a:pt x="123" y="57"/>
                    </a:lnTo>
                    <a:lnTo>
                      <a:pt x="113" y="43"/>
                    </a:lnTo>
                    <a:lnTo>
                      <a:pt x="78" y="12"/>
                    </a:lnTo>
                    <a:lnTo>
                      <a:pt x="69" y="8"/>
                    </a:lnTo>
                    <a:lnTo>
                      <a:pt x="61" y="6"/>
                    </a:lnTo>
                    <a:lnTo>
                      <a:pt x="54" y="6"/>
                    </a:lnTo>
                    <a:lnTo>
                      <a:pt x="48" y="10"/>
                    </a:lnTo>
                    <a:lnTo>
                      <a:pt x="38" y="21"/>
                    </a:lnTo>
                    <a:lnTo>
                      <a:pt x="28" y="57"/>
                    </a:lnTo>
                    <a:lnTo>
                      <a:pt x="18" y="82"/>
                    </a:lnTo>
                    <a:lnTo>
                      <a:pt x="17" y="88"/>
                    </a:lnTo>
                    <a:lnTo>
                      <a:pt x="18" y="94"/>
                    </a:lnTo>
                    <a:lnTo>
                      <a:pt x="19" y="100"/>
                    </a:lnTo>
                    <a:lnTo>
                      <a:pt x="27" y="112"/>
                    </a:lnTo>
                    <a:lnTo>
                      <a:pt x="22" y="101"/>
                    </a:lnTo>
                    <a:lnTo>
                      <a:pt x="32" y="125"/>
                    </a:lnTo>
                    <a:lnTo>
                      <a:pt x="38" y="137"/>
                    </a:lnTo>
                    <a:lnTo>
                      <a:pt x="39" y="147"/>
                    </a:lnTo>
                    <a:lnTo>
                      <a:pt x="35" y="156"/>
                    </a:lnTo>
                    <a:lnTo>
                      <a:pt x="34" y="159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1" name="Freeform 53"/>
              <p:cNvSpPr>
                <a:spLocks/>
              </p:cNvSpPr>
              <p:nvPr/>
            </p:nvSpPr>
            <p:spPr bwMode="ltGray">
              <a:xfrm>
                <a:off x="844" y="3928"/>
                <a:ext cx="164" cy="152"/>
              </a:xfrm>
              <a:custGeom>
                <a:avLst/>
                <a:gdLst/>
                <a:ahLst/>
                <a:cxnLst>
                  <a:cxn ang="0">
                    <a:pos x="160" y="23"/>
                  </a:cxn>
                  <a:cxn ang="0">
                    <a:pos x="149" y="13"/>
                  </a:cxn>
                  <a:cxn ang="0">
                    <a:pos x="143" y="9"/>
                  </a:cxn>
                  <a:cxn ang="0">
                    <a:pos x="131" y="6"/>
                  </a:cxn>
                  <a:cxn ang="0">
                    <a:pos x="120" y="3"/>
                  </a:cxn>
                  <a:cxn ang="0">
                    <a:pos x="105" y="0"/>
                  </a:cxn>
                  <a:cxn ang="0">
                    <a:pos x="92" y="0"/>
                  </a:cxn>
                  <a:cxn ang="0">
                    <a:pos x="80" y="1"/>
                  </a:cxn>
                  <a:cxn ang="0">
                    <a:pos x="66" y="2"/>
                  </a:cxn>
                  <a:cxn ang="0">
                    <a:pos x="51" y="5"/>
                  </a:cxn>
                  <a:cxn ang="0">
                    <a:pos x="42" y="10"/>
                  </a:cxn>
                  <a:cxn ang="0">
                    <a:pos x="32" y="19"/>
                  </a:cxn>
                  <a:cxn ang="0">
                    <a:pos x="22" y="25"/>
                  </a:cxn>
                  <a:cxn ang="0">
                    <a:pos x="15" y="32"/>
                  </a:cxn>
                  <a:cxn ang="0">
                    <a:pos x="5" y="41"/>
                  </a:cxn>
                  <a:cxn ang="0">
                    <a:pos x="0" y="58"/>
                  </a:cxn>
                  <a:cxn ang="0">
                    <a:pos x="2" y="72"/>
                  </a:cxn>
                  <a:cxn ang="0">
                    <a:pos x="9" y="92"/>
                  </a:cxn>
                  <a:cxn ang="0">
                    <a:pos x="22" y="109"/>
                  </a:cxn>
                  <a:cxn ang="0">
                    <a:pos x="51" y="151"/>
                  </a:cxn>
                  <a:cxn ang="0">
                    <a:pos x="40" y="107"/>
                  </a:cxn>
                  <a:cxn ang="0">
                    <a:pos x="34" y="91"/>
                  </a:cxn>
                  <a:cxn ang="0">
                    <a:pos x="30" y="78"/>
                  </a:cxn>
                  <a:cxn ang="0">
                    <a:pos x="28" y="63"/>
                  </a:cxn>
                  <a:cxn ang="0">
                    <a:pos x="32" y="48"/>
                  </a:cxn>
                  <a:cxn ang="0">
                    <a:pos x="36" y="35"/>
                  </a:cxn>
                  <a:cxn ang="0">
                    <a:pos x="44" y="20"/>
                  </a:cxn>
                  <a:cxn ang="0">
                    <a:pos x="56" y="13"/>
                  </a:cxn>
                  <a:cxn ang="0">
                    <a:pos x="71" y="10"/>
                  </a:cxn>
                  <a:cxn ang="0">
                    <a:pos x="111" y="9"/>
                  </a:cxn>
                  <a:cxn ang="0">
                    <a:pos x="136" y="14"/>
                  </a:cxn>
                  <a:cxn ang="0">
                    <a:pos x="163" y="25"/>
                  </a:cxn>
                  <a:cxn ang="0">
                    <a:pos x="160" y="23"/>
                  </a:cxn>
                </a:cxnLst>
                <a:rect l="0" t="0" r="r" b="b"/>
                <a:pathLst>
                  <a:path w="164" h="152">
                    <a:moveTo>
                      <a:pt x="160" y="23"/>
                    </a:moveTo>
                    <a:lnTo>
                      <a:pt x="149" y="13"/>
                    </a:lnTo>
                    <a:lnTo>
                      <a:pt x="143" y="9"/>
                    </a:lnTo>
                    <a:lnTo>
                      <a:pt x="131" y="6"/>
                    </a:lnTo>
                    <a:lnTo>
                      <a:pt x="120" y="3"/>
                    </a:lnTo>
                    <a:lnTo>
                      <a:pt x="105" y="0"/>
                    </a:lnTo>
                    <a:lnTo>
                      <a:pt x="92" y="0"/>
                    </a:lnTo>
                    <a:lnTo>
                      <a:pt x="80" y="1"/>
                    </a:lnTo>
                    <a:lnTo>
                      <a:pt x="66" y="2"/>
                    </a:lnTo>
                    <a:lnTo>
                      <a:pt x="51" y="5"/>
                    </a:lnTo>
                    <a:lnTo>
                      <a:pt x="42" y="10"/>
                    </a:lnTo>
                    <a:lnTo>
                      <a:pt x="32" y="19"/>
                    </a:lnTo>
                    <a:lnTo>
                      <a:pt x="22" y="25"/>
                    </a:lnTo>
                    <a:lnTo>
                      <a:pt x="15" y="32"/>
                    </a:lnTo>
                    <a:lnTo>
                      <a:pt x="5" y="41"/>
                    </a:lnTo>
                    <a:lnTo>
                      <a:pt x="0" y="58"/>
                    </a:lnTo>
                    <a:lnTo>
                      <a:pt x="2" y="72"/>
                    </a:lnTo>
                    <a:lnTo>
                      <a:pt x="9" y="92"/>
                    </a:lnTo>
                    <a:lnTo>
                      <a:pt x="22" y="109"/>
                    </a:lnTo>
                    <a:lnTo>
                      <a:pt x="51" y="151"/>
                    </a:lnTo>
                    <a:lnTo>
                      <a:pt x="40" y="107"/>
                    </a:lnTo>
                    <a:lnTo>
                      <a:pt x="34" y="91"/>
                    </a:lnTo>
                    <a:lnTo>
                      <a:pt x="30" y="78"/>
                    </a:lnTo>
                    <a:lnTo>
                      <a:pt x="28" y="63"/>
                    </a:lnTo>
                    <a:lnTo>
                      <a:pt x="32" y="48"/>
                    </a:lnTo>
                    <a:lnTo>
                      <a:pt x="36" y="35"/>
                    </a:lnTo>
                    <a:lnTo>
                      <a:pt x="44" y="20"/>
                    </a:lnTo>
                    <a:lnTo>
                      <a:pt x="56" y="13"/>
                    </a:lnTo>
                    <a:lnTo>
                      <a:pt x="71" y="10"/>
                    </a:lnTo>
                    <a:lnTo>
                      <a:pt x="111" y="9"/>
                    </a:lnTo>
                    <a:lnTo>
                      <a:pt x="136" y="14"/>
                    </a:lnTo>
                    <a:lnTo>
                      <a:pt x="163" y="25"/>
                    </a:lnTo>
                    <a:lnTo>
                      <a:pt x="160" y="23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078" name="Freeform 54"/>
              <p:cNvSpPr>
                <a:spLocks/>
              </p:cNvSpPr>
              <p:nvPr/>
            </p:nvSpPr>
            <p:spPr bwMode="ltGray">
              <a:xfrm>
                <a:off x="961" y="3819"/>
                <a:ext cx="170" cy="148"/>
              </a:xfrm>
              <a:custGeom>
                <a:avLst/>
                <a:gdLst/>
                <a:ahLst/>
                <a:cxnLst>
                  <a:cxn ang="0">
                    <a:pos x="49" y="147"/>
                  </a:cxn>
                  <a:cxn ang="0">
                    <a:pos x="37" y="121"/>
                  </a:cxn>
                  <a:cxn ang="0">
                    <a:pos x="32" y="111"/>
                  </a:cxn>
                  <a:cxn ang="0">
                    <a:pos x="20" y="97"/>
                  </a:cxn>
                  <a:cxn ang="0">
                    <a:pos x="8" y="85"/>
                  </a:cxn>
                  <a:cxn ang="0">
                    <a:pos x="1" y="77"/>
                  </a:cxn>
                  <a:cxn ang="0">
                    <a:pos x="0" y="69"/>
                  </a:cxn>
                  <a:cxn ang="0">
                    <a:pos x="2" y="58"/>
                  </a:cxn>
                  <a:cxn ang="0">
                    <a:pos x="5" y="48"/>
                  </a:cxn>
                  <a:cxn ang="0">
                    <a:pos x="24" y="20"/>
                  </a:cxn>
                  <a:cxn ang="0">
                    <a:pos x="32" y="13"/>
                  </a:cxn>
                  <a:cxn ang="0">
                    <a:pos x="48" y="6"/>
                  </a:cxn>
                  <a:cxn ang="0">
                    <a:pos x="61" y="1"/>
                  </a:cxn>
                  <a:cxn ang="0">
                    <a:pos x="78" y="0"/>
                  </a:cxn>
                  <a:cxn ang="0">
                    <a:pos x="92" y="2"/>
                  </a:cxn>
                  <a:cxn ang="0">
                    <a:pos x="109" y="6"/>
                  </a:cxn>
                  <a:cxn ang="0">
                    <a:pos x="126" y="15"/>
                  </a:cxn>
                  <a:cxn ang="0">
                    <a:pos x="132" y="21"/>
                  </a:cxn>
                  <a:cxn ang="0">
                    <a:pos x="143" y="29"/>
                  </a:cxn>
                  <a:cxn ang="0">
                    <a:pos x="152" y="37"/>
                  </a:cxn>
                  <a:cxn ang="0">
                    <a:pos x="167" y="76"/>
                  </a:cxn>
                  <a:cxn ang="0">
                    <a:pos x="169" y="83"/>
                  </a:cxn>
                  <a:cxn ang="0">
                    <a:pos x="166" y="96"/>
                  </a:cxn>
                  <a:cxn ang="0">
                    <a:pos x="156" y="132"/>
                  </a:cxn>
                  <a:cxn ang="0">
                    <a:pos x="157" y="96"/>
                  </a:cxn>
                  <a:cxn ang="0">
                    <a:pos x="152" y="81"/>
                  </a:cxn>
                  <a:cxn ang="0">
                    <a:pos x="148" y="72"/>
                  </a:cxn>
                  <a:cxn ang="0">
                    <a:pos x="142" y="58"/>
                  </a:cxn>
                  <a:cxn ang="0">
                    <a:pos x="134" y="46"/>
                  </a:cxn>
                  <a:cxn ang="0">
                    <a:pos x="124" y="34"/>
                  </a:cxn>
                  <a:cxn ang="0">
                    <a:pos x="112" y="22"/>
                  </a:cxn>
                  <a:cxn ang="0">
                    <a:pos x="102" y="12"/>
                  </a:cxn>
                  <a:cxn ang="0">
                    <a:pos x="92" y="6"/>
                  </a:cxn>
                  <a:cxn ang="0">
                    <a:pos x="80" y="4"/>
                  </a:cxn>
                  <a:cxn ang="0">
                    <a:pos x="68" y="6"/>
                  </a:cxn>
                  <a:cxn ang="0">
                    <a:pos x="59" y="11"/>
                  </a:cxn>
                  <a:cxn ang="0">
                    <a:pos x="54" y="21"/>
                  </a:cxn>
                  <a:cxn ang="0">
                    <a:pos x="54" y="28"/>
                  </a:cxn>
                  <a:cxn ang="0">
                    <a:pos x="50" y="42"/>
                  </a:cxn>
                  <a:cxn ang="0">
                    <a:pos x="45" y="50"/>
                  </a:cxn>
                  <a:cxn ang="0">
                    <a:pos x="34" y="63"/>
                  </a:cxn>
                  <a:cxn ang="0">
                    <a:pos x="32" y="69"/>
                  </a:cxn>
                  <a:cxn ang="0">
                    <a:pos x="30" y="77"/>
                  </a:cxn>
                  <a:cxn ang="0">
                    <a:pos x="30" y="86"/>
                  </a:cxn>
                  <a:cxn ang="0">
                    <a:pos x="50" y="119"/>
                  </a:cxn>
                  <a:cxn ang="0">
                    <a:pos x="49" y="147"/>
                  </a:cxn>
                </a:cxnLst>
                <a:rect l="0" t="0" r="r" b="b"/>
                <a:pathLst>
                  <a:path w="170" h="148">
                    <a:moveTo>
                      <a:pt x="49" y="147"/>
                    </a:moveTo>
                    <a:lnTo>
                      <a:pt x="37" y="121"/>
                    </a:lnTo>
                    <a:lnTo>
                      <a:pt x="32" y="111"/>
                    </a:lnTo>
                    <a:lnTo>
                      <a:pt x="20" y="97"/>
                    </a:lnTo>
                    <a:lnTo>
                      <a:pt x="8" y="85"/>
                    </a:lnTo>
                    <a:lnTo>
                      <a:pt x="1" y="77"/>
                    </a:lnTo>
                    <a:lnTo>
                      <a:pt x="0" y="69"/>
                    </a:lnTo>
                    <a:lnTo>
                      <a:pt x="2" y="58"/>
                    </a:lnTo>
                    <a:lnTo>
                      <a:pt x="5" y="48"/>
                    </a:lnTo>
                    <a:lnTo>
                      <a:pt x="24" y="20"/>
                    </a:lnTo>
                    <a:lnTo>
                      <a:pt x="32" y="13"/>
                    </a:lnTo>
                    <a:lnTo>
                      <a:pt x="48" y="6"/>
                    </a:lnTo>
                    <a:lnTo>
                      <a:pt x="61" y="1"/>
                    </a:lnTo>
                    <a:lnTo>
                      <a:pt x="78" y="0"/>
                    </a:lnTo>
                    <a:lnTo>
                      <a:pt x="92" y="2"/>
                    </a:lnTo>
                    <a:lnTo>
                      <a:pt x="109" y="6"/>
                    </a:lnTo>
                    <a:lnTo>
                      <a:pt x="126" y="15"/>
                    </a:lnTo>
                    <a:lnTo>
                      <a:pt x="132" y="21"/>
                    </a:lnTo>
                    <a:lnTo>
                      <a:pt x="143" y="29"/>
                    </a:lnTo>
                    <a:lnTo>
                      <a:pt x="152" y="37"/>
                    </a:lnTo>
                    <a:lnTo>
                      <a:pt x="167" y="76"/>
                    </a:lnTo>
                    <a:lnTo>
                      <a:pt x="169" y="83"/>
                    </a:lnTo>
                    <a:lnTo>
                      <a:pt x="166" y="96"/>
                    </a:lnTo>
                    <a:lnTo>
                      <a:pt x="156" y="132"/>
                    </a:lnTo>
                    <a:lnTo>
                      <a:pt x="157" y="96"/>
                    </a:lnTo>
                    <a:lnTo>
                      <a:pt x="152" y="81"/>
                    </a:lnTo>
                    <a:lnTo>
                      <a:pt x="148" y="72"/>
                    </a:lnTo>
                    <a:lnTo>
                      <a:pt x="142" y="58"/>
                    </a:lnTo>
                    <a:lnTo>
                      <a:pt x="134" y="46"/>
                    </a:lnTo>
                    <a:lnTo>
                      <a:pt x="124" y="34"/>
                    </a:lnTo>
                    <a:lnTo>
                      <a:pt x="112" y="22"/>
                    </a:lnTo>
                    <a:lnTo>
                      <a:pt x="102" y="12"/>
                    </a:lnTo>
                    <a:lnTo>
                      <a:pt x="92" y="6"/>
                    </a:lnTo>
                    <a:lnTo>
                      <a:pt x="80" y="4"/>
                    </a:lnTo>
                    <a:lnTo>
                      <a:pt x="68" y="6"/>
                    </a:lnTo>
                    <a:lnTo>
                      <a:pt x="59" y="11"/>
                    </a:lnTo>
                    <a:lnTo>
                      <a:pt x="54" y="21"/>
                    </a:lnTo>
                    <a:lnTo>
                      <a:pt x="54" y="28"/>
                    </a:lnTo>
                    <a:lnTo>
                      <a:pt x="50" y="42"/>
                    </a:lnTo>
                    <a:lnTo>
                      <a:pt x="45" y="50"/>
                    </a:lnTo>
                    <a:lnTo>
                      <a:pt x="34" y="63"/>
                    </a:lnTo>
                    <a:lnTo>
                      <a:pt x="32" y="69"/>
                    </a:lnTo>
                    <a:lnTo>
                      <a:pt x="30" y="77"/>
                    </a:lnTo>
                    <a:lnTo>
                      <a:pt x="30" y="86"/>
                    </a:lnTo>
                    <a:lnTo>
                      <a:pt x="50" y="119"/>
                    </a:lnTo>
                    <a:lnTo>
                      <a:pt x="49" y="147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2" name="Freeform 55"/>
              <p:cNvSpPr>
                <a:spLocks/>
              </p:cNvSpPr>
              <p:nvPr/>
            </p:nvSpPr>
            <p:spPr bwMode="ltGray">
              <a:xfrm>
                <a:off x="1052" y="3670"/>
                <a:ext cx="225" cy="215"/>
              </a:xfrm>
              <a:custGeom>
                <a:avLst/>
                <a:gdLst/>
                <a:ahLst/>
                <a:cxnLst>
                  <a:cxn ang="0">
                    <a:pos x="210" y="5"/>
                  </a:cxn>
                  <a:cxn ang="0">
                    <a:pos x="209" y="0"/>
                  </a:cxn>
                  <a:cxn ang="0">
                    <a:pos x="193" y="2"/>
                  </a:cxn>
                  <a:cxn ang="0">
                    <a:pos x="184" y="7"/>
                  </a:cxn>
                  <a:cxn ang="0">
                    <a:pos x="5" y="46"/>
                  </a:cxn>
                  <a:cxn ang="0">
                    <a:pos x="164" y="18"/>
                  </a:cxn>
                  <a:cxn ang="0">
                    <a:pos x="166" y="24"/>
                  </a:cxn>
                  <a:cxn ang="0">
                    <a:pos x="89" y="57"/>
                  </a:cxn>
                  <a:cxn ang="0">
                    <a:pos x="185" y="31"/>
                  </a:cxn>
                  <a:cxn ang="0">
                    <a:pos x="172" y="42"/>
                  </a:cxn>
                  <a:cxn ang="0">
                    <a:pos x="142" y="60"/>
                  </a:cxn>
                  <a:cxn ang="0">
                    <a:pos x="49" y="109"/>
                  </a:cxn>
                  <a:cxn ang="0">
                    <a:pos x="52" y="105"/>
                  </a:cxn>
                  <a:cxn ang="0">
                    <a:pos x="113" y="75"/>
                  </a:cxn>
                  <a:cxn ang="0">
                    <a:pos x="161" y="51"/>
                  </a:cxn>
                  <a:cxn ang="0">
                    <a:pos x="184" y="40"/>
                  </a:cxn>
                  <a:cxn ang="0">
                    <a:pos x="188" y="44"/>
                  </a:cxn>
                  <a:cxn ang="0">
                    <a:pos x="161" y="59"/>
                  </a:cxn>
                  <a:cxn ang="0">
                    <a:pos x="124" y="79"/>
                  </a:cxn>
                  <a:cxn ang="0">
                    <a:pos x="172" y="51"/>
                  </a:cxn>
                  <a:cxn ang="0">
                    <a:pos x="188" y="44"/>
                  </a:cxn>
                  <a:cxn ang="0">
                    <a:pos x="190" y="52"/>
                  </a:cxn>
                  <a:cxn ang="0">
                    <a:pos x="172" y="66"/>
                  </a:cxn>
                  <a:cxn ang="0">
                    <a:pos x="124" y="85"/>
                  </a:cxn>
                  <a:cxn ang="0">
                    <a:pos x="82" y="102"/>
                  </a:cxn>
                  <a:cxn ang="0">
                    <a:pos x="131" y="84"/>
                  </a:cxn>
                  <a:cxn ang="0">
                    <a:pos x="180" y="64"/>
                  </a:cxn>
                  <a:cxn ang="0">
                    <a:pos x="178" y="71"/>
                  </a:cxn>
                  <a:cxn ang="0">
                    <a:pos x="180" y="83"/>
                  </a:cxn>
                  <a:cxn ang="0">
                    <a:pos x="172" y="89"/>
                  </a:cxn>
                  <a:cxn ang="0">
                    <a:pos x="132" y="105"/>
                  </a:cxn>
                  <a:cxn ang="0">
                    <a:pos x="56" y="133"/>
                  </a:cxn>
                  <a:cxn ang="0">
                    <a:pos x="67" y="127"/>
                  </a:cxn>
                  <a:cxn ang="0">
                    <a:pos x="161" y="94"/>
                  </a:cxn>
                  <a:cxn ang="0">
                    <a:pos x="191" y="80"/>
                  </a:cxn>
                  <a:cxn ang="0">
                    <a:pos x="115" y="122"/>
                  </a:cxn>
                  <a:cxn ang="0">
                    <a:pos x="190" y="92"/>
                  </a:cxn>
                  <a:cxn ang="0">
                    <a:pos x="188" y="105"/>
                  </a:cxn>
                  <a:cxn ang="0">
                    <a:pos x="150" y="133"/>
                  </a:cxn>
                  <a:cxn ang="0">
                    <a:pos x="86" y="154"/>
                  </a:cxn>
                  <a:cxn ang="0">
                    <a:pos x="26" y="172"/>
                  </a:cxn>
                  <a:cxn ang="0">
                    <a:pos x="117" y="146"/>
                  </a:cxn>
                  <a:cxn ang="0">
                    <a:pos x="153" y="131"/>
                  </a:cxn>
                  <a:cxn ang="0">
                    <a:pos x="188" y="109"/>
                  </a:cxn>
                  <a:cxn ang="0">
                    <a:pos x="184" y="119"/>
                  </a:cxn>
                  <a:cxn ang="0">
                    <a:pos x="182" y="129"/>
                  </a:cxn>
                  <a:cxn ang="0">
                    <a:pos x="184" y="138"/>
                  </a:cxn>
                  <a:cxn ang="0">
                    <a:pos x="150" y="157"/>
                  </a:cxn>
                  <a:cxn ang="0">
                    <a:pos x="88" y="174"/>
                  </a:cxn>
                  <a:cxn ang="0">
                    <a:pos x="92" y="173"/>
                  </a:cxn>
                  <a:cxn ang="0">
                    <a:pos x="169" y="150"/>
                  </a:cxn>
                  <a:cxn ang="0">
                    <a:pos x="165" y="156"/>
                  </a:cxn>
                  <a:cxn ang="0">
                    <a:pos x="169" y="159"/>
                  </a:cxn>
                  <a:cxn ang="0">
                    <a:pos x="172" y="165"/>
                  </a:cxn>
                  <a:cxn ang="0">
                    <a:pos x="135" y="181"/>
                  </a:cxn>
                  <a:cxn ang="0">
                    <a:pos x="93" y="185"/>
                  </a:cxn>
                  <a:cxn ang="0">
                    <a:pos x="169" y="170"/>
                  </a:cxn>
                  <a:cxn ang="0">
                    <a:pos x="165" y="178"/>
                  </a:cxn>
                  <a:cxn ang="0">
                    <a:pos x="170" y="184"/>
                  </a:cxn>
                  <a:cxn ang="0">
                    <a:pos x="82" y="214"/>
                  </a:cxn>
                  <a:cxn ang="0">
                    <a:pos x="166" y="191"/>
                  </a:cxn>
                  <a:cxn ang="0">
                    <a:pos x="183" y="182"/>
                  </a:cxn>
                  <a:cxn ang="0">
                    <a:pos x="194" y="175"/>
                  </a:cxn>
                </a:cxnLst>
                <a:rect l="0" t="0" r="r" b="b"/>
                <a:pathLst>
                  <a:path w="225" h="215">
                    <a:moveTo>
                      <a:pt x="207" y="16"/>
                    </a:moveTo>
                    <a:lnTo>
                      <a:pt x="210" y="5"/>
                    </a:lnTo>
                    <a:lnTo>
                      <a:pt x="224" y="4"/>
                    </a:lnTo>
                    <a:lnTo>
                      <a:pt x="209" y="0"/>
                    </a:lnTo>
                    <a:lnTo>
                      <a:pt x="203" y="0"/>
                    </a:lnTo>
                    <a:lnTo>
                      <a:pt x="193" y="2"/>
                    </a:lnTo>
                    <a:lnTo>
                      <a:pt x="193" y="5"/>
                    </a:lnTo>
                    <a:lnTo>
                      <a:pt x="184" y="7"/>
                    </a:lnTo>
                    <a:lnTo>
                      <a:pt x="109" y="37"/>
                    </a:lnTo>
                    <a:lnTo>
                      <a:pt x="5" y="46"/>
                    </a:lnTo>
                    <a:lnTo>
                      <a:pt x="107" y="37"/>
                    </a:lnTo>
                    <a:lnTo>
                      <a:pt x="164" y="18"/>
                    </a:lnTo>
                    <a:lnTo>
                      <a:pt x="184" y="16"/>
                    </a:lnTo>
                    <a:lnTo>
                      <a:pt x="166" y="24"/>
                    </a:lnTo>
                    <a:lnTo>
                      <a:pt x="184" y="24"/>
                    </a:lnTo>
                    <a:lnTo>
                      <a:pt x="89" y="57"/>
                    </a:lnTo>
                    <a:lnTo>
                      <a:pt x="153" y="37"/>
                    </a:lnTo>
                    <a:lnTo>
                      <a:pt x="185" y="31"/>
                    </a:lnTo>
                    <a:lnTo>
                      <a:pt x="184" y="35"/>
                    </a:lnTo>
                    <a:lnTo>
                      <a:pt x="172" y="42"/>
                    </a:lnTo>
                    <a:lnTo>
                      <a:pt x="164" y="48"/>
                    </a:lnTo>
                    <a:lnTo>
                      <a:pt x="142" y="60"/>
                    </a:lnTo>
                    <a:lnTo>
                      <a:pt x="101" y="83"/>
                    </a:lnTo>
                    <a:lnTo>
                      <a:pt x="49" y="109"/>
                    </a:lnTo>
                    <a:lnTo>
                      <a:pt x="7" y="127"/>
                    </a:lnTo>
                    <a:lnTo>
                      <a:pt x="52" y="105"/>
                    </a:lnTo>
                    <a:lnTo>
                      <a:pt x="79" y="92"/>
                    </a:lnTo>
                    <a:lnTo>
                      <a:pt x="113" y="75"/>
                    </a:lnTo>
                    <a:lnTo>
                      <a:pt x="131" y="64"/>
                    </a:lnTo>
                    <a:lnTo>
                      <a:pt x="161" y="51"/>
                    </a:lnTo>
                    <a:lnTo>
                      <a:pt x="172" y="46"/>
                    </a:lnTo>
                    <a:lnTo>
                      <a:pt x="184" y="40"/>
                    </a:lnTo>
                    <a:lnTo>
                      <a:pt x="177" y="40"/>
                    </a:lnTo>
                    <a:lnTo>
                      <a:pt x="188" y="44"/>
                    </a:lnTo>
                    <a:lnTo>
                      <a:pt x="177" y="48"/>
                    </a:lnTo>
                    <a:lnTo>
                      <a:pt x="161" y="59"/>
                    </a:lnTo>
                    <a:lnTo>
                      <a:pt x="144" y="70"/>
                    </a:lnTo>
                    <a:lnTo>
                      <a:pt x="124" y="79"/>
                    </a:lnTo>
                    <a:lnTo>
                      <a:pt x="158" y="60"/>
                    </a:lnTo>
                    <a:lnTo>
                      <a:pt x="172" y="51"/>
                    </a:lnTo>
                    <a:lnTo>
                      <a:pt x="184" y="44"/>
                    </a:lnTo>
                    <a:lnTo>
                      <a:pt x="188" y="44"/>
                    </a:lnTo>
                    <a:lnTo>
                      <a:pt x="180" y="54"/>
                    </a:lnTo>
                    <a:lnTo>
                      <a:pt x="190" y="52"/>
                    </a:lnTo>
                    <a:lnTo>
                      <a:pt x="184" y="59"/>
                    </a:lnTo>
                    <a:lnTo>
                      <a:pt x="172" y="66"/>
                    </a:lnTo>
                    <a:lnTo>
                      <a:pt x="150" y="77"/>
                    </a:lnTo>
                    <a:lnTo>
                      <a:pt x="124" y="85"/>
                    </a:lnTo>
                    <a:lnTo>
                      <a:pt x="101" y="94"/>
                    </a:lnTo>
                    <a:lnTo>
                      <a:pt x="82" y="102"/>
                    </a:lnTo>
                    <a:lnTo>
                      <a:pt x="93" y="97"/>
                    </a:lnTo>
                    <a:lnTo>
                      <a:pt x="131" y="84"/>
                    </a:lnTo>
                    <a:lnTo>
                      <a:pt x="172" y="68"/>
                    </a:lnTo>
                    <a:lnTo>
                      <a:pt x="180" y="64"/>
                    </a:lnTo>
                    <a:lnTo>
                      <a:pt x="188" y="59"/>
                    </a:lnTo>
                    <a:lnTo>
                      <a:pt x="178" y="71"/>
                    </a:lnTo>
                    <a:lnTo>
                      <a:pt x="194" y="66"/>
                    </a:lnTo>
                    <a:lnTo>
                      <a:pt x="180" y="83"/>
                    </a:lnTo>
                    <a:lnTo>
                      <a:pt x="177" y="86"/>
                    </a:lnTo>
                    <a:lnTo>
                      <a:pt x="172" y="89"/>
                    </a:lnTo>
                    <a:lnTo>
                      <a:pt x="153" y="97"/>
                    </a:lnTo>
                    <a:lnTo>
                      <a:pt x="132" y="105"/>
                    </a:lnTo>
                    <a:lnTo>
                      <a:pt x="92" y="120"/>
                    </a:lnTo>
                    <a:lnTo>
                      <a:pt x="56" y="133"/>
                    </a:lnTo>
                    <a:lnTo>
                      <a:pt x="0" y="151"/>
                    </a:lnTo>
                    <a:lnTo>
                      <a:pt x="67" y="127"/>
                    </a:lnTo>
                    <a:lnTo>
                      <a:pt x="135" y="103"/>
                    </a:lnTo>
                    <a:lnTo>
                      <a:pt x="161" y="94"/>
                    </a:lnTo>
                    <a:lnTo>
                      <a:pt x="177" y="83"/>
                    </a:lnTo>
                    <a:lnTo>
                      <a:pt x="191" y="80"/>
                    </a:lnTo>
                    <a:lnTo>
                      <a:pt x="193" y="80"/>
                    </a:lnTo>
                    <a:lnTo>
                      <a:pt x="115" y="122"/>
                    </a:lnTo>
                    <a:lnTo>
                      <a:pt x="176" y="93"/>
                    </a:lnTo>
                    <a:lnTo>
                      <a:pt x="190" y="92"/>
                    </a:lnTo>
                    <a:lnTo>
                      <a:pt x="173" y="108"/>
                    </a:lnTo>
                    <a:lnTo>
                      <a:pt x="188" y="105"/>
                    </a:lnTo>
                    <a:lnTo>
                      <a:pt x="165" y="121"/>
                    </a:lnTo>
                    <a:lnTo>
                      <a:pt x="150" y="133"/>
                    </a:lnTo>
                    <a:lnTo>
                      <a:pt x="124" y="142"/>
                    </a:lnTo>
                    <a:lnTo>
                      <a:pt x="86" y="154"/>
                    </a:lnTo>
                    <a:lnTo>
                      <a:pt x="52" y="165"/>
                    </a:lnTo>
                    <a:lnTo>
                      <a:pt x="26" y="172"/>
                    </a:lnTo>
                    <a:lnTo>
                      <a:pt x="7" y="176"/>
                    </a:lnTo>
                    <a:lnTo>
                      <a:pt x="117" y="146"/>
                    </a:lnTo>
                    <a:lnTo>
                      <a:pt x="142" y="138"/>
                    </a:lnTo>
                    <a:lnTo>
                      <a:pt x="153" y="131"/>
                    </a:lnTo>
                    <a:lnTo>
                      <a:pt x="171" y="120"/>
                    </a:lnTo>
                    <a:lnTo>
                      <a:pt x="188" y="109"/>
                    </a:lnTo>
                    <a:lnTo>
                      <a:pt x="170" y="124"/>
                    </a:lnTo>
                    <a:lnTo>
                      <a:pt x="184" y="119"/>
                    </a:lnTo>
                    <a:lnTo>
                      <a:pt x="169" y="132"/>
                    </a:lnTo>
                    <a:lnTo>
                      <a:pt x="182" y="129"/>
                    </a:lnTo>
                    <a:lnTo>
                      <a:pt x="167" y="143"/>
                    </a:lnTo>
                    <a:lnTo>
                      <a:pt x="184" y="138"/>
                    </a:lnTo>
                    <a:lnTo>
                      <a:pt x="169" y="146"/>
                    </a:lnTo>
                    <a:lnTo>
                      <a:pt x="150" y="157"/>
                    </a:lnTo>
                    <a:lnTo>
                      <a:pt x="135" y="160"/>
                    </a:lnTo>
                    <a:lnTo>
                      <a:pt x="88" y="174"/>
                    </a:lnTo>
                    <a:lnTo>
                      <a:pt x="45" y="181"/>
                    </a:lnTo>
                    <a:lnTo>
                      <a:pt x="92" y="173"/>
                    </a:lnTo>
                    <a:lnTo>
                      <a:pt x="131" y="161"/>
                    </a:lnTo>
                    <a:lnTo>
                      <a:pt x="169" y="150"/>
                    </a:lnTo>
                    <a:lnTo>
                      <a:pt x="180" y="144"/>
                    </a:lnTo>
                    <a:lnTo>
                      <a:pt x="165" y="156"/>
                    </a:lnTo>
                    <a:lnTo>
                      <a:pt x="177" y="154"/>
                    </a:lnTo>
                    <a:lnTo>
                      <a:pt x="169" y="159"/>
                    </a:lnTo>
                    <a:lnTo>
                      <a:pt x="166" y="167"/>
                    </a:lnTo>
                    <a:lnTo>
                      <a:pt x="172" y="165"/>
                    </a:lnTo>
                    <a:lnTo>
                      <a:pt x="163" y="171"/>
                    </a:lnTo>
                    <a:lnTo>
                      <a:pt x="135" y="181"/>
                    </a:lnTo>
                    <a:lnTo>
                      <a:pt x="117" y="183"/>
                    </a:lnTo>
                    <a:lnTo>
                      <a:pt x="93" y="185"/>
                    </a:lnTo>
                    <a:lnTo>
                      <a:pt x="139" y="180"/>
                    </a:lnTo>
                    <a:lnTo>
                      <a:pt x="169" y="170"/>
                    </a:lnTo>
                    <a:lnTo>
                      <a:pt x="177" y="163"/>
                    </a:lnTo>
                    <a:lnTo>
                      <a:pt x="165" y="178"/>
                    </a:lnTo>
                    <a:lnTo>
                      <a:pt x="177" y="175"/>
                    </a:lnTo>
                    <a:lnTo>
                      <a:pt x="170" y="184"/>
                    </a:lnTo>
                    <a:lnTo>
                      <a:pt x="158" y="195"/>
                    </a:lnTo>
                    <a:lnTo>
                      <a:pt x="82" y="214"/>
                    </a:lnTo>
                    <a:lnTo>
                      <a:pt x="158" y="197"/>
                    </a:lnTo>
                    <a:lnTo>
                      <a:pt x="166" y="191"/>
                    </a:lnTo>
                    <a:lnTo>
                      <a:pt x="170" y="187"/>
                    </a:lnTo>
                    <a:lnTo>
                      <a:pt x="183" y="182"/>
                    </a:lnTo>
                    <a:lnTo>
                      <a:pt x="191" y="191"/>
                    </a:lnTo>
                    <a:lnTo>
                      <a:pt x="194" y="175"/>
                    </a:lnTo>
                    <a:lnTo>
                      <a:pt x="207" y="16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080" name="Freeform 56"/>
              <p:cNvSpPr>
                <a:spLocks/>
              </p:cNvSpPr>
              <p:nvPr/>
            </p:nvSpPr>
            <p:spPr bwMode="ltGray">
              <a:xfrm>
                <a:off x="1243" y="3670"/>
                <a:ext cx="217" cy="217"/>
              </a:xfrm>
              <a:custGeom>
                <a:avLst/>
                <a:gdLst/>
                <a:ahLst/>
                <a:cxnLst>
                  <a:cxn ang="0">
                    <a:pos x="1" y="178"/>
                  </a:cxn>
                  <a:cxn ang="0">
                    <a:pos x="8" y="171"/>
                  </a:cxn>
                  <a:cxn ang="0">
                    <a:pos x="62" y="216"/>
                  </a:cxn>
                  <a:cxn ang="0">
                    <a:pos x="19" y="172"/>
                  </a:cxn>
                  <a:cxn ang="0">
                    <a:pos x="24" y="167"/>
                  </a:cxn>
                  <a:cxn ang="0">
                    <a:pos x="76" y="199"/>
                  </a:cxn>
                  <a:cxn ang="0">
                    <a:pos x="21" y="165"/>
                  </a:cxn>
                  <a:cxn ang="0">
                    <a:pos x="29" y="158"/>
                  </a:cxn>
                  <a:cxn ang="0">
                    <a:pos x="35" y="150"/>
                  </a:cxn>
                  <a:cxn ang="0">
                    <a:pos x="32" y="144"/>
                  </a:cxn>
                  <a:cxn ang="0">
                    <a:pos x="39" y="142"/>
                  </a:cxn>
                  <a:cxn ang="0">
                    <a:pos x="35" y="141"/>
                  </a:cxn>
                  <a:cxn ang="0">
                    <a:pos x="35" y="133"/>
                  </a:cxn>
                  <a:cxn ang="0">
                    <a:pos x="39" y="128"/>
                  </a:cxn>
                  <a:cxn ang="0">
                    <a:pos x="102" y="166"/>
                  </a:cxn>
                  <a:cxn ang="0">
                    <a:pos x="35" y="126"/>
                  </a:cxn>
                  <a:cxn ang="0">
                    <a:pos x="42" y="126"/>
                  </a:cxn>
                  <a:cxn ang="0">
                    <a:pos x="42" y="114"/>
                  </a:cxn>
                  <a:cxn ang="0">
                    <a:pos x="123" y="141"/>
                  </a:cxn>
                  <a:cxn ang="0">
                    <a:pos x="59" y="123"/>
                  </a:cxn>
                  <a:cxn ang="0">
                    <a:pos x="37" y="107"/>
                  </a:cxn>
                  <a:cxn ang="0">
                    <a:pos x="39" y="101"/>
                  </a:cxn>
                  <a:cxn ang="0">
                    <a:pos x="53" y="106"/>
                  </a:cxn>
                  <a:cxn ang="0">
                    <a:pos x="54" y="100"/>
                  </a:cxn>
                  <a:cxn ang="0">
                    <a:pos x="113" y="112"/>
                  </a:cxn>
                  <a:cxn ang="0">
                    <a:pos x="91" y="105"/>
                  </a:cxn>
                  <a:cxn ang="0">
                    <a:pos x="45" y="90"/>
                  </a:cxn>
                  <a:cxn ang="0">
                    <a:pos x="42" y="81"/>
                  </a:cxn>
                  <a:cxn ang="0">
                    <a:pos x="46" y="75"/>
                  </a:cxn>
                  <a:cxn ang="0">
                    <a:pos x="62" y="79"/>
                  </a:cxn>
                  <a:cxn ang="0">
                    <a:pos x="59" y="69"/>
                  </a:cxn>
                  <a:cxn ang="0">
                    <a:pos x="54" y="62"/>
                  </a:cxn>
                  <a:cxn ang="0">
                    <a:pos x="58" y="58"/>
                  </a:cxn>
                  <a:cxn ang="0">
                    <a:pos x="120" y="76"/>
                  </a:cxn>
                  <a:cxn ang="0">
                    <a:pos x="193" y="90"/>
                  </a:cxn>
                  <a:cxn ang="0">
                    <a:pos x="91" y="68"/>
                  </a:cxn>
                  <a:cxn ang="0">
                    <a:pos x="58" y="58"/>
                  </a:cxn>
                  <a:cxn ang="0">
                    <a:pos x="62" y="53"/>
                  </a:cxn>
                  <a:cxn ang="0">
                    <a:pos x="56" y="41"/>
                  </a:cxn>
                  <a:cxn ang="0">
                    <a:pos x="58" y="32"/>
                  </a:cxn>
                  <a:cxn ang="0">
                    <a:pos x="91" y="43"/>
                  </a:cxn>
                  <a:cxn ang="0">
                    <a:pos x="84" y="40"/>
                  </a:cxn>
                  <a:cxn ang="0">
                    <a:pos x="62" y="32"/>
                  </a:cxn>
                  <a:cxn ang="0">
                    <a:pos x="58" y="29"/>
                  </a:cxn>
                  <a:cxn ang="0">
                    <a:pos x="46" y="23"/>
                  </a:cxn>
                  <a:cxn ang="0">
                    <a:pos x="113" y="33"/>
                  </a:cxn>
                  <a:cxn ang="0">
                    <a:pos x="46" y="16"/>
                  </a:cxn>
                  <a:cxn ang="0">
                    <a:pos x="125" y="16"/>
                  </a:cxn>
                  <a:cxn ang="0">
                    <a:pos x="159" y="13"/>
                  </a:cxn>
                  <a:cxn ang="0">
                    <a:pos x="58" y="16"/>
                  </a:cxn>
                  <a:cxn ang="0">
                    <a:pos x="42" y="6"/>
                  </a:cxn>
                  <a:cxn ang="0">
                    <a:pos x="20" y="2"/>
                  </a:cxn>
                  <a:cxn ang="0">
                    <a:pos x="0" y="188"/>
                  </a:cxn>
                </a:cxnLst>
                <a:rect l="0" t="0" r="r" b="b"/>
                <a:pathLst>
                  <a:path w="217" h="217">
                    <a:moveTo>
                      <a:pt x="0" y="188"/>
                    </a:moveTo>
                    <a:lnTo>
                      <a:pt x="1" y="178"/>
                    </a:lnTo>
                    <a:lnTo>
                      <a:pt x="13" y="183"/>
                    </a:lnTo>
                    <a:lnTo>
                      <a:pt x="8" y="171"/>
                    </a:lnTo>
                    <a:lnTo>
                      <a:pt x="20" y="172"/>
                    </a:lnTo>
                    <a:lnTo>
                      <a:pt x="62" y="216"/>
                    </a:lnTo>
                    <a:lnTo>
                      <a:pt x="24" y="178"/>
                    </a:lnTo>
                    <a:lnTo>
                      <a:pt x="19" y="172"/>
                    </a:lnTo>
                    <a:lnTo>
                      <a:pt x="16" y="166"/>
                    </a:lnTo>
                    <a:lnTo>
                      <a:pt x="24" y="167"/>
                    </a:lnTo>
                    <a:lnTo>
                      <a:pt x="48" y="179"/>
                    </a:lnTo>
                    <a:lnTo>
                      <a:pt x="76" y="199"/>
                    </a:lnTo>
                    <a:lnTo>
                      <a:pt x="35" y="172"/>
                    </a:lnTo>
                    <a:lnTo>
                      <a:pt x="21" y="165"/>
                    </a:lnTo>
                    <a:lnTo>
                      <a:pt x="20" y="155"/>
                    </a:lnTo>
                    <a:lnTo>
                      <a:pt x="29" y="158"/>
                    </a:lnTo>
                    <a:lnTo>
                      <a:pt x="27" y="147"/>
                    </a:lnTo>
                    <a:lnTo>
                      <a:pt x="35" y="150"/>
                    </a:lnTo>
                    <a:lnTo>
                      <a:pt x="72" y="189"/>
                    </a:lnTo>
                    <a:lnTo>
                      <a:pt x="32" y="144"/>
                    </a:lnTo>
                    <a:lnTo>
                      <a:pt x="27" y="137"/>
                    </a:lnTo>
                    <a:lnTo>
                      <a:pt x="39" y="142"/>
                    </a:lnTo>
                    <a:lnTo>
                      <a:pt x="69" y="164"/>
                    </a:lnTo>
                    <a:lnTo>
                      <a:pt x="35" y="141"/>
                    </a:lnTo>
                    <a:lnTo>
                      <a:pt x="24" y="129"/>
                    </a:lnTo>
                    <a:lnTo>
                      <a:pt x="35" y="133"/>
                    </a:lnTo>
                    <a:lnTo>
                      <a:pt x="27" y="126"/>
                    </a:lnTo>
                    <a:lnTo>
                      <a:pt x="39" y="128"/>
                    </a:lnTo>
                    <a:lnTo>
                      <a:pt x="49" y="141"/>
                    </a:lnTo>
                    <a:lnTo>
                      <a:pt x="102" y="166"/>
                    </a:lnTo>
                    <a:lnTo>
                      <a:pt x="46" y="137"/>
                    </a:lnTo>
                    <a:lnTo>
                      <a:pt x="35" y="126"/>
                    </a:lnTo>
                    <a:lnTo>
                      <a:pt x="32" y="120"/>
                    </a:lnTo>
                    <a:lnTo>
                      <a:pt x="42" y="126"/>
                    </a:lnTo>
                    <a:lnTo>
                      <a:pt x="35" y="113"/>
                    </a:lnTo>
                    <a:lnTo>
                      <a:pt x="42" y="114"/>
                    </a:lnTo>
                    <a:lnTo>
                      <a:pt x="48" y="121"/>
                    </a:lnTo>
                    <a:lnTo>
                      <a:pt x="123" y="141"/>
                    </a:lnTo>
                    <a:lnTo>
                      <a:pt x="83" y="129"/>
                    </a:lnTo>
                    <a:lnTo>
                      <a:pt x="59" y="123"/>
                    </a:lnTo>
                    <a:lnTo>
                      <a:pt x="53" y="120"/>
                    </a:lnTo>
                    <a:lnTo>
                      <a:pt x="37" y="107"/>
                    </a:lnTo>
                    <a:lnTo>
                      <a:pt x="42" y="109"/>
                    </a:lnTo>
                    <a:lnTo>
                      <a:pt x="39" y="101"/>
                    </a:lnTo>
                    <a:lnTo>
                      <a:pt x="37" y="103"/>
                    </a:lnTo>
                    <a:lnTo>
                      <a:pt x="53" y="106"/>
                    </a:lnTo>
                    <a:lnTo>
                      <a:pt x="42" y="98"/>
                    </a:lnTo>
                    <a:lnTo>
                      <a:pt x="54" y="100"/>
                    </a:lnTo>
                    <a:lnTo>
                      <a:pt x="82" y="103"/>
                    </a:lnTo>
                    <a:lnTo>
                      <a:pt x="113" y="112"/>
                    </a:lnTo>
                    <a:lnTo>
                      <a:pt x="189" y="139"/>
                    </a:lnTo>
                    <a:lnTo>
                      <a:pt x="91" y="105"/>
                    </a:lnTo>
                    <a:lnTo>
                      <a:pt x="54" y="98"/>
                    </a:lnTo>
                    <a:lnTo>
                      <a:pt x="45" y="90"/>
                    </a:lnTo>
                    <a:lnTo>
                      <a:pt x="59" y="94"/>
                    </a:lnTo>
                    <a:lnTo>
                      <a:pt x="42" y="81"/>
                    </a:lnTo>
                    <a:lnTo>
                      <a:pt x="54" y="82"/>
                    </a:lnTo>
                    <a:lnTo>
                      <a:pt x="46" y="75"/>
                    </a:lnTo>
                    <a:lnTo>
                      <a:pt x="48" y="73"/>
                    </a:lnTo>
                    <a:lnTo>
                      <a:pt x="62" y="79"/>
                    </a:lnTo>
                    <a:lnTo>
                      <a:pt x="48" y="69"/>
                    </a:lnTo>
                    <a:lnTo>
                      <a:pt x="59" y="69"/>
                    </a:lnTo>
                    <a:lnTo>
                      <a:pt x="46" y="62"/>
                    </a:lnTo>
                    <a:lnTo>
                      <a:pt x="54" y="62"/>
                    </a:lnTo>
                    <a:lnTo>
                      <a:pt x="46" y="58"/>
                    </a:lnTo>
                    <a:lnTo>
                      <a:pt x="58" y="58"/>
                    </a:lnTo>
                    <a:lnTo>
                      <a:pt x="81" y="67"/>
                    </a:lnTo>
                    <a:lnTo>
                      <a:pt x="120" y="76"/>
                    </a:lnTo>
                    <a:lnTo>
                      <a:pt x="159" y="84"/>
                    </a:lnTo>
                    <a:lnTo>
                      <a:pt x="193" y="90"/>
                    </a:lnTo>
                    <a:lnTo>
                      <a:pt x="110" y="73"/>
                    </a:lnTo>
                    <a:lnTo>
                      <a:pt x="91" y="68"/>
                    </a:lnTo>
                    <a:lnTo>
                      <a:pt x="62" y="61"/>
                    </a:lnTo>
                    <a:lnTo>
                      <a:pt x="58" y="58"/>
                    </a:lnTo>
                    <a:lnTo>
                      <a:pt x="50" y="51"/>
                    </a:lnTo>
                    <a:lnTo>
                      <a:pt x="62" y="53"/>
                    </a:lnTo>
                    <a:lnTo>
                      <a:pt x="48" y="41"/>
                    </a:lnTo>
                    <a:lnTo>
                      <a:pt x="56" y="41"/>
                    </a:lnTo>
                    <a:lnTo>
                      <a:pt x="46" y="32"/>
                    </a:lnTo>
                    <a:lnTo>
                      <a:pt x="58" y="32"/>
                    </a:lnTo>
                    <a:lnTo>
                      <a:pt x="65" y="37"/>
                    </a:lnTo>
                    <a:lnTo>
                      <a:pt x="91" y="43"/>
                    </a:lnTo>
                    <a:lnTo>
                      <a:pt x="167" y="57"/>
                    </a:lnTo>
                    <a:lnTo>
                      <a:pt x="84" y="40"/>
                    </a:lnTo>
                    <a:lnTo>
                      <a:pt x="65" y="36"/>
                    </a:lnTo>
                    <a:lnTo>
                      <a:pt x="62" y="32"/>
                    </a:lnTo>
                    <a:lnTo>
                      <a:pt x="50" y="27"/>
                    </a:lnTo>
                    <a:lnTo>
                      <a:pt x="58" y="29"/>
                    </a:lnTo>
                    <a:lnTo>
                      <a:pt x="39" y="21"/>
                    </a:lnTo>
                    <a:lnTo>
                      <a:pt x="46" y="23"/>
                    </a:lnTo>
                    <a:lnTo>
                      <a:pt x="64" y="23"/>
                    </a:lnTo>
                    <a:lnTo>
                      <a:pt x="113" y="33"/>
                    </a:lnTo>
                    <a:lnTo>
                      <a:pt x="62" y="23"/>
                    </a:lnTo>
                    <a:lnTo>
                      <a:pt x="46" y="16"/>
                    </a:lnTo>
                    <a:lnTo>
                      <a:pt x="62" y="16"/>
                    </a:lnTo>
                    <a:lnTo>
                      <a:pt x="125" y="16"/>
                    </a:lnTo>
                    <a:lnTo>
                      <a:pt x="216" y="8"/>
                    </a:lnTo>
                    <a:lnTo>
                      <a:pt x="159" y="13"/>
                    </a:lnTo>
                    <a:lnTo>
                      <a:pt x="81" y="17"/>
                    </a:lnTo>
                    <a:lnTo>
                      <a:pt x="58" y="16"/>
                    </a:lnTo>
                    <a:lnTo>
                      <a:pt x="50" y="12"/>
                    </a:lnTo>
                    <a:lnTo>
                      <a:pt x="42" y="6"/>
                    </a:lnTo>
                    <a:lnTo>
                      <a:pt x="25" y="0"/>
                    </a:lnTo>
                    <a:lnTo>
                      <a:pt x="20" y="2"/>
                    </a:lnTo>
                    <a:lnTo>
                      <a:pt x="16" y="0"/>
                    </a:lnTo>
                    <a:lnTo>
                      <a:pt x="0" y="188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081" name="Freeform 57"/>
              <p:cNvSpPr>
                <a:spLocks/>
              </p:cNvSpPr>
              <p:nvPr/>
            </p:nvSpPr>
            <p:spPr bwMode="ltGray">
              <a:xfrm>
                <a:off x="1245" y="3887"/>
                <a:ext cx="58" cy="164"/>
              </a:xfrm>
              <a:custGeom>
                <a:avLst/>
                <a:gdLst/>
                <a:ahLst/>
                <a:cxnLst>
                  <a:cxn ang="0">
                    <a:pos x="11" y="0"/>
                  </a:cxn>
                  <a:cxn ang="0">
                    <a:pos x="22" y="12"/>
                  </a:cxn>
                  <a:cxn ang="0">
                    <a:pos x="34" y="32"/>
                  </a:cxn>
                  <a:cxn ang="0">
                    <a:pos x="46" y="59"/>
                  </a:cxn>
                  <a:cxn ang="0">
                    <a:pos x="57" y="94"/>
                  </a:cxn>
                  <a:cxn ang="0">
                    <a:pos x="57" y="130"/>
                  </a:cxn>
                  <a:cxn ang="0">
                    <a:pos x="51" y="163"/>
                  </a:cxn>
                  <a:cxn ang="0">
                    <a:pos x="46" y="163"/>
                  </a:cxn>
                  <a:cxn ang="0">
                    <a:pos x="51" y="130"/>
                  </a:cxn>
                  <a:cxn ang="0">
                    <a:pos x="51" y="103"/>
                  </a:cxn>
                  <a:cxn ang="0">
                    <a:pos x="39" y="73"/>
                  </a:cxn>
                  <a:cxn ang="0">
                    <a:pos x="22" y="44"/>
                  </a:cxn>
                  <a:cxn ang="0">
                    <a:pos x="0" y="7"/>
                  </a:cxn>
                  <a:cxn ang="0">
                    <a:pos x="11" y="0"/>
                  </a:cxn>
                </a:cxnLst>
                <a:rect l="0" t="0" r="r" b="b"/>
                <a:pathLst>
                  <a:path w="58" h="164">
                    <a:moveTo>
                      <a:pt x="11" y="0"/>
                    </a:moveTo>
                    <a:lnTo>
                      <a:pt x="22" y="12"/>
                    </a:lnTo>
                    <a:lnTo>
                      <a:pt x="34" y="32"/>
                    </a:lnTo>
                    <a:lnTo>
                      <a:pt x="46" y="59"/>
                    </a:lnTo>
                    <a:lnTo>
                      <a:pt x="57" y="94"/>
                    </a:lnTo>
                    <a:lnTo>
                      <a:pt x="57" y="130"/>
                    </a:lnTo>
                    <a:lnTo>
                      <a:pt x="51" y="163"/>
                    </a:lnTo>
                    <a:lnTo>
                      <a:pt x="46" y="163"/>
                    </a:lnTo>
                    <a:lnTo>
                      <a:pt x="51" y="130"/>
                    </a:lnTo>
                    <a:lnTo>
                      <a:pt x="51" y="103"/>
                    </a:lnTo>
                    <a:lnTo>
                      <a:pt x="39" y="73"/>
                    </a:lnTo>
                    <a:lnTo>
                      <a:pt x="22" y="44"/>
                    </a:lnTo>
                    <a:lnTo>
                      <a:pt x="0" y="7"/>
                    </a:lnTo>
                    <a:lnTo>
                      <a:pt x="11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3" name="Freeform 58"/>
              <p:cNvSpPr>
                <a:spLocks/>
              </p:cNvSpPr>
              <p:nvPr/>
            </p:nvSpPr>
            <p:spPr bwMode="ltGray">
              <a:xfrm>
                <a:off x="287" y="3721"/>
                <a:ext cx="156" cy="308"/>
              </a:xfrm>
              <a:custGeom>
                <a:avLst/>
                <a:gdLst/>
                <a:ahLst/>
                <a:cxnLst>
                  <a:cxn ang="0">
                    <a:pos x="152" y="47"/>
                  </a:cxn>
                  <a:cxn ang="0">
                    <a:pos x="141" y="27"/>
                  </a:cxn>
                  <a:cxn ang="0">
                    <a:pos x="136" y="19"/>
                  </a:cxn>
                  <a:cxn ang="0">
                    <a:pos x="125" y="13"/>
                  </a:cxn>
                  <a:cxn ang="0">
                    <a:pos x="114" y="7"/>
                  </a:cxn>
                  <a:cxn ang="0">
                    <a:pos x="100" y="1"/>
                  </a:cxn>
                  <a:cxn ang="0">
                    <a:pos x="87" y="0"/>
                  </a:cxn>
                  <a:cxn ang="0">
                    <a:pos x="76" y="2"/>
                  </a:cxn>
                  <a:cxn ang="0">
                    <a:pos x="63" y="5"/>
                  </a:cxn>
                  <a:cxn ang="0">
                    <a:pos x="48" y="11"/>
                  </a:cxn>
                  <a:cxn ang="0">
                    <a:pos x="40" y="23"/>
                  </a:cxn>
                  <a:cxn ang="0">
                    <a:pos x="30" y="39"/>
                  </a:cxn>
                  <a:cxn ang="0">
                    <a:pos x="21" y="51"/>
                  </a:cxn>
                  <a:cxn ang="0">
                    <a:pos x="14" y="65"/>
                  </a:cxn>
                  <a:cxn ang="0">
                    <a:pos x="5" y="82"/>
                  </a:cxn>
                  <a:cxn ang="0">
                    <a:pos x="0" y="119"/>
                  </a:cxn>
                  <a:cxn ang="0">
                    <a:pos x="2" y="147"/>
                  </a:cxn>
                  <a:cxn ang="0">
                    <a:pos x="9" y="188"/>
                  </a:cxn>
                  <a:cxn ang="0">
                    <a:pos x="21" y="223"/>
                  </a:cxn>
                  <a:cxn ang="0">
                    <a:pos x="48" y="307"/>
                  </a:cxn>
                  <a:cxn ang="0">
                    <a:pos x="38" y="217"/>
                  </a:cxn>
                  <a:cxn ang="0">
                    <a:pos x="32" y="186"/>
                  </a:cxn>
                  <a:cxn ang="0">
                    <a:pos x="29" y="159"/>
                  </a:cxn>
                  <a:cxn ang="0">
                    <a:pos x="27" y="130"/>
                  </a:cxn>
                  <a:cxn ang="0">
                    <a:pos x="30" y="97"/>
                  </a:cxn>
                  <a:cxn ang="0">
                    <a:pos x="35" y="73"/>
                  </a:cxn>
                  <a:cxn ang="0">
                    <a:pos x="41" y="42"/>
                  </a:cxn>
                  <a:cxn ang="0">
                    <a:pos x="53" y="27"/>
                  </a:cxn>
                  <a:cxn ang="0">
                    <a:pos x="67" y="21"/>
                  </a:cxn>
                  <a:cxn ang="0">
                    <a:pos x="106" y="19"/>
                  </a:cxn>
                  <a:cxn ang="0">
                    <a:pos x="129" y="29"/>
                  </a:cxn>
                  <a:cxn ang="0">
                    <a:pos x="155" y="51"/>
                  </a:cxn>
                  <a:cxn ang="0">
                    <a:pos x="152" y="47"/>
                  </a:cxn>
                </a:cxnLst>
                <a:rect l="0" t="0" r="r" b="b"/>
                <a:pathLst>
                  <a:path w="156" h="308">
                    <a:moveTo>
                      <a:pt x="152" y="47"/>
                    </a:moveTo>
                    <a:lnTo>
                      <a:pt x="141" y="27"/>
                    </a:lnTo>
                    <a:lnTo>
                      <a:pt x="136" y="19"/>
                    </a:lnTo>
                    <a:lnTo>
                      <a:pt x="125" y="13"/>
                    </a:lnTo>
                    <a:lnTo>
                      <a:pt x="114" y="7"/>
                    </a:lnTo>
                    <a:lnTo>
                      <a:pt x="100" y="1"/>
                    </a:lnTo>
                    <a:lnTo>
                      <a:pt x="87" y="0"/>
                    </a:lnTo>
                    <a:lnTo>
                      <a:pt x="76" y="2"/>
                    </a:lnTo>
                    <a:lnTo>
                      <a:pt x="63" y="5"/>
                    </a:lnTo>
                    <a:lnTo>
                      <a:pt x="48" y="11"/>
                    </a:lnTo>
                    <a:lnTo>
                      <a:pt x="40" y="23"/>
                    </a:lnTo>
                    <a:lnTo>
                      <a:pt x="30" y="39"/>
                    </a:lnTo>
                    <a:lnTo>
                      <a:pt x="21" y="51"/>
                    </a:lnTo>
                    <a:lnTo>
                      <a:pt x="14" y="65"/>
                    </a:lnTo>
                    <a:lnTo>
                      <a:pt x="5" y="82"/>
                    </a:lnTo>
                    <a:lnTo>
                      <a:pt x="0" y="119"/>
                    </a:lnTo>
                    <a:lnTo>
                      <a:pt x="2" y="147"/>
                    </a:lnTo>
                    <a:lnTo>
                      <a:pt x="9" y="188"/>
                    </a:lnTo>
                    <a:lnTo>
                      <a:pt x="21" y="223"/>
                    </a:lnTo>
                    <a:lnTo>
                      <a:pt x="48" y="307"/>
                    </a:lnTo>
                    <a:lnTo>
                      <a:pt x="38" y="217"/>
                    </a:lnTo>
                    <a:lnTo>
                      <a:pt x="32" y="186"/>
                    </a:lnTo>
                    <a:lnTo>
                      <a:pt x="29" y="159"/>
                    </a:lnTo>
                    <a:lnTo>
                      <a:pt x="27" y="130"/>
                    </a:lnTo>
                    <a:lnTo>
                      <a:pt x="30" y="97"/>
                    </a:lnTo>
                    <a:lnTo>
                      <a:pt x="35" y="73"/>
                    </a:lnTo>
                    <a:lnTo>
                      <a:pt x="41" y="42"/>
                    </a:lnTo>
                    <a:lnTo>
                      <a:pt x="53" y="27"/>
                    </a:lnTo>
                    <a:lnTo>
                      <a:pt x="67" y="21"/>
                    </a:lnTo>
                    <a:lnTo>
                      <a:pt x="106" y="19"/>
                    </a:lnTo>
                    <a:lnTo>
                      <a:pt x="129" y="29"/>
                    </a:lnTo>
                    <a:lnTo>
                      <a:pt x="155" y="51"/>
                    </a:lnTo>
                    <a:lnTo>
                      <a:pt x="152" y="47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083" name="Freeform 59"/>
              <p:cNvSpPr>
                <a:spLocks/>
              </p:cNvSpPr>
              <p:nvPr/>
            </p:nvSpPr>
            <p:spPr bwMode="ltGray">
              <a:xfrm>
                <a:off x="400" y="3502"/>
                <a:ext cx="160" cy="302"/>
              </a:xfrm>
              <a:custGeom>
                <a:avLst/>
                <a:gdLst/>
                <a:ahLst/>
                <a:cxnLst>
                  <a:cxn ang="0">
                    <a:pos x="46" y="301"/>
                  </a:cxn>
                  <a:cxn ang="0">
                    <a:pos x="35" y="249"/>
                  </a:cxn>
                  <a:cxn ang="0">
                    <a:pos x="30" y="227"/>
                  </a:cxn>
                  <a:cxn ang="0">
                    <a:pos x="19" y="199"/>
                  </a:cxn>
                  <a:cxn ang="0">
                    <a:pos x="8" y="174"/>
                  </a:cxn>
                  <a:cxn ang="0">
                    <a:pos x="1" y="158"/>
                  </a:cxn>
                  <a:cxn ang="0">
                    <a:pos x="0" y="143"/>
                  </a:cxn>
                  <a:cxn ang="0">
                    <a:pos x="2" y="120"/>
                  </a:cxn>
                  <a:cxn ang="0">
                    <a:pos x="5" y="98"/>
                  </a:cxn>
                  <a:cxn ang="0">
                    <a:pos x="21" y="41"/>
                  </a:cxn>
                  <a:cxn ang="0">
                    <a:pos x="30" y="27"/>
                  </a:cxn>
                  <a:cxn ang="0">
                    <a:pos x="45" y="12"/>
                  </a:cxn>
                  <a:cxn ang="0">
                    <a:pos x="57" y="3"/>
                  </a:cxn>
                  <a:cxn ang="0">
                    <a:pos x="74" y="0"/>
                  </a:cxn>
                  <a:cxn ang="0">
                    <a:pos x="86" y="6"/>
                  </a:cxn>
                  <a:cxn ang="0">
                    <a:pos x="103" y="12"/>
                  </a:cxn>
                  <a:cxn ang="0">
                    <a:pos x="119" y="30"/>
                  </a:cxn>
                  <a:cxn ang="0">
                    <a:pos x="125" y="43"/>
                  </a:cxn>
                  <a:cxn ang="0">
                    <a:pos x="135" y="61"/>
                  </a:cxn>
                  <a:cxn ang="0">
                    <a:pos x="143" y="76"/>
                  </a:cxn>
                  <a:cxn ang="0">
                    <a:pos x="157" y="155"/>
                  </a:cxn>
                  <a:cxn ang="0">
                    <a:pos x="159" y="170"/>
                  </a:cxn>
                  <a:cxn ang="0">
                    <a:pos x="156" y="197"/>
                  </a:cxn>
                  <a:cxn ang="0">
                    <a:pos x="147" y="270"/>
                  </a:cxn>
                  <a:cxn ang="0">
                    <a:pos x="148" y="198"/>
                  </a:cxn>
                  <a:cxn ang="0">
                    <a:pos x="143" y="166"/>
                  </a:cxn>
                  <a:cxn ang="0">
                    <a:pos x="139" y="147"/>
                  </a:cxn>
                  <a:cxn ang="0">
                    <a:pos x="133" y="120"/>
                  </a:cxn>
                  <a:cxn ang="0">
                    <a:pos x="126" y="94"/>
                  </a:cxn>
                  <a:cxn ang="0">
                    <a:pos x="117" y="69"/>
                  </a:cxn>
                  <a:cxn ang="0">
                    <a:pos x="106" y="46"/>
                  </a:cxn>
                  <a:cxn ang="0">
                    <a:pos x="96" y="24"/>
                  </a:cxn>
                  <a:cxn ang="0">
                    <a:pos x="86" y="12"/>
                  </a:cxn>
                  <a:cxn ang="0">
                    <a:pos x="75" y="8"/>
                  </a:cxn>
                  <a:cxn ang="0">
                    <a:pos x="64" y="12"/>
                  </a:cxn>
                  <a:cxn ang="0">
                    <a:pos x="56" y="24"/>
                  </a:cxn>
                  <a:cxn ang="0">
                    <a:pos x="51" y="43"/>
                  </a:cxn>
                  <a:cxn ang="0">
                    <a:pos x="51" y="57"/>
                  </a:cxn>
                  <a:cxn ang="0">
                    <a:pos x="47" y="85"/>
                  </a:cxn>
                  <a:cxn ang="0">
                    <a:pos x="43" y="102"/>
                  </a:cxn>
                  <a:cxn ang="0">
                    <a:pos x="32" y="129"/>
                  </a:cxn>
                  <a:cxn ang="0">
                    <a:pos x="30" y="143"/>
                  </a:cxn>
                  <a:cxn ang="0">
                    <a:pos x="28" y="157"/>
                  </a:cxn>
                  <a:cxn ang="0">
                    <a:pos x="28" y="177"/>
                  </a:cxn>
                  <a:cxn ang="0">
                    <a:pos x="47" y="244"/>
                  </a:cxn>
                  <a:cxn ang="0">
                    <a:pos x="46" y="301"/>
                  </a:cxn>
                </a:cxnLst>
                <a:rect l="0" t="0" r="r" b="b"/>
                <a:pathLst>
                  <a:path w="160" h="302">
                    <a:moveTo>
                      <a:pt x="46" y="301"/>
                    </a:moveTo>
                    <a:lnTo>
                      <a:pt x="35" y="249"/>
                    </a:lnTo>
                    <a:lnTo>
                      <a:pt x="30" y="227"/>
                    </a:lnTo>
                    <a:lnTo>
                      <a:pt x="19" y="199"/>
                    </a:lnTo>
                    <a:lnTo>
                      <a:pt x="8" y="174"/>
                    </a:lnTo>
                    <a:lnTo>
                      <a:pt x="1" y="158"/>
                    </a:lnTo>
                    <a:lnTo>
                      <a:pt x="0" y="143"/>
                    </a:lnTo>
                    <a:lnTo>
                      <a:pt x="2" y="120"/>
                    </a:lnTo>
                    <a:lnTo>
                      <a:pt x="5" y="98"/>
                    </a:lnTo>
                    <a:lnTo>
                      <a:pt x="21" y="41"/>
                    </a:lnTo>
                    <a:lnTo>
                      <a:pt x="30" y="27"/>
                    </a:lnTo>
                    <a:lnTo>
                      <a:pt x="45" y="12"/>
                    </a:lnTo>
                    <a:lnTo>
                      <a:pt x="57" y="3"/>
                    </a:lnTo>
                    <a:lnTo>
                      <a:pt x="74" y="0"/>
                    </a:lnTo>
                    <a:lnTo>
                      <a:pt x="86" y="6"/>
                    </a:lnTo>
                    <a:lnTo>
                      <a:pt x="103" y="12"/>
                    </a:lnTo>
                    <a:lnTo>
                      <a:pt x="119" y="30"/>
                    </a:lnTo>
                    <a:lnTo>
                      <a:pt x="125" y="43"/>
                    </a:lnTo>
                    <a:lnTo>
                      <a:pt x="135" y="61"/>
                    </a:lnTo>
                    <a:lnTo>
                      <a:pt x="143" y="76"/>
                    </a:lnTo>
                    <a:lnTo>
                      <a:pt x="157" y="155"/>
                    </a:lnTo>
                    <a:lnTo>
                      <a:pt x="159" y="170"/>
                    </a:lnTo>
                    <a:lnTo>
                      <a:pt x="156" y="197"/>
                    </a:lnTo>
                    <a:lnTo>
                      <a:pt x="147" y="270"/>
                    </a:lnTo>
                    <a:lnTo>
                      <a:pt x="148" y="198"/>
                    </a:lnTo>
                    <a:lnTo>
                      <a:pt x="143" y="166"/>
                    </a:lnTo>
                    <a:lnTo>
                      <a:pt x="139" y="147"/>
                    </a:lnTo>
                    <a:lnTo>
                      <a:pt x="133" y="120"/>
                    </a:lnTo>
                    <a:lnTo>
                      <a:pt x="126" y="94"/>
                    </a:lnTo>
                    <a:lnTo>
                      <a:pt x="117" y="69"/>
                    </a:lnTo>
                    <a:lnTo>
                      <a:pt x="106" y="46"/>
                    </a:lnTo>
                    <a:lnTo>
                      <a:pt x="96" y="24"/>
                    </a:lnTo>
                    <a:lnTo>
                      <a:pt x="86" y="12"/>
                    </a:lnTo>
                    <a:lnTo>
                      <a:pt x="75" y="8"/>
                    </a:lnTo>
                    <a:lnTo>
                      <a:pt x="64" y="12"/>
                    </a:lnTo>
                    <a:lnTo>
                      <a:pt x="56" y="24"/>
                    </a:lnTo>
                    <a:lnTo>
                      <a:pt x="51" y="43"/>
                    </a:lnTo>
                    <a:lnTo>
                      <a:pt x="51" y="57"/>
                    </a:lnTo>
                    <a:lnTo>
                      <a:pt x="47" y="85"/>
                    </a:lnTo>
                    <a:lnTo>
                      <a:pt x="43" y="102"/>
                    </a:lnTo>
                    <a:lnTo>
                      <a:pt x="32" y="129"/>
                    </a:lnTo>
                    <a:lnTo>
                      <a:pt x="30" y="143"/>
                    </a:lnTo>
                    <a:lnTo>
                      <a:pt x="28" y="157"/>
                    </a:lnTo>
                    <a:lnTo>
                      <a:pt x="28" y="177"/>
                    </a:lnTo>
                    <a:lnTo>
                      <a:pt x="47" y="244"/>
                    </a:lnTo>
                    <a:lnTo>
                      <a:pt x="46" y="301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grpSp>
            <p:nvGrpSpPr>
              <p:cNvPr id="14" name="Group 62"/>
              <p:cNvGrpSpPr>
                <a:grpSpLocks/>
              </p:cNvGrpSpPr>
              <p:nvPr/>
            </p:nvGrpSpPr>
            <p:grpSpPr bwMode="auto">
              <a:xfrm>
                <a:off x="487" y="3200"/>
                <a:ext cx="385" cy="440"/>
                <a:chOff x="487" y="3200"/>
                <a:chExt cx="385" cy="440"/>
              </a:xfrm>
            </p:grpSpPr>
            <p:sp>
              <p:nvSpPr>
                <p:cNvPr id="15" name="Freeform 60"/>
                <p:cNvSpPr>
                  <a:spLocks/>
                </p:cNvSpPr>
                <p:nvPr/>
              </p:nvSpPr>
              <p:spPr bwMode="ltGray">
                <a:xfrm>
                  <a:off x="487" y="3200"/>
                  <a:ext cx="212" cy="438"/>
                </a:xfrm>
                <a:custGeom>
                  <a:avLst/>
                  <a:gdLst/>
                  <a:ahLst/>
                  <a:cxnLst>
                    <a:cxn ang="0">
                      <a:pos x="198" y="10"/>
                    </a:cxn>
                    <a:cxn ang="0">
                      <a:pos x="197" y="0"/>
                    </a:cxn>
                    <a:cxn ang="0">
                      <a:pos x="182" y="3"/>
                    </a:cxn>
                    <a:cxn ang="0">
                      <a:pos x="173" y="15"/>
                    </a:cxn>
                    <a:cxn ang="0">
                      <a:pos x="5" y="95"/>
                    </a:cxn>
                    <a:cxn ang="0">
                      <a:pos x="155" y="38"/>
                    </a:cxn>
                    <a:cxn ang="0">
                      <a:pos x="157" y="49"/>
                    </a:cxn>
                    <a:cxn ang="0">
                      <a:pos x="84" y="118"/>
                    </a:cxn>
                    <a:cxn ang="0">
                      <a:pos x="174" y="63"/>
                    </a:cxn>
                    <a:cxn ang="0">
                      <a:pos x="162" y="86"/>
                    </a:cxn>
                    <a:cxn ang="0">
                      <a:pos x="134" y="123"/>
                    </a:cxn>
                    <a:cxn ang="0">
                      <a:pos x="46" y="223"/>
                    </a:cxn>
                    <a:cxn ang="0">
                      <a:pos x="49" y="215"/>
                    </a:cxn>
                    <a:cxn ang="0">
                      <a:pos x="106" y="153"/>
                    </a:cxn>
                    <a:cxn ang="0">
                      <a:pos x="152" y="105"/>
                    </a:cxn>
                    <a:cxn ang="0">
                      <a:pos x="173" y="82"/>
                    </a:cxn>
                    <a:cxn ang="0">
                      <a:pos x="177" y="90"/>
                    </a:cxn>
                    <a:cxn ang="0">
                      <a:pos x="152" y="120"/>
                    </a:cxn>
                    <a:cxn ang="0">
                      <a:pos x="117" y="162"/>
                    </a:cxn>
                    <a:cxn ang="0">
                      <a:pos x="162" y="105"/>
                    </a:cxn>
                    <a:cxn ang="0">
                      <a:pos x="177" y="90"/>
                    </a:cxn>
                    <a:cxn ang="0">
                      <a:pos x="178" y="106"/>
                    </a:cxn>
                    <a:cxn ang="0">
                      <a:pos x="162" y="135"/>
                    </a:cxn>
                    <a:cxn ang="0">
                      <a:pos x="117" y="174"/>
                    </a:cxn>
                    <a:cxn ang="0">
                      <a:pos x="77" y="208"/>
                    </a:cxn>
                    <a:cxn ang="0">
                      <a:pos x="123" y="172"/>
                    </a:cxn>
                    <a:cxn ang="0">
                      <a:pos x="169" y="131"/>
                    </a:cxn>
                    <a:cxn ang="0">
                      <a:pos x="168" y="145"/>
                    </a:cxn>
                    <a:cxn ang="0">
                      <a:pos x="169" y="169"/>
                    </a:cxn>
                    <a:cxn ang="0">
                      <a:pos x="162" y="181"/>
                    </a:cxn>
                    <a:cxn ang="0">
                      <a:pos x="124" y="216"/>
                    </a:cxn>
                    <a:cxn ang="0">
                      <a:pos x="52" y="272"/>
                    </a:cxn>
                    <a:cxn ang="0">
                      <a:pos x="63" y="260"/>
                    </a:cxn>
                    <a:cxn ang="0">
                      <a:pos x="152" y="192"/>
                    </a:cxn>
                    <a:cxn ang="0">
                      <a:pos x="180" y="163"/>
                    </a:cxn>
                    <a:cxn ang="0">
                      <a:pos x="109" y="251"/>
                    </a:cxn>
                    <a:cxn ang="0">
                      <a:pos x="179" y="189"/>
                    </a:cxn>
                    <a:cxn ang="0">
                      <a:pos x="177" y="214"/>
                    </a:cxn>
                    <a:cxn ang="0">
                      <a:pos x="142" y="272"/>
                    </a:cxn>
                    <a:cxn ang="0">
                      <a:pos x="81" y="314"/>
                    </a:cxn>
                    <a:cxn ang="0">
                      <a:pos x="24" y="352"/>
                    </a:cxn>
                    <a:cxn ang="0">
                      <a:pos x="109" y="299"/>
                    </a:cxn>
                    <a:cxn ang="0">
                      <a:pos x="145" y="268"/>
                    </a:cxn>
                    <a:cxn ang="0">
                      <a:pos x="177" y="223"/>
                    </a:cxn>
                    <a:cxn ang="0">
                      <a:pos x="173" y="244"/>
                    </a:cxn>
                    <a:cxn ang="0">
                      <a:pos x="171" y="264"/>
                    </a:cxn>
                    <a:cxn ang="0">
                      <a:pos x="173" y="283"/>
                    </a:cxn>
                    <a:cxn ang="0">
                      <a:pos x="142" y="322"/>
                    </a:cxn>
                    <a:cxn ang="0">
                      <a:pos x="83" y="356"/>
                    </a:cxn>
                    <a:cxn ang="0">
                      <a:pos x="87" y="353"/>
                    </a:cxn>
                    <a:cxn ang="0">
                      <a:pos x="159" y="306"/>
                    </a:cxn>
                    <a:cxn ang="0">
                      <a:pos x="156" y="318"/>
                    </a:cxn>
                    <a:cxn ang="0">
                      <a:pos x="159" y="325"/>
                    </a:cxn>
                    <a:cxn ang="0">
                      <a:pos x="162" y="336"/>
                    </a:cxn>
                    <a:cxn ang="0">
                      <a:pos x="127" y="371"/>
                    </a:cxn>
                    <a:cxn ang="0">
                      <a:pos x="87" y="379"/>
                    </a:cxn>
                    <a:cxn ang="0">
                      <a:pos x="159" y="348"/>
                    </a:cxn>
                    <a:cxn ang="0">
                      <a:pos x="156" y="365"/>
                    </a:cxn>
                    <a:cxn ang="0">
                      <a:pos x="160" y="375"/>
                    </a:cxn>
                    <a:cxn ang="0">
                      <a:pos x="77" y="437"/>
                    </a:cxn>
                    <a:cxn ang="0">
                      <a:pos x="156" y="390"/>
                    </a:cxn>
                    <a:cxn ang="0">
                      <a:pos x="172" y="373"/>
                    </a:cxn>
                    <a:cxn ang="0">
                      <a:pos x="183" y="357"/>
                    </a:cxn>
                  </a:cxnLst>
                  <a:rect l="0" t="0" r="r" b="b"/>
                  <a:pathLst>
                    <a:path w="212" h="438">
                      <a:moveTo>
                        <a:pt x="195" y="33"/>
                      </a:moveTo>
                      <a:lnTo>
                        <a:pt x="198" y="10"/>
                      </a:lnTo>
                      <a:lnTo>
                        <a:pt x="211" y="8"/>
                      </a:lnTo>
                      <a:lnTo>
                        <a:pt x="197" y="0"/>
                      </a:lnTo>
                      <a:lnTo>
                        <a:pt x="191" y="0"/>
                      </a:lnTo>
                      <a:lnTo>
                        <a:pt x="182" y="3"/>
                      </a:lnTo>
                      <a:lnTo>
                        <a:pt x="181" y="10"/>
                      </a:lnTo>
                      <a:lnTo>
                        <a:pt x="173" y="15"/>
                      </a:lnTo>
                      <a:lnTo>
                        <a:pt x="102" y="78"/>
                      </a:lnTo>
                      <a:lnTo>
                        <a:pt x="5" y="95"/>
                      </a:lnTo>
                      <a:lnTo>
                        <a:pt x="101" y="77"/>
                      </a:lnTo>
                      <a:lnTo>
                        <a:pt x="155" y="38"/>
                      </a:lnTo>
                      <a:lnTo>
                        <a:pt x="173" y="32"/>
                      </a:lnTo>
                      <a:lnTo>
                        <a:pt x="157" y="49"/>
                      </a:lnTo>
                      <a:lnTo>
                        <a:pt x="173" y="51"/>
                      </a:lnTo>
                      <a:lnTo>
                        <a:pt x="84" y="118"/>
                      </a:lnTo>
                      <a:lnTo>
                        <a:pt x="145" y="76"/>
                      </a:lnTo>
                      <a:lnTo>
                        <a:pt x="174" y="63"/>
                      </a:lnTo>
                      <a:lnTo>
                        <a:pt x="173" y="73"/>
                      </a:lnTo>
                      <a:lnTo>
                        <a:pt x="162" y="86"/>
                      </a:lnTo>
                      <a:lnTo>
                        <a:pt x="155" y="98"/>
                      </a:lnTo>
                      <a:lnTo>
                        <a:pt x="134" y="123"/>
                      </a:lnTo>
                      <a:lnTo>
                        <a:pt x="95" y="169"/>
                      </a:lnTo>
                      <a:lnTo>
                        <a:pt x="46" y="223"/>
                      </a:lnTo>
                      <a:lnTo>
                        <a:pt x="6" y="260"/>
                      </a:lnTo>
                      <a:lnTo>
                        <a:pt x="49" y="215"/>
                      </a:lnTo>
                      <a:lnTo>
                        <a:pt x="74" y="188"/>
                      </a:lnTo>
                      <a:lnTo>
                        <a:pt x="106" y="153"/>
                      </a:lnTo>
                      <a:lnTo>
                        <a:pt x="123" y="131"/>
                      </a:lnTo>
                      <a:lnTo>
                        <a:pt x="152" y="105"/>
                      </a:lnTo>
                      <a:lnTo>
                        <a:pt x="162" y="93"/>
                      </a:lnTo>
                      <a:lnTo>
                        <a:pt x="173" y="82"/>
                      </a:lnTo>
                      <a:lnTo>
                        <a:pt x="167" y="83"/>
                      </a:lnTo>
                      <a:lnTo>
                        <a:pt x="177" y="90"/>
                      </a:lnTo>
                      <a:lnTo>
                        <a:pt x="167" y="98"/>
                      </a:lnTo>
                      <a:lnTo>
                        <a:pt x="152" y="120"/>
                      </a:lnTo>
                      <a:lnTo>
                        <a:pt x="135" y="144"/>
                      </a:lnTo>
                      <a:lnTo>
                        <a:pt x="117" y="162"/>
                      </a:lnTo>
                      <a:lnTo>
                        <a:pt x="148" y="123"/>
                      </a:lnTo>
                      <a:lnTo>
                        <a:pt x="162" y="105"/>
                      </a:lnTo>
                      <a:lnTo>
                        <a:pt x="173" y="90"/>
                      </a:lnTo>
                      <a:lnTo>
                        <a:pt x="177" y="90"/>
                      </a:lnTo>
                      <a:lnTo>
                        <a:pt x="169" y="112"/>
                      </a:lnTo>
                      <a:lnTo>
                        <a:pt x="178" y="106"/>
                      </a:lnTo>
                      <a:lnTo>
                        <a:pt x="173" y="120"/>
                      </a:lnTo>
                      <a:lnTo>
                        <a:pt x="162" y="135"/>
                      </a:lnTo>
                      <a:lnTo>
                        <a:pt x="142" y="158"/>
                      </a:lnTo>
                      <a:lnTo>
                        <a:pt x="117" y="174"/>
                      </a:lnTo>
                      <a:lnTo>
                        <a:pt x="95" y="192"/>
                      </a:lnTo>
                      <a:lnTo>
                        <a:pt x="77" y="208"/>
                      </a:lnTo>
                      <a:lnTo>
                        <a:pt x="87" y="200"/>
                      </a:lnTo>
                      <a:lnTo>
                        <a:pt x="123" y="172"/>
                      </a:lnTo>
                      <a:lnTo>
                        <a:pt x="162" y="139"/>
                      </a:lnTo>
                      <a:lnTo>
                        <a:pt x="169" y="131"/>
                      </a:lnTo>
                      <a:lnTo>
                        <a:pt x="177" y="120"/>
                      </a:lnTo>
                      <a:lnTo>
                        <a:pt x="168" y="145"/>
                      </a:lnTo>
                      <a:lnTo>
                        <a:pt x="183" y="136"/>
                      </a:lnTo>
                      <a:lnTo>
                        <a:pt x="169" y="169"/>
                      </a:lnTo>
                      <a:lnTo>
                        <a:pt x="167" y="177"/>
                      </a:lnTo>
                      <a:lnTo>
                        <a:pt x="162" y="181"/>
                      </a:lnTo>
                      <a:lnTo>
                        <a:pt x="144" y="199"/>
                      </a:lnTo>
                      <a:lnTo>
                        <a:pt x="124" y="216"/>
                      </a:lnTo>
                      <a:lnTo>
                        <a:pt x="87" y="245"/>
                      </a:lnTo>
                      <a:lnTo>
                        <a:pt x="52" y="272"/>
                      </a:lnTo>
                      <a:lnTo>
                        <a:pt x="0" y="310"/>
                      </a:lnTo>
                      <a:lnTo>
                        <a:pt x="63" y="260"/>
                      </a:lnTo>
                      <a:lnTo>
                        <a:pt x="127" y="211"/>
                      </a:lnTo>
                      <a:lnTo>
                        <a:pt x="152" y="192"/>
                      </a:lnTo>
                      <a:lnTo>
                        <a:pt x="167" y="172"/>
                      </a:lnTo>
                      <a:lnTo>
                        <a:pt x="180" y="163"/>
                      </a:lnTo>
                      <a:lnTo>
                        <a:pt x="183" y="164"/>
                      </a:lnTo>
                      <a:lnTo>
                        <a:pt x="109" y="251"/>
                      </a:lnTo>
                      <a:lnTo>
                        <a:pt x="165" y="191"/>
                      </a:lnTo>
                      <a:lnTo>
                        <a:pt x="179" y="189"/>
                      </a:lnTo>
                      <a:lnTo>
                        <a:pt x="163" y="221"/>
                      </a:lnTo>
                      <a:lnTo>
                        <a:pt x="177" y="214"/>
                      </a:lnTo>
                      <a:lnTo>
                        <a:pt x="156" y="249"/>
                      </a:lnTo>
                      <a:lnTo>
                        <a:pt x="142" y="272"/>
                      </a:lnTo>
                      <a:lnTo>
                        <a:pt x="117" y="291"/>
                      </a:lnTo>
                      <a:lnTo>
                        <a:pt x="81" y="314"/>
                      </a:lnTo>
                      <a:lnTo>
                        <a:pt x="49" y="336"/>
                      </a:lnTo>
                      <a:lnTo>
                        <a:pt x="24" y="352"/>
                      </a:lnTo>
                      <a:lnTo>
                        <a:pt x="6" y="360"/>
                      </a:lnTo>
                      <a:lnTo>
                        <a:pt x="109" y="299"/>
                      </a:lnTo>
                      <a:lnTo>
                        <a:pt x="134" y="281"/>
                      </a:lnTo>
                      <a:lnTo>
                        <a:pt x="145" y="268"/>
                      </a:lnTo>
                      <a:lnTo>
                        <a:pt x="161" y="245"/>
                      </a:lnTo>
                      <a:lnTo>
                        <a:pt x="177" y="223"/>
                      </a:lnTo>
                      <a:lnTo>
                        <a:pt x="160" y="255"/>
                      </a:lnTo>
                      <a:lnTo>
                        <a:pt x="173" y="244"/>
                      </a:lnTo>
                      <a:lnTo>
                        <a:pt x="159" y="269"/>
                      </a:lnTo>
                      <a:lnTo>
                        <a:pt x="171" y="264"/>
                      </a:lnTo>
                      <a:lnTo>
                        <a:pt x="158" y="294"/>
                      </a:lnTo>
                      <a:lnTo>
                        <a:pt x="173" y="283"/>
                      </a:lnTo>
                      <a:lnTo>
                        <a:pt x="159" y="299"/>
                      </a:lnTo>
                      <a:lnTo>
                        <a:pt x="142" y="322"/>
                      </a:lnTo>
                      <a:lnTo>
                        <a:pt x="127" y="328"/>
                      </a:lnTo>
                      <a:lnTo>
                        <a:pt x="83" y="356"/>
                      </a:lnTo>
                      <a:lnTo>
                        <a:pt x="42" y="371"/>
                      </a:lnTo>
                      <a:lnTo>
                        <a:pt x="87" y="353"/>
                      </a:lnTo>
                      <a:lnTo>
                        <a:pt x="123" y="329"/>
                      </a:lnTo>
                      <a:lnTo>
                        <a:pt x="159" y="306"/>
                      </a:lnTo>
                      <a:lnTo>
                        <a:pt x="169" y="295"/>
                      </a:lnTo>
                      <a:lnTo>
                        <a:pt x="156" y="318"/>
                      </a:lnTo>
                      <a:lnTo>
                        <a:pt x="167" y="314"/>
                      </a:lnTo>
                      <a:lnTo>
                        <a:pt x="159" y="325"/>
                      </a:lnTo>
                      <a:lnTo>
                        <a:pt x="156" y="341"/>
                      </a:lnTo>
                      <a:lnTo>
                        <a:pt x="162" y="336"/>
                      </a:lnTo>
                      <a:lnTo>
                        <a:pt x="154" y="349"/>
                      </a:lnTo>
                      <a:lnTo>
                        <a:pt x="127" y="371"/>
                      </a:lnTo>
                      <a:lnTo>
                        <a:pt x="109" y="374"/>
                      </a:lnTo>
                      <a:lnTo>
                        <a:pt x="87" y="379"/>
                      </a:lnTo>
                      <a:lnTo>
                        <a:pt x="131" y="367"/>
                      </a:lnTo>
                      <a:lnTo>
                        <a:pt x="159" y="348"/>
                      </a:lnTo>
                      <a:lnTo>
                        <a:pt x="167" y="333"/>
                      </a:lnTo>
                      <a:lnTo>
                        <a:pt x="156" y="365"/>
                      </a:lnTo>
                      <a:lnTo>
                        <a:pt x="167" y="357"/>
                      </a:lnTo>
                      <a:lnTo>
                        <a:pt x="160" y="375"/>
                      </a:lnTo>
                      <a:lnTo>
                        <a:pt x="148" y="399"/>
                      </a:lnTo>
                      <a:lnTo>
                        <a:pt x="77" y="437"/>
                      </a:lnTo>
                      <a:lnTo>
                        <a:pt x="149" y="402"/>
                      </a:lnTo>
                      <a:lnTo>
                        <a:pt x="156" y="390"/>
                      </a:lnTo>
                      <a:lnTo>
                        <a:pt x="160" y="382"/>
                      </a:lnTo>
                      <a:lnTo>
                        <a:pt x="172" y="373"/>
                      </a:lnTo>
                      <a:lnTo>
                        <a:pt x="180" y="390"/>
                      </a:lnTo>
                      <a:lnTo>
                        <a:pt x="183" y="357"/>
                      </a:lnTo>
                      <a:lnTo>
                        <a:pt x="195" y="33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  <p:sp>
              <p:nvSpPr>
                <p:cNvPr id="1085" name="Freeform 61"/>
                <p:cNvSpPr>
                  <a:spLocks/>
                </p:cNvSpPr>
                <p:nvPr/>
              </p:nvSpPr>
              <p:spPr bwMode="ltGray">
                <a:xfrm>
                  <a:off x="667" y="3200"/>
                  <a:ext cx="205" cy="440"/>
                </a:xfrm>
                <a:custGeom>
                  <a:avLst/>
                  <a:gdLst/>
                  <a:ahLst/>
                  <a:cxnLst>
                    <a:cxn ang="0">
                      <a:pos x="1" y="362"/>
                    </a:cxn>
                    <a:cxn ang="0">
                      <a:pos x="8" y="347"/>
                    </a:cxn>
                    <a:cxn ang="0">
                      <a:pos x="58" y="439"/>
                    </a:cxn>
                    <a:cxn ang="0">
                      <a:pos x="18" y="350"/>
                    </a:cxn>
                    <a:cxn ang="0">
                      <a:pos x="22" y="340"/>
                    </a:cxn>
                    <a:cxn ang="0">
                      <a:pos x="72" y="405"/>
                    </a:cxn>
                    <a:cxn ang="0">
                      <a:pos x="21" y="336"/>
                    </a:cxn>
                    <a:cxn ang="0">
                      <a:pos x="27" y="321"/>
                    </a:cxn>
                    <a:cxn ang="0">
                      <a:pos x="33" y="305"/>
                    </a:cxn>
                    <a:cxn ang="0">
                      <a:pos x="29" y="294"/>
                    </a:cxn>
                    <a:cxn ang="0">
                      <a:pos x="37" y="288"/>
                    </a:cxn>
                    <a:cxn ang="0">
                      <a:pos x="33" y="287"/>
                    </a:cxn>
                    <a:cxn ang="0">
                      <a:pos x="33" y="272"/>
                    </a:cxn>
                    <a:cxn ang="0">
                      <a:pos x="37" y="260"/>
                    </a:cxn>
                    <a:cxn ang="0">
                      <a:pos x="96" y="337"/>
                    </a:cxn>
                    <a:cxn ang="0">
                      <a:pos x="33" y="256"/>
                    </a:cxn>
                    <a:cxn ang="0">
                      <a:pos x="40" y="256"/>
                    </a:cxn>
                    <a:cxn ang="0">
                      <a:pos x="40" y="233"/>
                    </a:cxn>
                    <a:cxn ang="0">
                      <a:pos x="116" y="287"/>
                    </a:cxn>
                    <a:cxn ang="0">
                      <a:pos x="56" y="250"/>
                    </a:cxn>
                    <a:cxn ang="0">
                      <a:pos x="34" y="218"/>
                    </a:cxn>
                    <a:cxn ang="0">
                      <a:pos x="37" y="207"/>
                    </a:cxn>
                    <a:cxn ang="0">
                      <a:pos x="50" y="217"/>
                    </a:cxn>
                    <a:cxn ang="0">
                      <a:pos x="51" y="203"/>
                    </a:cxn>
                    <a:cxn ang="0">
                      <a:pos x="107" y="226"/>
                    </a:cxn>
                    <a:cxn ang="0">
                      <a:pos x="86" y="215"/>
                    </a:cxn>
                    <a:cxn ang="0">
                      <a:pos x="42" y="185"/>
                    </a:cxn>
                    <a:cxn ang="0">
                      <a:pos x="40" y="164"/>
                    </a:cxn>
                    <a:cxn ang="0">
                      <a:pos x="44" y="152"/>
                    </a:cxn>
                    <a:cxn ang="0">
                      <a:pos x="59" y="161"/>
                    </a:cxn>
                    <a:cxn ang="0">
                      <a:pos x="56" y="141"/>
                    </a:cxn>
                    <a:cxn ang="0">
                      <a:pos x="51" y="127"/>
                    </a:cxn>
                    <a:cxn ang="0">
                      <a:pos x="54" y="119"/>
                    </a:cxn>
                    <a:cxn ang="0">
                      <a:pos x="113" y="156"/>
                    </a:cxn>
                    <a:cxn ang="0">
                      <a:pos x="182" y="185"/>
                    </a:cxn>
                    <a:cxn ang="0">
                      <a:pos x="86" y="139"/>
                    </a:cxn>
                    <a:cxn ang="0">
                      <a:pos x="54" y="119"/>
                    </a:cxn>
                    <a:cxn ang="0">
                      <a:pos x="58" y="108"/>
                    </a:cxn>
                    <a:cxn ang="0">
                      <a:pos x="53" y="84"/>
                    </a:cxn>
                    <a:cxn ang="0">
                      <a:pos x="54" y="67"/>
                    </a:cxn>
                    <a:cxn ang="0">
                      <a:pos x="86" y="87"/>
                    </a:cxn>
                    <a:cxn ang="0">
                      <a:pos x="79" y="81"/>
                    </a:cxn>
                    <a:cxn ang="0">
                      <a:pos x="58" y="67"/>
                    </a:cxn>
                    <a:cxn ang="0">
                      <a:pos x="54" y="59"/>
                    </a:cxn>
                    <a:cxn ang="0">
                      <a:pos x="44" y="48"/>
                    </a:cxn>
                    <a:cxn ang="0">
                      <a:pos x="107" y="68"/>
                    </a:cxn>
                    <a:cxn ang="0">
                      <a:pos x="44" y="32"/>
                    </a:cxn>
                    <a:cxn ang="0">
                      <a:pos x="118" y="32"/>
                    </a:cxn>
                    <a:cxn ang="0">
                      <a:pos x="150" y="28"/>
                    </a:cxn>
                    <a:cxn ang="0">
                      <a:pos x="54" y="32"/>
                    </a:cxn>
                    <a:cxn ang="0">
                      <a:pos x="40" y="13"/>
                    </a:cxn>
                    <a:cxn ang="0">
                      <a:pos x="19" y="5"/>
                    </a:cxn>
                    <a:cxn ang="0">
                      <a:pos x="0" y="381"/>
                    </a:cxn>
                  </a:cxnLst>
                  <a:rect l="0" t="0" r="r" b="b"/>
                  <a:pathLst>
                    <a:path w="205" h="440">
                      <a:moveTo>
                        <a:pt x="0" y="381"/>
                      </a:moveTo>
                      <a:lnTo>
                        <a:pt x="1" y="362"/>
                      </a:lnTo>
                      <a:lnTo>
                        <a:pt x="12" y="373"/>
                      </a:lnTo>
                      <a:lnTo>
                        <a:pt x="8" y="347"/>
                      </a:lnTo>
                      <a:lnTo>
                        <a:pt x="19" y="351"/>
                      </a:lnTo>
                      <a:lnTo>
                        <a:pt x="58" y="439"/>
                      </a:lnTo>
                      <a:lnTo>
                        <a:pt x="22" y="362"/>
                      </a:lnTo>
                      <a:lnTo>
                        <a:pt x="18" y="350"/>
                      </a:lnTo>
                      <a:lnTo>
                        <a:pt x="15" y="337"/>
                      </a:lnTo>
                      <a:lnTo>
                        <a:pt x="22" y="340"/>
                      </a:lnTo>
                      <a:lnTo>
                        <a:pt x="45" y="365"/>
                      </a:lnTo>
                      <a:lnTo>
                        <a:pt x="72" y="405"/>
                      </a:lnTo>
                      <a:lnTo>
                        <a:pt x="33" y="351"/>
                      </a:lnTo>
                      <a:lnTo>
                        <a:pt x="21" y="336"/>
                      </a:lnTo>
                      <a:lnTo>
                        <a:pt x="19" y="315"/>
                      </a:lnTo>
                      <a:lnTo>
                        <a:pt x="27" y="321"/>
                      </a:lnTo>
                      <a:lnTo>
                        <a:pt x="26" y="298"/>
                      </a:lnTo>
                      <a:lnTo>
                        <a:pt x="33" y="305"/>
                      </a:lnTo>
                      <a:lnTo>
                        <a:pt x="69" y="385"/>
                      </a:lnTo>
                      <a:lnTo>
                        <a:pt x="29" y="294"/>
                      </a:lnTo>
                      <a:lnTo>
                        <a:pt x="26" y="279"/>
                      </a:lnTo>
                      <a:lnTo>
                        <a:pt x="37" y="288"/>
                      </a:lnTo>
                      <a:lnTo>
                        <a:pt x="65" y="332"/>
                      </a:lnTo>
                      <a:lnTo>
                        <a:pt x="33" y="287"/>
                      </a:lnTo>
                      <a:lnTo>
                        <a:pt x="22" y="264"/>
                      </a:lnTo>
                      <a:lnTo>
                        <a:pt x="33" y="272"/>
                      </a:lnTo>
                      <a:lnTo>
                        <a:pt x="26" y="256"/>
                      </a:lnTo>
                      <a:lnTo>
                        <a:pt x="37" y="260"/>
                      </a:lnTo>
                      <a:lnTo>
                        <a:pt x="47" y="287"/>
                      </a:lnTo>
                      <a:lnTo>
                        <a:pt x="96" y="337"/>
                      </a:lnTo>
                      <a:lnTo>
                        <a:pt x="44" y="279"/>
                      </a:lnTo>
                      <a:lnTo>
                        <a:pt x="33" y="256"/>
                      </a:lnTo>
                      <a:lnTo>
                        <a:pt x="29" y="245"/>
                      </a:lnTo>
                      <a:lnTo>
                        <a:pt x="40" y="256"/>
                      </a:lnTo>
                      <a:lnTo>
                        <a:pt x="33" y="230"/>
                      </a:lnTo>
                      <a:lnTo>
                        <a:pt x="40" y="233"/>
                      </a:lnTo>
                      <a:lnTo>
                        <a:pt x="45" y="246"/>
                      </a:lnTo>
                      <a:lnTo>
                        <a:pt x="116" y="287"/>
                      </a:lnTo>
                      <a:lnTo>
                        <a:pt x="78" y="263"/>
                      </a:lnTo>
                      <a:lnTo>
                        <a:pt x="56" y="250"/>
                      </a:lnTo>
                      <a:lnTo>
                        <a:pt x="50" y="245"/>
                      </a:lnTo>
                      <a:lnTo>
                        <a:pt x="34" y="218"/>
                      </a:lnTo>
                      <a:lnTo>
                        <a:pt x="40" y="223"/>
                      </a:lnTo>
                      <a:lnTo>
                        <a:pt x="37" y="207"/>
                      </a:lnTo>
                      <a:lnTo>
                        <a:pt x="35" y="209"/>
                      </a:lnTo>
                      <a:lnTo>
                        <a:pt x="50" y="217"/>
                      </a:lnTo>
                      <a:lnTo>
                        <a:pt x="40" y="199"/>
                      </a:lnTo>
                      <a:lnTo>
                        <a:pt x="51" y="203"/>
                      </a:lnTo>
                      <a:lnTo>
                        <a:pt x="77" y="211"/>
                      </a:lnTo>
                      <a:lnTo>
                        <a:pt x="107" y="226"/>
                      </a:lnTo>
                      <a:lnTo>
                        <a:pt x="179" y="283"/>
                      </a:lnTo>
                      <a:lnTo>
                        <a:pt x="86" y="215"/>
                      </a:lnTo>
                      <a:lnTo>
                        <a:pt x="51" y="199"/>
                      </a:lnTo>
                      <a:lnTo>
                        <a:pt x="42" y="185"/>
                      </a:lnTo>
                      <a:lnTo>
                        <a:pt x="56" y="192"/>
                      </a:lnTo>
                      <a:lnTo>
                        <a:pt x="40" y="164"/>
                      </a:lnTo>
                      <a:lnTo>
                        <a:pt x="51" y="166"/>
                      </a:lnTo>
                      <a:lnTo>
                        <a:pt x="44" y="152"/>
                      </a:lnTo>
                      <a:lnTo>
                        <a:pt x="45" y="149"/>
                      </a:lnTo>
                      <a:lnTo>
                        <a:pt x="59" y="161"/>
                      </a:lnTo>
                      <a:lnTo>
                        <a:pt x="45" y="141"/>
                      </a:lnTo>
                      <a:lnTo>
                        <a:pt x="56" y="141"/>
                      </a:lnTo>
                      <a:lnTo>
                        <a:pt x="44" y="127"/>
                      </a:lnTo>
                      <a:lnTo>
                        <a:pt x="51" y="127"/>
                      </a:lnTo>
                      <a:lnTo>
                        <a:pt x="44" y="119"/>
                      </a:lnTo>
                      <a:lnTo>
                        <a:pt x="54" y="119"/>
                      </a:lnTo>
                      <a:lnTo>
                        <a:pt x="77" y="136"/>
                      </a:lnTo>
                      <a:lnTo>
                        <a:pt x="113" y="156"/>
                      </a:lnTo>
                      <a:lnTo>
                        <a:pt x="150" y="173"/>
                      </a:lnTo>
                      <a:lnTo>
                        <a:pt x="182" y="185"/>
                      </a:lnTo>
                      <a:lnTo>
                        <a:pt x="104" y="149"/>
                      </a:lnTo>
                      <a:lnTo>
                        <a:pt x="86" y="139"/>
                      </a:lnTo>
                      <a:lnTo>
                        <a:pt x="59" y="124"/>
                      </a:lnTo>
                      <a:lnTo>
                        <a:pt x="54" y="119"/>
                      </a:lnTo>
                      <a:lnTo>
                        <a:pt x="47" y="104"/>
                      </a:lnTo>
                      <a:lnTo>
                        <a:pt x="58" y="108"/>
                      </a:lnTo>
                      <a:lnTo>
                        <a:pt x="45" y="84"/>
                      </a:lnTo>
                      <a:lnTo>
                        <a:pt x="53" y="84"/>
                      </a:lnTo>
                      <a:lnTo>
                        <a:pt x="44" y="67"/>
                      </a:lnTo>
                      <a:lnTo>
                        <a:pt x="54" y="67"/>
                      </a:lnTo>
                      <a:lnTo>
                        <a:pt x="61" y="75"/>
                      </a:lnTo>
                      <a:lnTo>
                        <a:pt x="86" y="87"/>
                      </a:lnTo>
                      <a:lnTo>
                        <a:pt x="158" y="116"/>
                      </a:lnTo>
                      <a:lnTo>
                        <a:pt x="79" y="81"/>
                      </a:lnTo>
                      <a:lnTo>
                        <a:pt x="61" y="73"/>
                      </a:lnTo>
                      <a:lnTo>
                        <a:pt x="58" y="67"/>
                      </a:lnTo>
                      <a:lnTo>
                        <a:pt x="47" y="55"/>
                      </a:lnTo>
                      <a:lnTo>
                        <a:pt x="54" y="59"/>
                      </a:lnTo>
                      <a:lnTo>
                        <a:pt x="37" y="43"/>
                      </a:lnTo>
                      <a:lnTo>
                        <a:pt x="44" y="48"/>
                      </a:lnTo>
                      <a:lnTo>
                        <a:pt x="60" y="47"/>
                      </a:lnTo>
                      <a:lnTo>
                        <a:pt x="107" y="68"/>
                      </a:lnTo>
                      <a:lnTo>
                        <a:pt x="58" y="48"/>
                      </a:lnTo>
                      <a:lnTo>
                        <a:pt x="44" y="32"/>
                      </a:lnTo>
                      <a:lnTo>
                        <a:pt x="58" y="32"/>
                      </a:lnTo>
                      <a:lnTo>
                        <a:pt x="118" y="32"/>
                      </a:lnTo>
                      <a:lnTo>
                        <a:pt x="204" y="16"/>
                      </a:lnTo>
                      <a:lnTo>
                        <a:pt x="150" y="28"/>
                      </a:lnTo>
                      <a:lnTo>
                        <a:pt x="76" y="35"/>
                      </a:lnTo>
                      <a:lnTo>
                        <a:pt x="54" y="32"/>
                      </a:lnTo>
                      <a:lnTo>
                        <a:pt x="47" y="24"/>
                      </a:lnTo>
                      <a:lnTo>
                        <a:pt x="40" y="13"/>
                      </a:lnTo>
                      <a:lnTo>
                        <a:pt x="24" y="0"/>
                      </a:lnTo>
                      <a:lnTo>
                        <a:pt x="19" y="5"/>
                      </a:lnTo>
                      <a:lnTo>
                        <a:pt x="15" y="1"/>
                      </a:lnTo>
                      <a:lnTo>
                        <a:pt x="0" y="381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</p:grpSp>
          <p:sp>
            <p:nvSpPr>
              <p:cNvPr id="1087" name="Freeform 63"/>
              <p:cNvSpPr>
                <a:spLocks/>
              </p:cNvSpPr>
              <p:nvPr/>
            </p:nvSpPr>
            <p:spPr bwMode="ltGray">
              <a:xfrm>
                <a:off x="670" y="3640"/>
                <a:ext cx="52" cy="336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20" y="25"/>
                  </a:cxn>
                  <a:cxn ang="0">
                    <a:pos x="30" y="65"/>
                  </a:cxn>
                  <a:cxn ang="0">
                    <a:pos x="40" y="122"/>
                  </a:cxn>
                  <a:cxn ang="0">
                    <a:pos x="51" y="193"/>
                  </a:cxn>
                  <a:cxn ang="0">
                    <a:pos x="51" y="269"/>
                  </a:cxn>
                  <a:cxn ang="0">
                    <a:pos x="45" y="335"/>
                  </a:cxn>
                  <a:cxn ang="0">
                    <a:pos x="40" y="335"/>
                  </a:cxn>
                  <a:cxn ang="0">
                    <a:pos x="45" y="269"/>
                  </a:cxn>
                  <a:cxn ang="0">
                    <a:pos x="45" y="213"/>
                  </a:cxn>
                  <a:cxn ang="0">
                    <a:pos x="35" y="152"/>
                  </a:cxn>
                  <a:cxn ang="0">
                    <a:pos x="20" y="91"/>
                  </a:cxn>
                  <a:cxn ang="0">
                    <a:pos x="0" y="15"/>
                  </a:cxn>
                  <a:cxn ang="0">
                    <a:pos x="10" y="0"/>
                  </a:cxn>
                </a:cxnLst>
                <a:rect l="0" t="0" r="r" b="b"/>
                <a:pathLst>
                  <a:path w="52" h="336">
                    <a:moveTo>
                      <a:pt x="10" y="0"/>
                    </a:moveTo>
                    <a:lnTo>
                      <a:pt x="20" y="25"/>
                    </a:lnTo>
                    <a:lnTo>
                      <a:pt x="30" y="65"/>
                    </a:lnTo>
                    <a:lnTo>
                      <a:pt x="40" y="122"/>
                    </a:lnTo>
                    <a:lnTo>
                      <a:pt x="51" y="193"/>
                    </a:lnTo>
                    <a:lnTo>
                      <a:pt x="51" y="269"/>
                    </a:lnTo>
                    <a:lnTo>
                      <a:pt x="45" y="335"/>
                    </a:lnTo>
                    <a:lnTo>
                      <a:pt x="40" y="335"/>
                    </a:lnTo>
                    <a:lnTo>
                      <a:pt x="45" y="269"/>
                    </a:lnTo>
                    <a:lnTo>
                      <a:pt x="45" y="213"/>
                    </a:lnTo>
                    <a:lnTo>
                      <a:pt x="35" y="152"/>
                    </a:lnTo>
                    <a:lnTo>
                      <a:pt x="20" y="91"/>
                    </a:lnTo>
                    <a:lnTo>
                      <a:pt x="0" y="15"/>
                    </a:lnTo>
                    <a:lnTo>
                      <a:pt x="10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088" name="Freeform 64"/>
              <p:cNvSpPr>
                <a:spLocks/>
              </p:cNvSpPr>
              <p:nvPr/>
            </p:nvSpPr>
            <p:spPr bwMode="ltGray">
              <a:xfrm>
                <a:off x="493" y="3974"/>
                <a:ext cx="138" cy="162"/>
              </a:xfrm>
              <a:custGeom>
                <a:avLst/>
                <a:gdLst/>
                <a:ahLst/>
                <a:cxnLst>
                  <a:cxn ang="0">
                    <a:pos x="137" y="161"/>
                  </a:cxn>
                  <a:cxn ang="0">
                    <a:pos x="116" y="125"/>
                  </a:cxn>
                  <a:cxn ang="0">
                    <a:pos x="99" y="85"/>
                  </a:cxn>
                  <a:cxn ang="0">
                    <a:pos x="90" y="68"/>
                  </a:cxn>
                  <a:cxn ang="0">
                    <a:pos x="77" y="48"/>
                  </a:cxn>
                  <a:cxn ang="0">
                    <a:pos x="61" y="27"/>
                  </a:cxn>
                  <a:cxn ang="0">
                    <a:pos x="49" y="13"/>
                  </a:cxn>
                  <a:cxn ang="0">
                    <a:pos x="39" y="7"/>
                  </a:cxn>
                  <a:cxn ang="0">
                    <a:pos x="27" y="2"/>
                  </a:cxn>
                  <a:cxn ang="0">
                    <a:pos x="12" y="0"/>
                  </a:cxn>
                  <a:cxn ang="0">
                    <a:pos x="6" y="4"/>
                  </a:cxn>
                  <a:cxn ang="0">
                    <a:pos x="0" y="14"/>
                  </a:cxn>
                </a:cxnLst>
                <a:rect l="0" t="0" r="r" b="b"/>
                <a:pathLst>
                  <a:path w="138" h="162">
                    <a:moveTo>
                      <a:pt x="137" y="161"/>
                    </a:moveTo>
                    <a:lnTo>
                      <a:pt x="116" y="125"/>
                    </a:lnTo>
                    <a:lnTo>
                      <a:pt x="99" y="85"/>
                    </a:lnTo>
                    <a:lnTo>
                      <a:pt x="90" y="68"/>
                    </a:lnTo>
                    <a:lnTo>
                      <a:pt x="77" y="48"/>
                    </a:lnTo>
                    <a:lnTo>
                      <a:pt x="61" y="27"/>
                    </a:lnTo>
                    <a:lnTo>
                      <a:pt x="49" y="13"/>
                    </a:lnTo>
                    <a:lnTo>
                      <a:pt x="39" y="7"/>
                    </a:lnTo>
                    <a:lnTo>
                      <a:pt x="27" y="2"/>
                    </a:lnTo>
                    <a:lnTo>
                      <a:pt x="12" y="0"/>
                    </a:lnTo>
                    <a:lnTo>
                      <a:pt x="6" y="4"/>
                    </a:lnTo>
                    <a:lnTo>
                      <a:pt x="0" y="14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089" name="Freeform 65"/>
              <p:cNvSpPr>
                <a:spLocks/>
              </p:cNvSpPr>
              <p:nvPr/>
            </p:nvSpPr>
            <p:spPr bwMode="ltGray">
              <a:xfrm>
                <a:off x="606" y="3386"/>
                <a:ext cx="427" cy="577"/>
              </a:xfrm>
              <a:custGeom>
                <a:avLst/>
                <a:gdLst/>
                <a:ahLst/>
                <a:cxnLst>
                  <a:cxn ang="0">
                    <a:pos x="287" y="6"/>
                  </a:cxn>
                  <a:cxn ang="0">
                    <a:pos x="275" y="24"/>
                  </a:cxn>
                  <a:cxn ang="0">
                    <a:pos x="181" y="21"/>
                  </a:cxn>
                  <a:cxn ang="0">
                    <a:pos x="218" y="28"/>
                  </a:cxn>
                  <a:cxn ang="0">
                    <a:pos x="259" y="39"/>
                  </a:cxn>
                  <a:cxn ang="0">
                    <a:pos x="169" y="54"/>
                  </a:cxn>
                  <a:cxn ang="0">
                    <a:pos x="238" y="58"/>
                  </a:cxn>
                  <a:cxn ang="0">
                    <a:pos x="245" y="76"/>
                  </a:cxn>
                  <a:cxn ang="0">
                    <a:pos x="43" y="157"/>
                  </a:cxn>
                  <a:cxn ang="0">
                    <a:pos x="230" y="97"/>
                  </a:cxn>
                  <a:cxn ang="0">
                    <a:pos x="190" y="130"/>
                  </a:cxn>
                  <a:cxn ang="0">
                    <a:pos x="215" y="134"/>
                  </a:cxn>
                  <a:cxn ang="0">
                    <a:pos x="181" y="179"/>
                  </a:cxn>
                  <a:cxn ang="0">
                    <a:pos x="106" y="229"/>
                  </a:cxn>
                  <a:cxn ang="0">
                    <a:pos x="190" y="192"/>
                  </a:cxn>
                  <a:cxn ang="0">
                    <a:pos x="121" y="265"/>
                  </a:cxn>
                  <a:cxn ang="0">
                    <a:pos x="184" y="218"/>
                  </a:cxn>
                  <a:cxn ang="0">
                    <a:pos x="199" y="218"/>
                  </a:cxn>
                  <a:cxn ang="0">
                    <a:pos x="174" y="260"/>
                  </a:cxn>
                  <a:cxn ang="0">
                    <a:pos x="195" y="260"/>
                  </a:cxn>
                  <a:cxn ang="0">
                    <a:pos x="155" y="310"/>
                  </a:cxn>
                  <a:cxn ang="0">
                    <a:pos x="177" y="298"/>
                  </a:cxn>
                  <a:cxn ang="0">
                    <a:pos x="158" y="344"/>
                  </a:cxn>
                  <a:cxn ang="0">
                    <a:pos x="174" y="329"/>
                  </a:cxn>
                  <a:cxn ang="0">
                    <a:pos x="193" y="325"/>
                  </a:cxn>
                  <a:cxn ang="0">
                    <a:pos x="181" y="359"/>
                  </a:cxn>
                  <a:cxn ang="0">
                    <a:pos x="141" y="423"/>
                  </a:cxn>
                  <a:cxn ang="0">
                    <a:pos x="193" y="374"/>
                  </a:cxn>
                  <a:cxn ang="0">
                    <a:pos x="204" y="365"/>
                  </a:cxn>
                  <a:cxn ang="0">
                    <a:pos x="202" y="418"/>
                  </a:cxn>
                  <a:cxn ang="0">
                    <a:pos x="218" y="444"/>
                  </a:cxn>
                  <a:cxn ang="0">
                    <a:pos x="225" y="414"/>
                  </a:cxn>
                  <a:cxn ang="0">
                    <a:pos x="376" y="494"/>
                  </a:cxn>
                  <a:cxn ang="0">
                    <a:pos x="238" y="378"/>
                  </a:cxn>
                  <a:cxn ang="0">
                    <a:pos x="268" y="402"/>
                  </a:cxn>
                  <a:cxn ang="0">
                    <a:pos x="228" y="339"/>
                  </a:cxn>
                  <a:cxn ang="0">
                    <a:pos x="394" y="390"/>
                  </a:cxn>
                  <a:cxn ang="0">
                    <a:pos x="228" y="319"/>
                  </a:cxn>
                  <a:cxn ang="0">
                    <a:pos x="251" y="302"/>
                  </a:cxn>
                  <a:cxn ang="0">
                    <a:pos x="232" y="277"/>
                  </a:cxn>
                  <a:cxn ang="0">
                    <a:pos x="259" y="277"/>
                  </a:cxn>
                  <a:cxn ang="0">
                    <a:pos x="333" y="326"/>
                  </a:cxn>
                  <a:cxn ang="0">
                    <a:pos x="262" y="232"/>
                  </a:cxn>
                  <a:cxn ang="0">
                    <a:pos x="248" y="198"/>
                  </a:cxn>
                  <a:cxn ang="0">
                    <a:pos x="268" y="192"/>
                  </a:cxn>
                  <a:cxn ang="0">
                    <a:pos x="264" y="159"/>
                  </a:cxn>
                  <a:cxn ang="0">
                    <a:pos x="273" y="155"/>
                  </a:cxn>
                  <a:cxn ang="0">
                    <a:pos x="324" y="185"/>
                  </a:cxn>
                  <a:cxn ang="0">
                    <a:pos x="284" y="137"/>
                  </a:cxn>
                  <a:cxn ang="0">
                    <a:pos x="287" y="96"/>
                  </a:cxn>
                  <a:cxn ang="0">
                    <a:pos x="284" y="73"/>
                  </a:cxn>
                  <a:cxn ang="0">
                    <a:pos x="327" y="72"/>
                  </a:cxn>
                  <a:cxn ang="0">
                    <a:pos x="317" y="39"/>
                  </a:cxn>
                  <a:cxn ang="0">
                    <a:pos x="336" y="30"/>
                  </a:cxn>
                  <a:cxn ang="0">
                    <a:pos x="330" y="0"/>
                  </a:cxn>
                </a:cxnLst>
                <a:rect l="0" t="0" r="r" b="b"/>
                <a:pathLst>
                  <a:path w="427" h="577">
                    <a:moveTo>
                      <a:pt x="330" y="0"/>
                    </a:moveTo>
                    <a:lnTo>
                      <a:pt x="313" y="2"/>
                    </a:lnTo>
                    <a:lnTo>
                      <a:pt x="287" y="6"/>
                    </a:lnTo>
                    <a:lnTo>
                      <a:pt x="305" y="9"/>
                    </a:lnTo>
                    <a:lnTo>
                      <a:pt x="290" y="16"/>
                    </a:lnTo>
                    <a:lnTo>
                      <a:pt x="275" y="24"/>
                    </a:lnTo>
                    <a:lnTo>
                      <a:pt x="253" y="27"/>
                    </a:lnTo>
                    <a:lnTo>
                      <a:pt x="218" y="26"/>
                    </a:lnTo>
                    <a:lnTo>
                      <a:pt x="181" y="21"/>
                    </a:lnTo>
                    <a:lnTo>
                      <a:pt x="84" y="26"/>
                    </a:lnTo>
                    <a:lnTo>
                      <a:pt x="177" y="23"/>
                    </a:lnTo>
                    <a:lnTo>
                      <a:pt x="218" y="28"/>
                    </a:lnTo>
                    <a:lnTo>
                      <a:pt x="253" y="27"/>
                    </a:lnTo>
                    <a:lnTo>
                      <a:pt x="275" y="32"/>
                    </a:lnTo>
                    <a:lnTo>
                      <a:pt x="259" y="39"/>
                    </a:lnTo>
                    <a:lnTo>
                      <a:pt x="270" y="42"/>
                    </a:lnTo>
                    <a:lnTo>
                      <a:pt x="238" y="55"/>
                    </a:lnTo>
                    <a:lnTo>
                      <a:pt x="169" y="54"/>
                    </a:lnTo>
                    <a:lnTo>
                      <a:pt x="79" y="100"/>
                    </a:lnTo>
                    <a:lnTo>
                      <a:pt x="169" y="55"/>
                    </a:lnTo>
                    <a:lnTo>
                      <a:pt x="238" y="58"/>
                    </a:lnTo>
                    <a:lnTo>
                      <a:pt x="259" y="60"/>
                    </a:lnTo>
                    <a:lnTo>
                      <a:pt x="222" y="76"/>
                    </a:lnTo>
                    <a:lnTo>
                      <a:pt x="245" y="76"/>
                    </a:lnTo>
                    <a:lnTo>
                      <a:pt x="204" y="93"/>
                    </a:lnTo>
                    <a:lnTo>
                      <a:pt x="128" y="116"/>
                    </a:lnTo>
                    <a:lnTo>
                      <a:pt x="43" y="157"/>
                    </a:lnTo>
                    <a:lnTo>
                      <a:pt x="131" y="119"/>
                    </a:lnTo>
                    <a:lnTo>
                      <a:pt x="207" y="96"/>
                    </a:lnTo>
                    <a:lnTo>
                      <a:pt x="230" y="97"/>
                    </a:lnTo>
                    <a:lnTo>
                      <a:pt x="195" y="111"/>
                    </a:lnTo>
                    <a:lnTo>
                      <a:pt x="218" y="114"/>
                    </a:lnTo>
                    <a:lnTo>
                      <a:pt x="190" y="130"/>
                    </a:lnTo>
                    <a:lnTo>
                      <a:pt x="8" y="270"/>
                    </a:lnTo>
                    <a:lnTo>
                      <a:pt x="190" y="134"/>
                    </a:lnTo>
                    <a:lnTo>
                      <a:pt x="215" y="134"/>
                    </a:lnTo>
                    <a:lnTo>
                      <a:pt x="187" y="155"/>
                    </a:lnTo>
                    <a:lnTo>
                      <a:pt x="207" y="154"/>
                    </a:lnTo>
                    <a:lnTo>
                      <a:pt x="181" y="179"/>
                    </a:lnTo>
                    <a:lnTo>
                      <a:pt x="106" y="228"/>
                    </a:lnTo>
                    <a:lnTo>
                      <a:pt x="28" y="296"/>
                    </a:lnTo>
                    <a:lnTo>
                      <a:pt x="106" y="229"/>
                    </a:lnTo>
                    <a:lnTo>
                      <a:pt x="184" y="182"/>
                    </a:lnTo>
                    <a:lnTo>
                      <a:pt x="207" y="174"/>
                    </a:lnTo>
                    <a:lnTo>
                      <a:pt x="190" y="192"/>
                    </a:lnTo>
                    <a:lnTo>
                      <a:pt x="204" y="190"/>
                    </a:lnTo>
                    <a:lnTo>
                      <a:pt x="181" y="216"/>
                    </a:lnTo>
                    <a:lnTo>
                      <a:pt x="121" y="265"/>
                    </a:lnTo>
                    <a:lnTo>
                      <a:pt x="0" y="331"/>
                    </a:lnTo>
                    <a:lnTo>
                      <a:pt x="118" y="267"/>
                    </a:lnTo>
                    <a:lnTo>
                      <a:pt x="184" y="218"/>
                    </a:lnTo>
                    <a:lnTo>
                      <a:pt x="193" y="218"/>
                    </a:lnTo>
                    <a:lnTo>
                      <a:pt x="81" y="365"/>
                    </a:lnTo>
                    <a:lnTo>
                      <a:pt x="199" y="218"/>
                    </a:lnTo>
                    <a:lnTo>
                      <a:pt x="184" y="237"/>
                    </a:lnTo>
                    <a:lnTo>
                      <a:pt x="199" y="230"/>
                    </a:lnTo>
                    <a:lnTo>
                      <a:pt x="174" y="260"/>
                    </a:lnTo>
                    <a:lnTo>
                      <a:pt x="98" y="329"/>
                    </a:lnTo>
                    <a:lnTo>
                      <a:pt x="174" y="265"/>
                    </a:lnTo>
                    <a:lnTo>
                      <a:pt x="195" y="260"/>
                    </a:lnTo>
                    <a:lnTo>
                      <a:pt x="174" y="280"/>
                    </a:lnTo>
                    <a:lnTo>
                      <a:pt x="84" y="414"/>
                    </a:lnTo>
                    <a:lnTo>
                      <a:pt x="155" y="310"/>
                    </a:lnTo>
                    <a:lnTo>
                      <a:pt x="181" y="280"/>
                    </a:lnTo>
                    <a:lnTo>
                      <a:pt x="195" y="277"/>
                    </a:lnTo>
                    <a:lnTo>
                      <a:pt x="177" y="298"/>
                    </a:lnTo>
                    <a:lnTo>
                      <a:pt x="193" y="295"/>
                    </a:lnTo>
                    <a:lnTo>
                      <a:pt x="169" y="320"/>
                    </a:lnTo>
                    <a:lnTo>
                      <a:pt x="158" y="344"/>
                    </a:lnTo>
                    <a:lnTo>
                      <a:pt x="40" y="421"/>
                    </a:lnTo>
                    <a:lnTo>
                      <a:pt x="161" y="346"/>
                    </a:lnTo>
                    <a:lnTo>
                      <a:pt x="174" y="329"/>
                    </a:lnTo>
                    <a:lnTo>
                      <a:pt x="190" y="325"/>
                    </a:lnTo>
                    <a:lnTo>
                      <a:pt x="161" y="369"/>
                    </a:lnTo>
                    <a:lnTo>
                      <a:pt x="193" y="325"/>
                    </a:lnTo>
                    <a:lnTo>
                      <a:pt x="174" y="346"/>
                    </a:lnTo>
                    <a:lnTo>
                      <a:pt x="195" y="341"/>
                    </a:lnTo>
                    <a:lnTo>
                      <a:pt x="181" y="359"/>
                    </a:lnTo>
                    <a:lnTo>
                      <a:pt x="141" y="423"/>
                    </a:lnTo>
                    <a:lnTo>
                      <a:pt x="100" y="461"/>
                    </a:lnTo>
                    <a:lnTo>
                      <a:pt x="141" y="423"/>
                    </a:lnTo>
                    <a:lnTo>
                      <a:pt x="184" y="362"/>
                    </a:lnTo>
                    <a:lnTo>
                      <a:pt x="199" y="359"/>
                    </a:lnTo>
                    <a:lnTo>
                      <a:pt x="193" y="374"/>
                    </a:lnTo>
                    <a:lnTo>
                      <a:pt x="161" y="414"/>
                    </a:lnTo>
                    <a:lnTo>
                      <a:pt x="195" y="378"/>
                    </a:lnTo>
                    <a:lnTo>
                      <a:pt x="204" y="365"/>
                    </a:lnTo>
                    <a:lnTo>
                      <a:pt x="190" y="398"/>
                    </a:lnTo>
                    <a:lnTo>
                      <a:pt x="207" y="392"/>
                    </a:lnTo>
                    <a:lnTo>
                      <a:pt x="202" y="418"/>
                    </a:lnTo>
                    <a:lnTo>
                      <a:pt x="213" y="406"/>
                    </a:lnTo>
                    <a:lnTo>
                      <a:pt x="222" y="416"/>
                    </a:lnTo>
                    <a:lnTo>
                      <a:pt x="218" y="444"/>
                    </a:lnTo>
                    <a:lnTo>
                      <a:pt x="144" y="576"/>
                    </a:lnTo>
                    <a:lnTo>
                      <a:pt x="225" y="444"/>
                    </a:lnTo>
                    <a:lnTo>
                      <a:pt x="225" y="414"/>
                    </a:lnTo>
                    <a:lnTo>
                      <a:pt x="225" y="396"/>
                    </a:lnTo>
                    <a:lnTo>
                      <a:pt x="243" y="406"/>
                    </a:lnTo>
                    <a:lnTo>
                      <a:pt x="376" y="494"/>
                    </a:lnTo>
                    <a:lnTo>
                      <a:pt x="235" y="398"/>
                    </a:lnTo>
                    <a:lnTo>
                      <a:pt x="225" y="374"/>
                    </a:lnTo>
                    <a:lnTo>
                      <a:pt x="238" y="378"/>
                    </a:lnTo>
                    <a:lnTo>
                      <a:pt x="218" y="349"/>
                    </a:lnTo>
                    <a:lnTo>
                      <a:pt x="235" y="360"/>
                    </a:lnTo>
                    <a:lnTo>
                      <a:pt x="268" y="402"/>
                    </a:lnTo>
                    <a:lnTo>
                      <a:pt x="238" y="357"/>
                    </a:lnTo>
                    <a:lnTo>
                      <a:pt x="225" y="339"/>
                    </a:lnTo>
                    <a:lnTo>
                      <a:pt x="228" y="339"/>
                    </a:lnTo>
                    <a:lnTo>
                      <a:pt x="245" y="349"/>
                    </a:lnTo>
                    <a:lnTo>
                      <a:pt x="278" y="372"/>
                    </a:lnTo>
                    <a:lnTo>
                      <a:pt x="394" y="390"/>
                    </a:lnTo>
                    <a:lnTo>
                      <a:pt x="275" y="369"/>
                    </a:lnTo>
                    <a:lnTo>
                      <a:pt x="238" y="341"/>
                    </a:lnTo>
                    <a:lnTo>
                      <a:pt x="228" y="319"/>
                    </a:lnTo>
                    <a:lnTo>
                      <a:pt x="245" y="319"/>
                    </a:lnTo>
                    <a:lnTo>
                      <a:pt x="228" y="298"/>
                    </a:lnTo>
                    <a:lnTo>
                      <a:pt x="251" y="302"/>
                    </a:lnTo>
                    <a:lnTo>
                      <a:pt x="330" y="344"/>
                    </a:lnTo>
                    <a:lnTo>
                      <a:pt x="251" y="301"/>
                    </a:lnTo>
                    <a:lnTo>
                      <a:pt x="232" y="277"/>
                    </a:lnTo>
                    <a:lnTo>
                      <a:pt x="253" y="283"/>
                    </a:lnTo>
                    <a:lnTo>
                      <a:pt x="238" y="264"/>
                    </a:lnTo>
                    <a:lnTo>
                      <a:pt x="259" y="277"/>
                    </a:lnTo>
                    <a:lnTo>
                      <a:pt x="245" y="247"/>
                    </a:lnTo>
                    <a:lnTo>
                      <a:pt x="262" y="262"/>
                    </a:lnTo>
                    <a:lnTo>
                      <a:pt x="333" y="326"/>
                    </a:lnTo>
                    <a:lnTo>
                      <a:pt x="259" y="262"/>
                    </a:lnTo>
                    <a:lnTo>
                      <a:pt x="243" y="225"/>
                    </a:lnTo>
                    <a:lnTo>
                      <a:pt x="262" y="232"/>
                    </a:lnTo>
                    <a:lnTo>
                      <a:pt x="379" y="268"/>
                    </a:lnTo>
                    <a:lnTo>
                      <a:pt x="262" y="230"/>
                    </a:lnTo>
                    <a:lnTo>
                      <a:pt x="248" y="198"/>
                    </a:lnTo>
                    <a:lnTo>
                      <a:pt x="264" y="203"/>
                    </a:lnTo>
                    <a:lnTo>
                      <a:pt x="251" y="185"/>
                    </a:lnTo>
                    <a:lnTo>
                      <a:pt x="268" y="192"/>
                    </a:lnTo>
                    <a:lnTo>
                      <a:pt x="322" y="281"/>
                    </a:lnTo>
                    <a:lnTo>
                      <a:pt x="264" y="183"/>
                    </a:lnTo>
                    <a:lnTo>
                      <a:pt x="264" y="159"/>
                    </a:lnTo>
                    <a:lnTo>
                      <a:pt x="281" y="170"/>
                    </a:lnTo>
                    <a:lnTo>
                      <a:pt x="317" y="221"/>
                    </a:lnTo>
                    <a:lnTo>
                      <a:pt x="273" y="155"/>
                    </a:lnTo>
                    <a:lnTo>
                      <a:pt x="268" y="134"/>
                    </a:lnTo>
                    <a:lnTo>
                      <a:pt x="281" y="144"/>
                    </a:lnTo>
                    <a:lnTo>
                      <a:pt x="324" y="185"/>
                    </a:lnTo>
                    <a:lnTo>
                      <a:pt x="426" y="208"/>
                    </a:lnTo>
                    <a:lnTo>
                      <a:pt x="322" y="182"/>
                    </a:lnTo>
                    <a:lnTo>
                      <a:pt x="284" y="137"/>
                    </a:lnTo>
                    <a:lnTo>
                      <a:pt x="278" y="109"/>
                    </a:lnTo>
                    <a:lnTo>
                      <a:pt x="295" y="122"/>
                    </a:lnTo>
                    <a:lnTo>
                      <a:pt x="287" y="96"/>
                    </a:lnTo>
                    <a:lnTo>
                      <a:pt x="354" y="165"/>
                    </a:lnTo>
                    <a:lnTo>
                      <a:pt x="290" y="93"/>
                    </a:lnTo>
                    <a:lnTo>
                      <a:pt x="284" y="73"/>
                    </a:lnTo>
                    <a:lnTo>
                      <a:pt x="305" y="88"/>
                    </a:lnTo>
                    <a:lnTo>
                      <a:pt x="302" y="57"/>
                    </a:lnTo>
                    <a:lnTo>
                      <a:pt x="327" y="72"/>
                    </a:lnTo>
                    <a:lnTo>
                      <a:pt x="420" y="127"/>
                    </a:lnTo>
                    <a:lnTo>
                      <a:pt x="327" y="70"/>
                    </a:lnTo>
                    <a:lnTo>
                      <a:pt x="317" y="39"/>
                    </a:lnTo>
                    <a:lnTo>
                      <a:pt x="330" y="46"/>
                    </a:lnTo>
                    <a:lnTo>
                      <a:pt x="322" y="24"/>
                    </a:lnTo>
                    <a:lnTo>
                      <a:pt x="336" y="30"/>
                    </a:lnTo>
                    <a:lnTo>
                      <a:pt x="339" y="12"/>
                    </a:lnTo>
                    <a:lnTo>
                      <a:pt x="336" y="5"/>
                    </a:lnTo>
                    <a:lnTo>
                      <a:pt x="330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090" name="Freeform 66"/>
              <p:cNvSpPr>
                <a:spLocks/>
              </p:cNvSpPr>
              <p:nvPr/>
            </p:nvSpPr>
            <p:spPr bwMode="ltGray">
              <a:xfrm>
                <a:off x="877" y="3692"/>
                <a:ext cx="158" cy="263"/>
              </a:xfrm>
              <a:custGeom>
                <a:avLst/>
                <a:gdLst/>
                <a:ahLst/>
                <a:cxnLst>
                  <a:cxn ang="0">
                    <a:pos x="157" y="94"/>
                  </a:cxn>
                  <a:cxn ang="0">
                    <a:pos x="140" y="9"/>
                  </a:cxn>
                  <a:cxn ang="0">
                    <a:pos x="119" y="1"/>
                  </a:cxn>
                  <a:cxn ang="0">
                    <a:pos x="102" y="0"/>
                  </a:cxn>
                  <a:cxn ang="0">
                    <a:pos x="75" y="3"/>
                  </a:cxn>
                  <a:cxn ang="0">
                    <a:pos x="59" y="13"/>
                  </a:cxn>
                  <a:cxn ang="0">
                    <a:pos x="40" y="26"/>
                  </a:cxn>
                  <a:cxn ang="0">
                    <a:pos x="22" y="49"/>
                  </a:cxn>
                  <a:cxn ang="0">
                    <a:pos x="12" y="82"/>
                  </a:cxn>
                  <a:cxn ang="0">
                    <a:pos x="7" y="110"/>
                  </a:cxn>
                  <a:cxn ang="0">
                    <a:pos x="0" y="149"/>
                  </a:cxn>
                  <a:cxn ang="0">
                    <a:pos x="0" y="174"/>
                  </a:cxn>
                  <a:cxn ang="0">
                    <a:pos x="12" y="209"/>
                  </a:cxn>
                  <a:cxn ang="0">
                    <a:pos x="35" y="238"/>
                  </a:cxn>
                  <a:cxn ang="0">
                    <a:pos x="59" y="262"/>
                  </a:cxn>
                  <a:cxn ang="0">
                    <a:pos x="46" y="226"/>
                  </a:cxn>
                  <a:cxn ang="0">
                    <a:pos x="40" y="193"/>
                  </a:cxn>
                  <a:cxn ang="0">
                    <a:pos x="43" y="158"/>
                  </a:cxn>
                  <a:cxn ang="0">
                    <a:pos x="46" y="128"/>
                  </a:cxn>
                  <a:cxn ang="0">
                    <a:pos x="51" y="97"/>
                  </a:cxn>
                  <a:cxn ang="0">
                    <a:pos x="59" y="70"/>
                  </a:cxn>
                  <a:cxn ang="0">
                    <a:pos x="61" y="49"/>
                  </a:cxn>
                  <a:cxn ang="0">
                    <a:pos x="71" y="27"/>
                  </a:cxn>
                  <a:cxn ang="0">
                    <a:pos x="94" y="10"/>
                  </a:cxn>
                  <a:cxn ang="0">
                    <a:pos x="114" y="11"/>
                  </a:cxn>
                  <a:cxn ang="0">
                    <a:pos x="135" y="59"/>
                  </a:cxn>
                  <a:cxn ang="0">
                    <a:pos x="150" y="70"/>
                  </a:cxn>
                  <a:cxn ang="0">
                    <a:pos x="157" y="94"/>
                  </a:cxn>
                </a:cxnLst>
                <a:rect l="0" t="0" r="r" b="b"/>
                <a:pathLst>
                  <a:path w="158" h="263">
                    <a:moveTo>
                      <a:pt x="157" y="94"/>
                    </a:moveTo>
                    <a:lnTo>
                      <a:pt x="140" y="9"/>
                    </a:lnTo>
                    <a:lnTo>
                      <a:pt x="119" y="1"/>
                    </a:lnTo>
                    <a:lnTo>
                      <a:pt x="102" y="0"/>
                    </a:lnTo>
                    <a:lnTo>
                      <a:pt x="75" y="3"/>
                    </a:lnTo>
                    <a:lnTo>
                      <a:pt x="59" y="13"/>
                    </a:lnTo>
                    <a:lnTo>
                      <a:pt x="40" y="26"/>
                    </a:lnTo>
                    <a:lnTo>
                      <a:pt x="22" y="49"/>
                    </a:lnTo>
                    <a:lnTo>
                      <a:pt x="12" y="82"/>
                    </a:lnTo>
                    <a:lnTo>
                      <a:pt x="7" y="110"/>
                    </a:lnTo>
                    <a:lnTo>
                      <a:pt x="0" y="149"/>
                    </a:lnTo>
                    <a:lnTo>
                      <a:pt x="0" y="174"/>
                    </a:lnTo>
                    <a:lnTo>
                      <a:pt x="12" y="209"/>
                    </a:lnTo>
                    <a:lnTo>
                      <a:pt x="35" y="238"/>
                    </a:lnTo>
                    <a:lnTo>
                      <a:pt x="59" y="262"/>
                    </a:lnTo>
                    <a:lnTo>
                      <a:pt x="46" y="226"/>
                    </a:lnTo>
                    <a:lnTo>
                      <a:pt x="40" y="193"/>
                    </a:lnTo>
                    <a:lnTo>
                      <a:pt x="43" y="158"/>
                    </a:lnTo>
                    <a:lnTo>
                      <a:pt x="46" y="128"/>
                    </a:lnTo>
                    <a:lnTo>
                      <a:pt x="51" y="97"/>
                    </a:lnTo>
                    <a:lnTo>
                      <a:pt x="59" y="70"/>
                    </a:lnTo>
                    <a:lnTo>
                      <a:pt x="61" y="49"/>
                    </a:lnTo>
                    <a:lnTo>
                      <a:pt x="71" y="27"/>
                    </a:lnTo>
                    <a:lnTo>
                      <a:pt x="94" y="10"/>
                    </a:lnTo>
                    <a:lnTo>
                      <a:pt x="114" y="11"/>
                    </a:lnTo>
                    <a:lnTo>
                      <a:pt x="135" y="59"/>
                    </a:lnTo>
                    <a:lnTo>
                      <a:pt x="150" y="70"/>
                    </a:lnTo>
                    <a:lnTo>
                      <a:pt x="157" y="94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091" name="Freeform 67"/>
              <p:cNvSpPr>
                <a:spLocks/>
              </p:cNvSpPr>
              <p:nvPr/>
            </p:nvSpPr>
            <p:spPr bwMode="ltGray">
              <a:xfrm>
                <a:off x="1002" y="3501"/>
                <a:ext cx="176" cy="322"/>
              </a:xfrm>
              <a:custGeom>
                <a:avLst/>
                <a:gdLst/>
                <a:ahLst/>
                <a:cxnLst>
                  <a:cxn ang="0">
                    <a:pos x="3" y="51"/>
                  </a:cxn>
                  <a:cxn ang="0">
                    <a:pos x="40" y="0"/>
                  </a:cxn>
                  <a:cxn ang="0">
                    <a:pos x="63" y="1"/>
                  </a:cxn>
                  <a:cxn ang="0">
                    <a:pos x="83" y="4"/>
                  </a:cxn>
                  <a:cxn ang="0">
                    <a:pos x="99" y="18"/>
                  </a:cxn>
                  <a:cxn ang="0">
                    <a:pos x="139" y="59"/>
                  </a:cxn>
                  <a:cxn ang="0">
                    <a:pos x="152" y="77"/>
                  </a:cxn>
                  <a:cxn ang="0">
                    <a:pos x="161" y="96"/>
                  </a:cxn>
                  <a:cxn ang="0">
                    <a:pos x="171" y="150"/>
                  </a:cxn>
                  <a:cxn ang="0">
                    <a:pos x="175" y="167"/>
                  </a:cxn>
                  <a:cxn ang="0">
                    <a:pos x="171" y="188"/>
                  </a:cxn>
                  <a:cxn ang="0">
                    <a:pos x="164" y="210"/>
                  </a:cxn>
                  <a:cxn ang="0">
                    <a:pos x="148" y="244"/>
                  </a:cxn>
                  <a:cxn ang="0">
                    <a:pos x="136" y="267"/>
                  </a:cxn>
                  <a:cxn ang="0">
                    <a:pos x="115" y="291"/>
                  </a:cxn>
                  <a:cxn ang="0">
                    <a:pos x="76" y="321"/>
                  </a:cxn>
                  <a:cxn ang="0">
                    <a:pos x="96" y="283"/>
                  </a:cxn>
                  <a:cxn ang="0">
                    <a:pos x="113" y="249"/>
                  </a:cxn>
                  <a:cxn ang="0">
                    <a:pos x="123" y="217"/>
                  </a:cxn>
                  <a:cxn ang="0">
                    <a:pos x="118" y="188"/>
                  </a:cxn>
                  <a:cxn ang="0">
                    <a:pos x="115" y="167"/>
                  </a:cxn>
                  <a:cxn ang="0">
                    <a:pos x="123" y="141"/>
                  </a:cxn>
                  <a:cxn ang="0">
                    <a:pos x="126" y="119"/>
                  </a:cxn>
                  <a:cxn ang="0">
                    <a:pos x="109" y="77"/>
                  </a:cxn>
                  <a:cxn ang="0">
                    <a:pos x="106" y="54"/>
                  </a:cxn>
                  <a:cxn ang="0">
                    <a:pos x="92" y="37"/>
                  </a:cxn>
                  <a:cxn ang="0">
                    <a:pos x="63" y="13"/>
                  </a:cxn>
                  <a:cxn ang="0">
                    <a:pos x="49" y="32"/>
                  </a:cxn>
                  <a:cxn ang="0">
                    <a:pos x="0" y="61"/>
                  </a:cxn>
                  <a:cxn ang="0">
                    <a:pos x="3" y="51"/>
                  </a:cxn>
                </a:cxnLst>
                <a:rect l="0" t="0" r="r" b="b"/>
                <a:pathLst>
                  <a:path w="176" h="322">
                    <a:moveTo>
                      <a:pt x="3" y="51"/>
                    </a:moveTo>
                    <a:lnTo>
                      <a:pt x="40" y="0"/>
                    </a:lnTo>
                    <a:lnTo>
                      <a:pt x="63" y="1"/>
                    </a:lnTo>
                    <a:lnTo>
                      <a:pt x="83" y="4"/>
                    </a:lnTo>
                    <a:lnTo>
                      <a:pt x="99" y="18"/>
                    </a:lnTo>
                    <a:lnTo>
                      <a:pt x="139" y="59"/>
                    </a:lnTo>
                    <a:lnTo>
                      <a:pt x="152" y="77"/>
                    </a:lnTo>
                    <a:lnTo>
                      <a:pt x="161" y="96"/>
                    </a:lnTo>
                    <a:lnTo>
                      <a:pt x="171" y="150"/>
                    </a:lnTo>
                    <a:lnTo>
                      <a:pt x="175" y="167"/>
                    </a:lnTo>
                    <a:lnTo>
                      <a:pt x="171" y="188"/>
                    </a:lnTo>
                    <a:lnTo>
                      <a:pt x="164" y="210"/>
                    </a:lnTo>
                    <a:lnTo>
                      <a:pt x="148" y="244"/>
                    </a:lnTo>
                    <a:lnTo>
                      <a:pt x="136" y="267"/>
                    </a:lnTo>
                    <a:lnTo>
                      <a:pt x="115" y="291"/>
                    </a:lnTo>
                    <a:lnTo>
                      <a:pt x="76" y="321"/>
                    </a:lnTo>
                    <a:lnTo>
                      <a:pt x="96" y="283"/>
                    </a:lnTo>
                    <a:lnTo>
                      <a:pt x="113" y="249"/>
                    </a:lnTo>
                    <a:lnTo>
                      <a:pt x="123" y="217"/>
                    </a:lnTo>
                    <a:lnTo>
                      <a:pt x="118" y="188"/>
                    </a:lnTo>
                    <a:lnTo>
                      <a:pt x="115" y="167"/>
                    </a:lnTo>
                    <a:lnTo>
                      <a:pt x="123" y="141"/>
                    </a:lnTo>
                    <a:lnTo>
                      <a:pt x="126" y="119"/>
                    </a:lnTo>
                    <a:lnTo>
                      <a:pt x="109" y="77"/>
                    </a:lnTo>
                    <a:lnTo>
                      <a:pt x="106" y="54"/>
                    </a:lnTo>
                    <a:lnTo>
                      <a:pt x="92" y="37"/>
                    </a:lnTo>
                    <a:lnTo>
                      <a:pt x="63" y="13"/>
                    </a:lnTo>
                    <a:lnTo>
                      <a:pt x="49" y="32"/>
                    </a:lnTo>
                    <a:lnTo>
                      <a:pt x="0" y="61"/>
                    </a:lnTo>
                    <a:lnTo>
                      <a:pt x="3" y="51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</p:grpSp>
        <p:grpSp>
          <p:nvGrpSpPr>
            <p:cNvPr id="1034" name="Group 111"/>
            <p:cNvGrpSpPr>
              <a:grpSpLocks/>
            </p:cNvGrpSpPr>
            <p:nvPr/>
          </p:nvGrpSpPr>
          <p:grpSpPr bwMode="auto">
            <a:xfrm>
              <a:off x="4495" y="3328"/>
              <a:ext cx="1280" cy="996"/>
              <a:chOff x="4495" y="3328"/>
              <a:chExt cx="1280" cy="996"/>
            </a:xfrm>
          </p:grpSpPr>
          <p:grpSp>
            <p:nvGrpSpPr>
              <p:cNvPr id="1035" name="Group 84"/>
              <p:cNvGrpSpPr>
                <a:grpSpLocks/>
              </p:cNvGrpSpPr>
              <p:nvPr/>
            </p:nvGrpSpPr>
            <p:grpSpPr bwMode="auto">
              <a:xfrm>
                <a:off x="4636" y="3328"/>
                <a:ext cx="1056" cy="993"/>
                <a:chOff x="4636" y="3328"/>
                <a:chExt cx="1056" cy="993"/>
              </a:xfrm>
            </p:grpSpPr>
            <p:sp>
              <p:nvSpPr>
                <p:cNvPr id="1093" name="Freeform 69"/>
                <p:cNvSpPr>
                  <a:spLocks/>
                </p:cNvSpPr>
                <p:nvPr/>
              </p:nvSpPr>
              <p:spPr bwMode="ltGray">
                <a:xfrm>
                  <a:off x="5544" y="3891"/>
                  <a:ext cx="148" cy="230"/>
                </a:xfrm>
                <a:custGeom>
                  <a:avLst/>
                  <a:gdLst/>
                  <a:ahLst/>
                  <a:cxnLst>
                    <a:cxn ang="0">
                      <a:pos x="0" y="229"/>
                    </a:cxn>
                    <a:cxn ang="0">
                      <a:pos x="21" y="177"/>
                    </a:cxn>
                    <a:cxn ang="0">
                      <a:pos x="40" y="121"/>
                    </a:cxn>
                    <a:cxn ang="0">
                      <a:pos x="49" y="96"/>
                    </a:cxn>
                    <a:cxn ang="0">
                      <a:pos x="62" y="68"/>
                    </a:cxn>
                    <a:cxn ang="0">
                      <a:pos x="80" y="37"/>
                    </a:cxn>
                    <a:cxn ang="0">
                      <a:pos x="94" y="18"/>
                    </a:cxn>
                    <a:cxn ang="0">
                      <a:pos x="104" y="9"/>
                    </a:cxn>
                    <a:cxn ang="0">
                      <a:pos x="118" y="2"/>
                    </a:cxn>
                    <a:cxn ang="0">
                      <a:pos x="132" y="0"/>
                    </a:cxn>
                    <a:cxn ang="0">
                      <a:pos x="139" y="6"/>
                    </a:cxn>
                    <a:cxn ang="0">
                      <a:pos x="147" y="21"/>
                    </a:cxn>
                  </a:cxnLst>
                  <a:rect l="0" t="0" r="r" b="b"/>
                  <a:pathLst>
                    <a:path w="148" h="230">
                      <a:moveTo>
                        <a:pt x="0" y="229"/>
                      </a:moveTo>
                      <a:lnTo>
                        <a:pt x="21" y="177"/>
                      </a:lnTo>
                      <a:lnTo>
                        <a:pt x="40" y="121"/>
                      </a:lnTo>
                      <a:lnTo>
                        <a:pt x="49" y="96"/>
                      </a:lnTo>
                      <a:lnTo>
                        <a:pt x="62" y="68"/>
                      </a:lnTo>
                      <a:lnTo>
                        <a:pt x="80" y="37"/>
                      </a:lnTo>
                      <a:lnTo>
                        <a:pt x="94" y="18"/>
                      </a:lnTo>
                      <a:lnTo>
                        <a:pt x="104" y="9"/>
                      </a:lnTo>
                      <a:lnTo>
                        <a:pt x="118" y="2"/>
                      </a:lnTo>
                      <a:lnTo>
                        <a:pt x="132" y="0"/>
                      </a:lnTo>
                      <a:lnTo>
                        <a:pt x="139" y="6"/>
                      </a:lnTo>
                      <a:lnTo>
                        <a:pt x="147" y="21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  <p:sp>
              <p:nvSpPr>
                <p:cNvPr id="1094" name="Freeform 70"/>
                <p:cNvSpPr>
                  <a:spLocks/>
                </p:cNvSpPr>
                <p:nvPr/>
              </p:nvSpPr>
              <p:spPr bwMode="ltGray">
                <a:xfrm>
                  <a:off x="5072" y="3830"/>
                  <a:ext cx="117" cy="390"/>
                </a:xfrm>
                <a:custGeom>
                  <a:avLst/>
                  <a:gdLst/>
                  <a:ahLst/>
                  <a:cxnLst>
                    <a:cxn ang="0">
                      <a:pos x="116" y="389"/>
                    </a:cxn>
                    <a:cxn ang="0">
                      <a:pos x="93" y="156"/>
                    </a:cxn>
                    <a:cxn ang="0">
                      <a:pos x="75" y="40"/>
                    </a:cxn>
                    <a:cxn ang="0">
                      <a:pos x="69" y="16"/>
                    </a:cxn>
                    <a:cxn ang="0">
                      <a:pos x="60" y="4"/>
                    </a:cxn>
                    <a:cxn ang="0">
                      <a:pos x="43" y="0"/>
                    </a:cxn>
                    <a:cxn ang="0">
                      <a:pos x="28" y="4"/>
                    </a:cxn>
                    <a:cxn ang="0">
                      <a:pos x="13" y="17"/>
                    </a:cxn>
                    <a:cxn ang="0">
                      <a:pos x="0" y="39"/>
                    </a:cxn>
                  </a:cxnLst>
                  <a:rect l="0" t="0" r="r" b="b"/>
                  <a:pathLst>
                    <a:path w="117" h="390">
                      <a:moveTo>
                        <a:pt x="116" y="389"/>
                      </a:moveTo>
                      <a:lnTo>
                        <a:pt x="93" y="156"/>
                      </a:lnTo>
                      <a:lnTo>
                        <a:pt x="75" y="40"/>
                      </a:lnTo>
                      <a:lnTo>
                        <a:pt x="69" y="16"/>
                      </a:lnTo>
                      <a:lnTo>
                        <a:pt x="60" y="4"/>
                      </a:lnTo>
                      <a:lnTo>
                        <a:pt x="43" y="0"/>
                      </a:lnTo>
                      <a:lnTo>
                        <a:pt x="28" y="4"/>
                      </a:lnTo>
                      <a:lnTo>
                        <a:pt x="13" y="17"/>
                      </a:lnTo>
                      <a:lnTo>
                        <a:pt x="0" y="39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  <p:sp>
              <p:nvSpPr>
                <p:cNvPr id="1095" name="Freeform 71"/>
                <p:cNvSpPr>
                  <a:spLocks/>
                </p:cNvSpPr>
                <p:nvPr/>
              </p:nvSpPr>
              <p:spPr bwMode="ltGray">
                <a:xfrm>
                  <a:off x="5086" y="3328"/>
                  <a:ext cx="158" cy="988"/>
                </a:xfrm>
                <a:custGeom>
                  <a:avLst/>
                  <a:gdLst/>
                  <a:ahLst/>
                  <a:cxnLst>
                    <a:cxn ang="0">
                      <a:pos x="156" y="987"/>
                    </a:cxn>
                    <a:cxn ang="0">
                      <a:pos x="157" y="844"/>
                    </a:cxn>
                    <a:cxn ang="0">
                      <a:pos x="157" y="778"/>
                    </a:cxn>
                    <a:cxn ang="0">
                      <a:pos x="153" y="732"/>
                    </a:cxn>
                    <a:cxn ang="0">
                      <a:pos x="151" y="676"/>
                    </a:cxn>
                    <a:cxn ang="0">
                      <a:pos x="152" y="618"/>
                    </a:cxn>
                    <a:cxn ang="0">
                      <a:pos x="150" y="569"/>
                    </a:cxn>
                    <a:cxn ang="0">
                      <a:pos x="146" y="526"/>
                    </a:cxn>
                    <a:cxn ang="0">
                      <a:pos x="141" y="448"/>
                    </a:cxn>
                    <a:cxn ang="0">
                      <a:pos x="133" y="363"/>
                    </a:cxn>
                    <a:cxn ang="0">
                      <a:pos x="123" y="277"/>
                    </a:cxn>
                    <a:cxn ang="0">
                      <a:pos x="115" y="185"/>
                    </a:cxn>
                    <a:cxn ang="0">
                      <a:pos x="109" y="131"/>
                    </a:cxn>
                    <a:cxn ang="0">
                      <a:pos x="103" y="109"/>
                    </a:cxn>
                    <a:cxn ang="0">
                      <a:pos x="88" y="72"/>
                    </a:cxn>
                    <a:cxn ang="0">
                      <a:pos x="76" y="45"/>
                    </a:cxn>
                    <a:cxn ang="0">
                      <a:pos x="60" y="23"/>
                    </a:cxn>
                    <a:cxn ang="0">
                      <a:pos x="44" y="5"/>
                    </a:cxn>
                    <a:cxn ang="0">
                      <a:pos x="33" y="0"/>
                    </a:cxn>
                    <a:cxn ang="0">
                      <a:pos x="18" y="0"/>
                    </a:cxn>
                    <a:cxn ang="0">
                      <a:pos x="6" y="5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158" h="988">
                      <a:moveTo>
                        <a:pt x="156" y="987"/>
                      </a:moveTo>
                      <a:lnTo>
                        <a:pt x="157" y="844"/>
                      </a:lnTo>
                      <a:lnTo>
                        <a:pt x="157" y="778"/>
                      </a:lnTo>
                      <a:lnTo>
                        <a:pt x="153" y="732"/>
                      </a:lnTo>
                      <a:lnTo>
                        <a:pt x="151" y="676"/>
                      </a:lnTo>
                      <a:lnTo>
                        <a:pt x="152" y="618"/>
                      </a:lnTo>
                      <a:lnTo>
                        <a:pt x="150" y="569"/>
                      </a:lnTo>
                      <a:lnTo>
                        <a:pt x="146" y="526"/>
                      </a:lnTo>
                      <a:lnTo>
                        <a:pt x="141" y="448"/>
                      </a:lnTo>
                      <a:lnTo>
                        <a:pt x="133" y="363"/>
                      </a:lnTo>
                      <a:lnTo>
                        <a:pt x="123" y="277"/>
                      </a:lnTo>
                      <a:lnTo>
                        <a:pt x="115" y="185"/>
                      </a:lnTo>
                      <a:lnTo>
                        <a:pt x="109" y="131"/>
                      </a:lnTo>
                      <a:lnTo>
                        <a:pt x="103" y="109"/>
                      </a:lnTo>
                      <a:lnTo>
                        <a:pt x="88" y="72"/>
                      </a:lnTo>
                      <a:lnTo>
                        <a:pt x="76" y="45"/>
                      </a:lnTo>
                      <a:lnTo>
                        <a:pt x="60" y="23"/>
                      </a:lnTo>
                      <a:lnTo>
                        <a:pt x="44" y="5"/>
                      </a:lnTo>
                      <a:lnTo>
                        <a:pt x="33" y="0"/>
                      </a:lnTo>
                      <a:lnTo>
                        <a:pt x="18" y="0"/>
                      </a:lnTo>
                      <a:lnTo>
                        <a:pt x="6" y="5"/>
                      </a:lnTo>
                      <a:lnTo>
                        <a:pt x="0" y="16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  <p:sp>
              <p:nvSpPr>
                <p:cNvPr id="1096" name="Freeform 72"/>
                <p:cNvSpPr>
                  <a:spLocks/>
                </p:cNvSpPr>
                <p:nvPr/>
              </p:nvSpPr>
              <p:spPr bwMode="ltGray">
                <a:xfrm>
                  <a:off x="5072" y="3692"/>
                  <a:ext cx="163" cy="317"/>
                </a:xfrm>
                <a:custGeom>
                  <a:avLst/>
                  <a:gdLst/>
                  <a:ahLst/>
                  <a:cxnLst>
                    <a:cxn ang="0">
                      <a:pos x="162" y="316"/>
                    </a:cxn>
                    <a:cxn ang="0">
                      <a:pos x="138" y="245"/>
                    </a:cxn>
                    <a:cxn ang="0">
                      <a:pos x="117" y="167"/>
                    </a:cxn>
                    <a:cxn ang="0">
                      <a:pos x="106" y="133"/>
                    </a:cxn>
                    <a:cxn ang="0">
                      <a:pos x="92" y="94"/>
                    </a:cxn>
                    <a:cxn ang="0">
                      <a:pos x="72" y="52"/>
                    </a:cxn>
                    <a:cxn ang="0">
                      <a:pos x="57" y="26"/>
                    </a:cxn>
                    <a:cxn ang="0">
                      <a:pos x="46" y="14"/>
                    </a:cxn>
                    <a:cxn ang="0">
                      <a:pos x="32" y="4"/>
                    </a:cxn>
                    <a:cxn ang="0">
                      <a:pos x="15" y="0"/>
                    </a:cxn>
                    <a:cxn ang="0">
                      <a:pos x="8" y="9"/>
                    </a:cxn>
                    <a:cxn ang="0">
                      <a:pos x="0" y="28"/>
                    </a:cxn>
                  </a:cxnLst>
                  <a:rect l="0" t="0" r="r" b="b"/>
                  <a:pathLst>
                    <a:path w="163" h="317">
                      <a:moveTo>
                        <a:pt x="162" y="316"/>
                      </a:moveTo>
                      <a:lnTo>
                        <a:pt x="138" y="245"/>
                      </a:lnTo>
                      <a:lnTo>
                        <a:pt x="117" y="167"/>
                      </a:lnTo>
                      <a:lnTo>
                        <a:pt x="106" y="133"/>
                      </a:lnTo>
                      <a:lnTo>
                        <a:pt x="92" y="94"/>
                      </a:lnTo>
                      <a:lnTo>
                        <a:pt x="72" y="52"/>
                      </a:lnTo>
                      <a:lnTo>
                        <a:pt x="57" y="26"/>
                      </a:lnTo>
                      <a:lnTo>
                        <a:pt x="46" y="14"/>
                      </a:lnTo>
                      <a:lnTo>
                        <a:pt x="32" y="4"/>
                      </a:lnTo>
                      <a:lnTo>
                        <a:pt x="15" y="0"/>
                      </a:lnTo>
                      <a:lnTo>
                        <a:pt x="8" y="9"/>
                      </a:lnTo>
                      <a:lnTo>
                        <a:pt x="0" y="28"/>
                      </a:lnTo>
                    </a:path>
                  </a:pathLst>
                </a:custGeom>
                <a:solidFill>
                  <a:srgbClr val="CEDA9D"/>
                </a:solidFill>
                <a:ln w="127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  <p:sp>
              <p:nvSpPr>
                <p:cNvPr id="1097" name="Freeform 73"/>
                <p:cNvSpPr>
                  <a:spLocks/>
                </p:cNvSpPr>
                <p:nvPr/>
              </p:nvSpPr>
              <p:spPr bwMode="ltGray">
                <a:xfrm>
                  <a:off x="5357" y="3974"/>
                  <a:ext cx="157" cy="347"/>
                </a:xfrm>
                <a:custGeom>
                  <a:avLst/>
                  <a:gdLst/>
                  <a:ahLst/>
                  <a:cxnLst>
                    <a:cxn ang="0">
                      <a:pos x="156" y="346"/>
                    </a:cxn>
                    <a:cxn ang="0">
                      <a:pos x="133" y="313"/>
                    </a:cxn>
                    <a:cxn ang="0">
                      <a:pos x="123" y="292"/>
                    </a:cxn>
                    <a:cxn ang="0">
                      <a:pos x="117" y="275"/>
                    </a:cxn>
                    <a:cxn ang="0">
                      <a:pos x="82" y="116"/>
                    </a:cxn>
                    <a:cxn ang="0">
                      <a:pos x="64" y="65"/>
                    </a:cxn>
                    <a:cxn ang="0">
                      <a:pos x="50" y="32"/>
                    </a:cxn>
                    <a:cxn ang="0">
                      <a:pos x="39" y="17"/>
                    </a:cxn>
                    <a:cxn ang="0">
                      <a:pos x="27" y="4"/>
                    </a:cxn>
                    <a:cxn ang="0">
                      <a:pos x="13" y="0"/>
                    </a:cxn>
                    <a:cxn ang="0">
                      <a:pos x="4" y="3"/>
                    </a:cxn>
                    <a:cxn ang="0">
                      <a:pos x="0" y="23"/>
                    </a:cxn>
                  </a:cxnLst>
                  <a:rect l="0" t="0" r="r" b="b"/>
                  <a:pathLst>
                    <a:path w="157" h="347">
                      <a:moveTo>
                        <a:pt x="156" y="346"/>
                      </a:moveTo>
                      <a:lnTo>
                        <a:pt x="133" y="313"/>
                      </a:lnTo>
                      <a:lnTo>
                        <a:pt x="123" y="292"/>
                      </a:lnTo>
                      <a:lnTo>
                        <a:pt x="117" y="275"/>
                      </a:lnTo>
                      <a:lnTo>
                        <a:pt x="82" y="116"/>
                      </a:lnTo>
                      <a:lnTo>
                        <a:pt x="64" y="65"/>
                      </a:lnTo>
                      <a:lnTo>
                        <a:pt x="50" y="32"/>
                      </a:lnTo>
                      <a:lnTo>
                        <a:pt x="39" y="17"/>
                      </a:lnTo>
                      <a:lnTo>
                        <a:pt x="27" y="4"/>
                      </a:lnTo>
                      <a:lnTo>
                        <a:pt x="13" y="0"/>
                      </a:lnTo>
                      <a:lnTo>
                        <a:pt x="4" y="3"/>
                      </a:lnTo>
                      <a:lnTo>
                        <a:pt x="0" y="23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  <p:sp>
              <p:nvSpPr>
                <p:cNvPr id="1098" name="Freeform 74"/>
                <p:cNvSpPr>
                  <a:spLocks/>
                </p:cNvSpPr>
                <p:nvPr/>
              </p:nvSpPr>
              <p:spPr bwMode="ltGray">
                <a:xfrm>
                  <a:off x="4948" y="3692"/>
                  <a:ext cx="340" cy="526"/>
                </a:xfrm>
                <a:custGeom>
                  <a:avLst/>
                  <a:gdLst/>
                  <a:ahLst/>
                  <a:cxnLst>
                    <a:cxn ang="0">
                      <a:pos x="339" y="525"/>
                    </a:cxn>
                    <a:cxn ang="0">
                      <a:pos x="329" y="483"/>
                    </a:cxn>
                    <a:cxn ang="0">
                      <a:pos x="222" y="198"/>
                    </a:cxn>
                    <a:cxn ang="0">
                      <a:pos x="175" y="110"/>
                    </a:cxn>
                    <a:cxn ang="0">
                      <a:pos x="161" y="80"/>
                    </a:cxn>
                    <a:cxn ang="0">
                      <a:pos x="143" y="47"/>
                    </a:cxn>
                    <a:cxn ang="0">
                      <a:pos x="121" y="23"/>
                    </a:cxn>
                    <a:cxn ang="0">
                      <a:pos x="102" y="9"/>
                    </a:cxn>
                    <a:cxn ang="0">
                      <a:pos x="77" y="0"/>
                    </a:cxn>
                    <a:cxn ang="0">
                      <a:pos x="53" y="0"/>
                    </a:cxn>
                    <a:cxn ang="0">
                      <a:pos x="35" y="9"/>
                    </a:cxn>
                    <a:cxn ang="0">
                      <a:pos x="0" y="58"/>
                    </a:cxn>
                  </a:cxnLst>
                  <a:rect l="0" t="0" r="r" b="b"/>
                  <a:pathLst>
                    <a:path w="340" h="526">
                      <a:moveTo>
                        <a:pt x="339" y="525"/>
                      </a:moveTo>
                      <a:lnTo>
                        <a:pt x="329" y="483"/>
                      </a:lnTo>
                      <a:lnTo>
                        <a:pt x="222" y="198"/>
                      </a:lnTo>
                      <a:lnTo>
                        <a:pt x="175" y="110"/>
                      </a:lnTo>
                      <a:lnTo>
                        <a:pt x="161" y="80"/>
                      </a:lnTo>
                      <a:lnTo>
                        <a:pt x="143" y="47"/>
                      </a:lnTo>
                      <a:lnTo>
                        <a:pt x="121" y="23"/>
                      </a:lnTo>
                      <a:lnTo>
                        <a:pt x="102" y="9"/>
                      </a:lnTo>
                      <a:lnTo>
                        <a:pt x="77" y="0"/>
                      </a:lnTo>
                      <a:lnTo>
                        <a:pt x="53" y="0"/>
                      </a:lnTo>
                      <a:lnTo>
                        <a:pt x="35" y="9"/>
                      </a:lnTo>
                      <a:lnTo>
                        <a:pt x="0" y="58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  <p:sp>
              <p:nvSpPr>
                <p:cNvPr id="1099" name="Freeform 75"/>
                <p:cNvSpPr>
                  <a:spLocks/>
                </p:cNvSpPr>
                <p:nvPr/>
              </p:nvSpPr>
              <p:spPr bwMode="ltGray">
                <a:xfrm>
                  <a:off x="5183" y="3343"/>
                  <a:ext cx="338" cy="870"/>
                </a:xfrm>
                <a:custGeom>
                  <a:avLst/>
                  <a:gdLst/>
                  <a:ahLst/>
                  <a:cxnLst>
                    <a:cxn ang="0">
                      <a:pos x="0" y="869"/>
                    </a:cxn>
                    <a:cxn ang="0">
                      <a:pos x="89" y="622"/>
                    </a:cxn>
                    <a:cxn ang="0">
                      <a:pos x="137" y="499"/>
                    </a:cxn>
                    <a:cxn ang="0">
                      <a:pos x="179" y="381"/>
                    </a:cxn>
                    <a:cxn ang="0">
                      <a:pos x="205" y="299"/>
                    </a:cxn>
                    <a:cxn ang="0">
                      <a:pos x="217" y="256"/>
                    </a:cxn>
                    <a:cxn ang="0">
                      <a:pos x="225" y="209"/>
                    </a:cxn>
                    <a:cxn ang="0">
                      <a:pos x="235" y="166"/>
                    </a:cxn>
                    <a:cxn ang="0">
                      <a:pos x="251" y="114"/>
                    </a:cxn>
                    <a:cxn ang="0">
                      <a:pos x="269" y="68"/>
                    </a:cxn>
                    <a:cxn ang="0">
                      <a:pos x="292" y="27"/>
                    </a:cxn>
                    <a:cxn ang="0">
                      <a:pos x="309" y="2"/>
                    </a:cxn>
                    <a:cxn ang="0">
                      <a:pos x="320" y="0"/>
                    </a:cxn>
                    <a:cxn ang="0">
                      <a:pos x="331" y="12"/>
                    </a:cxn>
                    <a:cxn ang="0">
                      <a:pos x="337" y="58"/>
                    </a:cxn>
                  </a:cxnLst>
                  <a:rect l="0" t="0" r="r" b="b"/>
                  <a:pathLst>
                    <a:path w="338" h="870">
                      <a:moveTo>
                        <a:pt x="0" y="869"/>
                      </a:moveTo>
                      <a:lnTo>
                        <a:pt x="89" y="622"/>
                      </a:lnTo>
                      <a:lnTo>
                        <a:pt x="137" y="499"/>
                      </a:lnTo>
                      <a:lnTo>
                        <a:pt x="179" y="381"/>
                      </a:lnTo>
                      <a:lnTo>
                        <a:pt x="205" y="299"/>
                      </a:lnTo>
                      <a:lnTo>
                        <a:pt x="217" y="256"/>
                      </a:lnTo>
                      <a:lnTo>
                        <a:pt x="225" y="209"/>
                      </a:lnTo>
                      <a:lnTo>
                        <a:pt x="235" y="166"/>
                      </a:lnTo>
                      <a:lnTo>
                        <a:pt x="251" y="114"/>
                      </a:lnTo>
                      <a:lnTo>
                        <a:pt x="269" y="68"/>
                      </a:lnTo>
                      <a:lnTo>
                        <a:pt x="292" y="27"/>
                      </a:lnTo>
                      <a:lnTo>
                        <a:pt x="309" y="2"/>
                      </a:lnTo>
                      <a:lnTo>
                        <a:pt x="320" y="0"/>
                      </a:lnTo>
                      <a:lnTo>
                        <a:pt x="331" y="12"/>
                      </a:lnTo>
                      <a:lnTo>
                        <a:pt x="337" y="58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  <p:sp>
              <p:nvSpPr>
                <p:cNvPr id="1100" name="Freeform 76"/>
                <p:cNvSpPr>
                  <a:spLocks/>
                </p:cNvSpPr>
                <p:nvPr/>
              </p:nvSpPr>
              <p:spPr bwMode="ltGray">
                <a:xfrm>
                  <a:off x="5266" y="3703"/>
                  <a:ext cx="248" cy="299"/>
                </a:xfrm>
                <a:custGeom>
                  <a:avLst/>
                  <a:gdLst/>
                  <a:ahLst/>
                  <a:cxnLst>
                    <a:cxn ang="0">
                      <a:pos x="0" y="298"/>
                    </a:cxn>
                    <a:cxn ang="0">
                      <a:pos x="46" y="233"/>
                    </a:cxn>
                    <a:cxn ang="0">
                      <a:pos x="75" y="159"/>
                    </a:cxn>
                    <a:cxn ang="0">
                      <a:pos x="90" y="126"/>
                    </a:cxn>
                    <a:cxn ang="0">
                      <a:pos x="111" y="87"/>
                    </a:cxn>
                    <a:cxn ang="0">
                      <a:pos x="140" y="47"/>
                    </a:cxn>
                    <a:cxn ang="0">
                      <a:pos x="161" y="23"/>
                    </a:cxn>
                    <a:cxn ang="0">
                      <a:pos x="176" y="11"/>
                    </a:cxn>
                    <a:cxn ang="0">
                      <a:pos x="199" y="1"/>
                    </a:cxn>
                    <a:cxn ang="0">
                      <a:pos x="223" y="0"/>
                    </a:cxn>
                    <a:cxn ang="0">
                      <a:pos x="233" y="14"/>
                    </a:cxn>
                    <a:cxn ang="0">
                      <a:pos x="247" y="36"/>
                    </a:cxn>
                  </a:cxnLst>
                  <a:rect l="0" t="0" r="r" b="b"/>
                  <a:pathLst>
                    <a:path w="248" h="299">
                      <a:moveTo>
                        <a:pt x="0" y="298"/>
                      </a:moveTo>
                      <a:lnTo>
                        <a:pt x="46" y="233"/>
                      </a:lnTo>
                      <a:lnTo>
                        <a:pt x="75" y="159"/>
                      </a:lnTo>
                      <a:lnTo>
                        <a:pt x="90" y="126"/>
                      </a:lnTo>
                      <a:lnTo>
                        <a:pt x="111" y="87"/>
                      </a:lnTo>
                      <a:lnTo>
                        <a:pt x="140" y="47"/>
                      </a:lnTo>
                      <a:lnTo>
                        <a:pt x="161" y="23"/>
                      </a:lnTo>
                      <a:lnTo>
                        <a:pt x="176" y="11"/>
                      </a:lnTo>
                      <a:lnTo>
                        <a:pt x="199" y="1"/>
                      </a:lnTo>
                      <a:lnTo>
                        <a:pt x="223" y="0"/>
                      </a:lnTo>
                      <a:lnTo>
                        <a:pt x="233" y="14"/>
                      </a:lnTo>
                      <a:lnTo>
                        <a:pt x="247" y="36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  <p:sp>
              <p:nvSpPr>
                <p:cNvPr id="1101" name="Freeform 77"/>
                <p:cNvSpPr>
                  <a:spLocks/>
                </p:cNvSpPr>
                <p:nvPr/>
              </p:nvSpPr>
              <p:spPr bwMode="ltGray">
                <a:xfrm>
                  <a:off x="5164" y="3809"/>
                  <a:ext cx="119" cy="14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9" y="9"/>
                    </a:cxn>
                    <a:cxn ang="0">
                      <a:pos x="44" y="19"/>
                    </a:cxn>
                    <a:cxn ang="0">
                      <a:pos x="65" y="40"/>
                    </a:cxn>
                    <a:cxn ang="0">
                      <a:pos x="85" y="57"/>
                    </a:cxn>
                    <a:cxn ang="0">
                      <a:pos x="101" y="75"/>
                    </a:cxn>
                    <a:cxn ang="0">
                      <a:pos x="109" y="91"/>
                    </a:cxn>
                    <a:cxn ang="0">
                      <a:pos x="115" y="105"/>
                    </a:cxn>
                    <a:cxn ang="0">
                      <a:pos x="118" y="125"/>
                    </a:cxn>
                    <a:cxn ang="0">
                      <a:pos x="118" y="145"/>
                    </a:cxn>
                  </a:cxnLst>
                  <a:rect l="0" t="0" r="r" b="b"/>
                  <a:pathLst>
                    <a:path w="119" h="146">
                      <a:moveTo>
                        <a:pt x="0" y="0"/>
                      </a:moveTo>
                      <a:lnTo>
                        <a:pt x="19" y="9"/>
                      </a:lnTo>
                      <a:lnTo>
                        <a:pt x="44" y="19"/>
                      </a:lnTo>
                      <a:lnTo>
                        <a:pt x="65" y="40"/>
                      </a:lnTo>
                      <a:lnTo>
                        <a:pt x="85" y="57"/>
                      </a:lnTo>
                      <a:lnTo>
                        <a:pt x="101" y="75"/>
                      </a:lnTo>
                      <a:lnTo>
                        <a:pt x="109" y="91"/>
                      </a:lnTo>
                      <a:lnTo>
                        <a:pt x="115" y="105"/>
                      </a:lnTo>
                      <a:lnTo>
                        <a:pt x="118" y="125"/>
                      </a:lnTo>
                      <a:lnTo>
                        <a:pt x="118" y="145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  <p:sp>
              <p:nvSpPr>
                <p:cNvPr id="1102" name="Freeform 78"/>
                <p:cNvSpPr>
                  <a:spLocks/>
                </p:cNvSpPr>
                <p:nvPr/>
              </p:nvSpPr>
              <p:spPr bwMode="ltGray">
                <a:xfrm>
                  <a:off x="5545" y="3616"/>
                  <a:ext cx="100" cy="574"/>
                </a:xfrm>
                <a:custGeom>
                  <a:avLst/>
                  <a:gdLst/>
                  <a:ahLst/>
                  <a:cxnLst>
                    <a:cxn ang="0">
                      <a:pos x="0" y="573"/>
                    </a:cxn>
                    <a:cxn ang="0">
                      <a:pos x="0" y="519"/>
                    </a:cxn>
                    <a:cxn ang="0">
                      <a:pos x="0" y="479"/>
                    </a:cxn>
                    <a:cxn ang="0">
                      <a:pos x="2" y="450"/>
                    </a:cxn>
                    <a:cxn ang="0">
                      <a:pos x="3" y="416"/>
                    </a:cxn>
                    <a:cxn ang="0">
                      <a:pos x="3" y="380"/>
                    </a:cxn>
                    <a:cxn ang="0">
                      <a:pos x="4" y="351"/>
                    </a:cxn>
                    <a:cxn ang="0">
                      <a:pos x="6" y="323"/>
                    </a:cxn>
                    <a:cxn ang="0">
                      <a:pos x="9" y="276"/>
                    </a:cxn>
                    <a:cxn ang="0">
                      <a:pos x="14" y="223"/>
                    </a:cxn>
                    <a:cxn ang="0">
                      <a:pos x="21" y="170"/>
                    </a:cxn>
                    <a:cxn ang="0">
                      <a:pos x="26" y="114"/>
                    </a:cxn>
                    <a:cxn ang="0">
                      <a:pos x="30" y="80"/>
                    </a:cxn>
                    <a:cxn ang="0">
                      <a:pos x="33" y="67"/>
                    </a:cxn>
                    <a:cxn ang="0">
                      <a:pos x="42" y="44"/>
                    </a:cxn>
                    <a:cxn ang="0">
                      <a:pos x="51" y="28"/>
                    </a:cxn>
                    <a:cxn ang="0">
                      <a:pos x="61" y="14"/>
                    </a:cxn>
                    <a:cxn ang="0">
                      <a:pos x="71" y="3"/>
                    </a:cxn>
                    <a:cxn ang="0">
                      <a:pos x="77" y="0"/>
                    </a:cxn>
                    <a:cxn ang="0">
                      <a:pos x="87" y="0"/>
                    </a:cxn>
                    <a:cxn ang="0">
                      <a:pos x="95" y="4"/>
                    </a:cxn>
                    <a:cxn ang="0">
                      <a:pos x="99" y="9"/>
                    </a:cxn>
                  </a:cxnLst>
                  <a:rect l="0" t="0" r="r" b="b"/>
                  <a:pathLst>
                    <a:path w="100" h="574">
                      <a:moveTo>
                        <a:pt x="0" y="573"/>
                      </a:moveTo>
                      <a:lnTo>
                        <a:pt x="0" y="519"/>
                      </a:lnTo>
                      <a:lnTo>
                        <a:pt x="0" y="479"/>
                      </a:lnTo>
                      <a:lnTo>
                        <a:pt x="2" y="450"/>
                      </a:lnTo>
                      <a:lnTo>
                        <a:pt x="3" y="416"/>
                      </a:lnTo>
                      <a:lnTo>
                        <a:pt x="3" y="380"/>
                      </a:lnTo>
                      <a:lnTo>
                        <a:pt x="4" y="351"/>
                      </a:lnTo>
                      <a:lnTo>
                        <a:pt x="6" y="323"/>
                      </a:lnTo>
                      <a:lnTo>
                        <a:pt x="9" y="276"/>
                      </a:lnTo>
                      <a:lnTo>
                        <a:pt x="14" y="223"/>
                      </a:lnTo>
                      <a:lnTo>
                        <a:pt x="21" y="170"/>
                      </a:lnTo>
                      <a:lnTo>
                        <a:pt x="26" y="114"/>
                      </a:lnTo>
                      <a:lnTo>
                        <a:pt x="30" y="80"/>
                      </a:lnTo>
                      <a:lnTo>
                        <a:pt x="33" y="67"/>
                      </a:lnTo>
                      <a:lnTo>
                        <a:pt x="42" y="44"/>
                      </a:lnTo>
                      <a:lnTo>
                        <a:pt x="51" y="28"/>
                      </a:lnTo>
                      <a:lnTo>
                        <a:pt x="61" y="14"/>
                      </a:lnTo>
                      <a:lnTo>
                        <a:pt x="71" y="3"/>
                      </a:lnTo>
                      <a:lnTo>
                        <a:pt x="77" y="0"/>
                      </a:lnTo>
                      <a:lnTo>
                        <a:pt x="87" y="0"/>
                      </a:lnTo>
                      <a:lnTo>
                        <a:pt x="95" y="4"/>
                      </a:lnTo>
                      <a:lnTo>
                        <a:pt x="99" y="9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  <p:sp>
              <p:nvSpPr>
                <p:cNvPr id="1103" name="Freeform 79"/>
                <p:cNvSpPr>
                  <a:spLocks/>
                </p:cNvSpPr>
                <p:nvPr/>
              </p:nvSpPr>
              <p:spPr bwMode="ltGray">
                <a:xfrm>
                  <a:off x="5433" y="3986"/>
                  <a:ext cx="124" cy="161"/>
                </a:xfrm>
                <a:custGeom>
                  <a:avLst/>
                  <a:gdLst/>
                  <a:ahLst/>
                  <a:cxnLst>
                    <a:cxn ang="0">
                      <a:pos x="123" y="160"/>
                    </a:cxn>
                    <a:cxn ang="0">
                      <a:pos x="104" y="124"/>
                    </a:cxn>
                    <a:cxn ang="0">
                      <a:pos x="89" y="84"/>
                    </a:cxn>
                    <a:cxn ang="0">
                      <a:pos x="81" y="67"/>
                    </a:cxn>
                    <a:cxn ang="0">
                      <a:pos x="70" y="47"/>
                    </a:cxn>
                    <a:cxn ang="0">
                      <a:pos x="55" y="26"/>
                    </a:cxn>
                    <a:cxn ang="0">
                      <a:pos x="44" y="13"/>
                    </a:cxn>
                    <a:cxn ang="0">
                      <a:pos x="35" y="7"/>
                    </a:cxn>
                    <a:cxn ang="0">
                      <a:pos x="24" y="1"/>
                    </a:cxn>
                    <a:cxn ang="0">
                      <a:pos x="11" y="0"/>
                    </a:cxn>
                    <a:cxn ang="0">
                      <a:pos x="5" y="4"/>
                    </a:cxn>
                    <a:cxn ang="0">
                      <a:pos x="0" y="14"/>
                    </a:cxn>
                  </a:cxnLst>
                  <a:rect l="0" t="0" r="r" b="b"/>
                  <a:pathLst>
                    <a:path w="124" h="161">
                      <a:moveTo>
                        <a:pt x="123" y="160"/>
                      </a:moveTo>
                      <a:lnTo>
                        <a:pt x="104" y="124"/>
                      </a:lnTo>
                      <a:lnTo>
                        <a:pt x="89" y="84"/>
                      </a:lnTo>
                      <a:lnTo>
                        <a:pt x="81" y="67"/>
                      </a:lnTo>
                      <a:lnTo>
                        <a:pt x="70" y="47"/>
                      </a:lnTo>
                      <a:lnTo>
                        <a:pt x="55" y="26"/>
                      </a:lnTo>
                      <a:lnTo>
                        <a:pt x="44" y="13"/>
                      </a:lnTo>
                      <a:lnTo>
                        <a:pt x="35" y="7"/>
                      </a:lnTo>
                      <a:lnTo>
                        <a:pt x="24" y="1"/>
                      </a:lnTo>
                      <a:lnTo>
                        <a:pt x="11" y="0"/>
                      </a:lnTo>
                      <a:lnTo>
                        <a:pt x="5" y="4"/>
                      </a:lnTo>
                      <a:lnTo>
                        <a:pt x="0" y="14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  <p:sp>
              <p:nvSpPr>
                <p:cNvPr id="1104" name="Freeform 80"/>
                <p:cNvSpPr>
                  <a:spLocks/>
                </p:cNvSpPr>
                <p:nvPr/>
              </p:nvSpPr>
              <p:spPr bwMode="ltGray">
                <a:xfrm>
                  <a:off x="5472" y="3794"/>
                  <a:ext cx="84" cy="400"/>
                </a:xfrm>
                <a:custGeom>
                  <a:avLst/>
                  <a:gdLst/>
                  <a:ahLst/>
                  <a:cxnLst>
                    <a:cxn ang="0">
                      <a:pos x="82" y="399"/>
                    </a:cxn>
                    <a:cxn ang="0">
                      <a:pos x="83" y="361"/>
                    </a:cxn>
                    <a:cxn ang="0">
                      <a:pos x="83" y="333"/>
                    </a:cxn>
                    <a:cxn ang="0">
                      <a:pos x="81" y="314"/>
                    </a:cxn>
                    <a:cxn ang="0">
                      <a:pos x="80" y="289"/>
                    </a:cxn>
                    <a:cxn ang="0">
                      <a:pos x="80" y="264"/>
                    </a:cxn>
                    <a:cxn ang="0">
                      <a:pos x="79" y="244"/>
                    </a:cxn>
                    <a:cxn ang="0">
                      <a:pos x="77" y="225"/>
                    </a:cxn>
                    <a:cxn ang="0">
                      <a:pos x="74" y="191"/>
                    </a:cxn>
                    <a:cxn ang="0">
                      <a:pos x="70" y="155"/>
                    </a:cxn>
                    <a:cxn ang="0">
                      <a:pos x="65" y="119"/>
                    </a:cxn>
                    <a:cxn ang="0">
                      <a:pos x="61" y="79"/>
                    </a:cxn>
                    <a:cxn ang="0">
                      <a:pos x="57" y="55"/>
                    </a:cxn>
                    <a:cxn ang="0">
                      <a:pos x="54" y="46"/>
                    </a:cxn>
                    <a:cxn ang="0">
                      <a:pos x="47" y="31"/>
                    </a:cxn>
                    <a:cxn ang="0">
                      <a:pos x="39" y="19"/>
                    </a:cxn>
                    <a:cxn ang="0">
                      <a:pos x="31" y="10"/>
                    </a:cxn>
                    <a:cxn ang="0">
                      <a:pos x="23" y="2"/>
                    </a:cxn>
                    <a:cxn ang="0">
                      <a:pos x="17" y="0"/>
                    </a:cxn>
                    <a:cxn ang="0">
                      <a:pos x="9" y="0"/>
                    </a:cxn>
                    <a:cxn ang="0">
                      <a:pos x="2" y="3"/>
                    </a:cxn>
                    <a:cxn ang="0">
                      <a:pos x="0" y="6"/>
                    </a:cxn>
                  </a:cxnLst>
                  <a:rect l="0" t="0" r="r" b="b"/>
                  <a:pathLst>
                    <a:path w="84" h="400">
                      <a:moveTo>
                        <a:pt x="82" y="399"/>
                      </a:moveTo>
                      <a:lnTo>
                        <a:pt x="83" y="361"/>
                      </a:lnTo>
                      <a:lnTo>
                        <a:pt x="83" y="333"/>
                      </a:lnTo>
                      <a:lnTo>
                        <a:pt x="81" y="314"/>
                      </a:lnTo>
                      <a:lnTo>
                        <a:pt x="80" y="289"/>
                      </a:lnTo>
                      <a:lnTo>
                        <a:pt x="80" y="264"/>
                      </a:lnTo>
                      <a:lnTo>
                        <a:pt x="79" y="244"/>
                      </a:lnTo>
                      <a:lnTo>
                        <a:pt x="77" y="225"/>
                      </a:lnTo>
                      <a:lnTo>
                        <a:pt x="74" y="191"/>
                      </a:lnTo>
                      <a:lnTo>
                        <a:pt x="70" y="155"/>
                      </a:lnTo>
                      <a:lnTo>
                        <a:pt x="65" y="119"/>
                      </a:lnTo>
                      <a:lnTo>
                        <a:pt x="61" y="79"/>
                      </a:lnTo>
                      <a:lnTo>
                        <a:pt x="57" y="55"/>
                      </a:lnTo>
                      <a:lnTo>
                        <a:pt x="54" y="46"/>
                      </a:lnTo>
                      <a:lnTo>
                        <a:pt x="47" y="31"/>
                      </a:lnTo>
                      <a:lnTo>
                        <a:pt x="39" y="19"/>
                      </a:lnTo>
                      <a:lnTo>
                        <a:pt x="31" y="10"/>
                      </a:lnTo>
                      <a:lnTo>
                        <a:pt x="23" y="2"/>
                      </a:lnTo>
                      <a:lnTo>
                        <a:pt x="17" y="0"/>
                      </a:lnTo>
                      <a:lnTo>
                        <a:pt x="9" y="0"/>
                      </a:lnTo>
                      <a:lnTo>
                        <a:pt x="2" y="3"/>
                      </a:lnTo>
                      <a:lnTo>
                        <a:pt x="0" y="6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  <p:sp>
              <p:nvSpPr>
                <p:cNvPr id="1105" name="Freeform 81"/>
                <p:cNvSpPr>
                  <a:spLocks/>
                </p:cNvSpPr>
                <p:nvPr/>
              </p:nvSpPr>
              <p:spPr bwMode="ltGray">
                <a:xfrm>
                  <a:off x="5547" y="4043"/>
                  <a:ext cx="131" cy="151"/>
                </a:xfrm>
                <a:custGeom>
                  <a:avLst/>
                  <a:gdLst/>
                  <a:ahLst/>
                  <a:cxnLst>
                    <a:cxn ang="0">
                      <a:pos x="0" y="150"/>
                    </a:cxn>
                    <a:cxn ang="0">
                      <a:pos x="19" y="135"/>
                    </a:cxn>
                    <a:cxn ang="0">
                      <a:pos x="26" y="126"/>
                    </a:cxn>
                    <a:cxn ang="0">
                      <a:pos x="32" y="119"/>
                    </a:cxn>
                    <a:cxn ang="0">
                      <a:pos x="60" y="50"/>
                    </a:cxn>
                    <a:cxn ang="0">
                      <a:pos x="76" y="28"/>
                    </a:cxn>
                    <a:cxn ang="0">
                      <a:pos x="87" y="14"/>
                    </a:cxn>
                    <a:cxn ang="0">
                      <a:pos x="96" y="7"/>
                    </a:cxn>
                    <a:cxn ang="0">
                      <a:pos x="107" y="2"/>
                    </a:cxn>
                    <a:cxn ang="0">
                      <a:pos x="118" y="0"/>
                    </a:cxn>
                    <a:cxn ang="0">
                      <a:pos x="125" y="1"/>
                    </a:cxn>
                    <a:cxn ang="0">
                      <a:pos x="130" y="9"/>
                    </a:cxn>
                  </a:cxnLst>
                  <a:rect l="0" t="0" r="r" b="b"/>
                  <a:pathLst>
                    <a:path w="131" h="151">
                      <a:moveTo>
                        <a:pt x="0" y="150"/>
                      </a:moveTo>
                      <a:lnTo>
                        <a:pt x="19" y="135"/>
                      </a:lnTo>
                      <a:lnTo>
                        <a:pt x="26" y="126"/>
                      </a:lnTo>
                      <a:lnTo>
                        <a:pt x="32" y="119"/>
                      </a:lnTo>
                      <a:lnTo>
                        <a:pt x="60" y="50"/>
                      </a:lnTo>
                      <a:lnTo>
                        <a:pt x="76" y="28"/>
                      </a:lnTo>
                      <a:lnTo>
                        <a:pt x="87" y="14"/>
                      </a:lnTo>
                      <a:lnTo>
                        <a:pt x="96" y="7"/>
                      </a:lnTo>
                      <a:lnTo>
                        <a:pt x="107" y="2"/>
                      </a:lnTo>
                      <a:lnTo>
                        <a:pt x="118" y="0"/>
                      </a:lnTo>
                      <a:lnTo>
                        <a:pt x="125" y="1"/>
                      </a:lnTo>
                      <a:lnTo>
                        <a:pt x="130" y="9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  <p:sp>
              <p:nvSpPr>
                <p:cNvPr id="1106" name="Freeform 82"/>
                <p:cNvSpPr>
                  <a:spLocks/>
                </p:cNvSpPr>
                <p:nvPr/>
              </p:nvSpPr>
              <p:spPr bwMode="ltGray">
                <a:xfrm>
                  <a:off x="4636" y="3710"/>
                  <a:ext cx="304" cy="525"/>
                </a:xfrm>
                <a:custGeom>
                  <a:avLst/>
                  <a:gdLst/>
                  <a:ahLst/>
                  <a:cxnLst>
                    <a:cxn ang="0">
                      <a:pos x="303" y="524"/>
                    </a:cxn>
                    <a:cxn ang="0">
                      <a:pos x="292" y="462"/>
                    </a:cxn>
                    <a:cxn ang="0">
                      <a:pos x="278" y="396"/>
                    </a:cxn>
                    <a:cxn ang="0">
                      <a:pos x="266" y="344"/>
                    </a:cxn>
                    <a:cxn ang="0">
                      <a:pos x="253" y="297"/>
                    </a:cxn>
                    <a:cxn ang="0">
                      <a:pos x="236" y="257"/>
                    </a:cxn>
                    <a:cxn ang="0">
                      <a:pos x="220" y="213"/>
                    </a:cxn>
                    <a:cxn ang="0">
                      <a:pos x="197" y="176"/>
                    </a:cxn>
                    <a:cxn ang="0">
                      <a:pos x="148" y="102"/>
                    </a:cxn>
                    <a:cxn ang="0">
                      <a:pos x="134" y="80"/>
                    </a:cxn>
                    <a:cxn ang="0">
                      <a:pos x="124" y="70"/>
                    </a:cxn>
                    <a:cxn ang="0">
                      <a:pos x="100" y="42"/>
                    </a:cxn>
                    <a:cxn ang="0">
                      <a:pos x="87" y="28"/>
                    </a:cxn>
                    <a:cxn ang="0">
                      <a:pos x="71" y="18"/>
                    </a:cxn>
                    <a:cxn ang="0">
                      <a:pos x="47" y="6"/>
                    </a:cxn>
                    <a:cxn ang="0">
                      <a:pos x="30" y="0"/>
                    </a:cxn>
                    <a:cxn ang="0">
                      <a:pos x="18" y="0"/>
                    </a:cxn>
                    <a:cxn ang="0">
                      <a:pos x="7" y="3"/>
                    </a:cxn>
                    <a:cxn ang="0">
                      <a:pos x="0" y="10"/>
                    </a:cxn>
                  </a:cxnLst>
                  <a:rect l="0" t="0" r="r" b="b"/>
                  <a:pathLst>
                    <a:path w="304" h="525">
                      <a:moveTo>
                        <a:pt x="303" y="524"/>
                      </a:moveTo>
                      <a:lnTo>
                        <a:pt x="292" y="462"/>
                      </a:lnTo>
                      <a:lnTo>
                        <a:pt x="278" y="396"/>
                      </a:lnTo>
                      <a:lnTo>
                        <a:pt x="266" y="344"/>
                      </a:lnTo>
                      <a:lnTo>
                        <a:pt x="253" y="297"/>
                      </a:lnTo>
                      <a:lnTo>
                        <a:pt x="236" y="257"/>
                      </a:lnTo>
                      <a:lnTo>
                        <a:pt x="220" y="213"/>
                      </a:lnTo>
                      <a:lnTo>
                        <a:pt x="197" y="176"/>
                      </a:lnTo>
                      <a:lnTo>
                        <a:pt x="148" y="102"/>
                      </a:lnTo>
                      <a:lnTo>
                        <a:pt x="134" y="80"/>
                      </a:lnTo>
                      <a:lnTo>
                        <a:pt x="124" y="70"/>
                      </a:lnTo>
                      <a:lnTo>
                        <a:pt x="100" y="42"/>
                      </a:lnTo>
                      <a:lnTo>
                        <a:pt x="87" y="28"/>
                      </a:lnTo>
                      <a:lnTo>
                        <a:pt x="71" y="18"/>
                      </a:lnTo>
                      <a:lnTo>
                        <a:pt x="47" y="6"/>
                      </a:lnTo>
                      <a:lnTo>
                        <a:pt x="30" y="0"/>
                      </a:lnTo>
                      <a:lnTo>
                        <a:pt x="18" y="0"/>
                      </a:lnTo>
                      <a:lnTo>
                        <a:pt x="7" y="3"/>
                      </a:lnTo>
                      <a:lnTo>
                        <a:pt x="0" y="10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  <p:sp>
              <p:nvSpPr>
                <p:cNvPr id="1107" name="Freeform 83"/>
                <p:cNvSpPr>
                  <a:spLocks/>
                </p:cNvSpPr>
                <p:nvPr/>
              </p:nvSpPr>
              <p:spPr bwMode="ltGray">
                <a:xfrm>
                  <a:off x="4834" y="3768"/>
                  <a:ext cx="126" cy="432"/>
                </a:xfrm>
                <a:custGeom>
                  <a:avLst/>
                  <a:gdLst/>
                  <a:ahLst/>
                  <a:cxnLst>
                    <a:cxn ang="0">
                      <a:pos x="125" y="431"/>
                    </a:cxn>
                    <a:cxn ang="0">
                      <a:pos x="57" y="16"/>
                    </a:cxn>
                    <a:cxn ang="0">
                      <a:pos x="52" y="10"/>
                    </a:cxn>
                    <a:cxn ang="0">
                      <a:pos x="45" y="3"/>
                    </a:cxn>
                    <a:cxn ang="0">
                      <a:pos x="38" y="1"/>
                    </a:cxn>
                    <a:cxn ang="0">
                      <a:pos x="27" y="0"/>
                    </a:cxn>
                    <a:cxn ang="0">
                      <a:pos x="19" y="1"/>
                    </a:cxn>
                    <a:cxn ang="0">
                      <a:pos x="12" y="6"/>
                    </a:cxn>
                    <a:cxn ang="0">
                      <a:pos x="4" y="14"/>
                    </a:cxn>
                    <a:cxn ang="0">
                      <a:pos x="0" y="27"/>
                    </a:cxn>
                  </a:cxnLst>
                  <a:rect l="0" t="0" r="r" b="b"/>
                  <a:pathLst>
                    <a:path w="126" h="432">
                      <a:moveTo>
                        <a:pt x="125" y="431"/>
                      </a:moveTo>
                      <a:lnTo>
                        <a:pt x="57" y="16"/>
                      </a:lnTo>
                      <a:lnTo>
                        <a:pt x="52" y="10"/>
                      </a:lnTo>
                      <a:lnTo>
                        <a:pt x="45" y="3"/>
                      </a:lnTo>
                      <a:lnTo>
                        <a:pt x="38" y="1"/>
                      </a:lnTo>
                      <a:lnTo>
                        <a:pt x="27" y="0"/>
                      </a:lnTo>
                      <a:lnTo>
                        <a:pt x="19" y="1"/>
                      </a:lnTo>
                      <a:lnTo>
                        <a:pt x="12" y="6"/>
                      </a:lnTo>
                      <a:lnTo>
                        <a:pt x="4" y="14"/>
                      </a:lnTo>
                      <a:lnTo>
                        <a:pt x="0" y="27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</p:grpSp>
          <p:sp>
            <p:nvSpPr>
              <p:cNvPr id="1109" name="Freeform 85"/>
              <p:cNvSpPr>
                <a:spLocks/>
              </p:cNvSpPr>
              <p:nvPr/>
            </p:nvSpPr>
            <p:spPr bwMode="ltGray">
              <a:xfrm>
                <a:off x="5031" y="3712"/>
                <a:ext cx="46" cy="270"/>
              </a:xfrm>
              <a:custGeom>
                <a:avLst/>
                <a:gdLst/>
                <a:ahLst/>
                <a:cxnLst>
                  <a:cxn ang="0">
                    <a:pos x="45" y="0"/>
                  </a:cxn>
                  <a:cxn ang="0">
                    <a:pos x="28" y="17"/>
                  </a:cxn>
                  <a:cxn ang="0">
                    <a:pos x="19" y="51"/>
                  </a:cxn>
                  <a:cxn ang="0">
                    <a:pos x="9" y="96"/>
                  </a:cxn>
                  <a:cxn ang="0">
                    <a:pos x="0" y="153"/>
                  </a:cxn>
                  <a:cxn ang="0">
                    <a:pos x="0" y="215"/>
                  </a:cxn>
                  <a:cxn ang="0">
                    <a:pos x="5" y="269"/>
                  </a:cxn>
                  <a:cxn ang="0">
                    <a:pos x="9" y="269"/>
                  </a:cxn>
                  <a:cxn ang="0">
                    <a:pos x="5" y="215"/>
                  </a:cxn>
                  <a:cxn ang="0">
                    <a:pos x="5" y="169"/>
                  </a:cxn>
                  <a:cxn ang="0">
                    <a:pos x="14" y="121"/>
                  </a:cxn>
                  <a:cxn ang="0">
                    <a:pos x="28" y="71"/>
                  </a:cxn>
                  <a:cxn ang="0">
                    <a:pos x="44" y="7"/>
                  </a:cxn>
                  <a:cxn ang="0">
                    <a:pos x="45" y="0"/>
                  </a:cxn>
                </a:cxnLst>
                <a:rect l="0" t="0" r="r" b="b"/>
                <a:pathLst>
                  <a:path w="46" h="270">
                    <a:moveTo>
                      <a:pt x="45" y="0"/>
                    </a:moveTo>
                    <a:lnTo>
                      <a:pt x="28" y="17"/>
                    </a:lnTo>
                    <a:lnTo>
                      <a:pt x="19" y="51"/>
                    </a:lnTo>
                    <a:lnTo>
                      <a:pt x="9" y="96"/>
                    </a:lnTo>
                    <a:lnTo>
                      <a:pt x="0" y="153"/>
                    </a:lnTo>
                    <a:lnTo>
                      <a:pt x="0" y="215"/>
                    </a:lnTo>
                    <a:lnTo>
                      <a:pt x="5" y="269"/>
                    </a:lnTo>
                    <a:lnTo>
                      <a:pt x="9" y="269"/>
                    </a:lnTo>
                    <a:lnTo>
                      <a:pt x="5" y="215"/>
                    </a:lnTo>
                    <a:lnTo>
                      <a:pt x="5" y="169"/>
                    </a:lnTo>
                    <a:lnTo>
                      <a:pt x="14" y="121"/>
                    </a:lnTo>
                    <a:lnTo>
                      <a:pt x="28" y="71"/>
                    </a:lnTo>
                    <a:lnTo>
                      <a:pt x="44" y="7"/>
                    </a:lnTo>
                    <a:lnTo>
                      <a:pt x="45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110" name="Freeform 86"/>
              <p:cNvSpPr>
                <a:spLocks/>
              </p:cNvSpPr>
              <p:nvPr/>
            </p:nvSpPr>
            <p:spPr bwMode="ltGray">
              <a:xfrm>
                <a:off x="5499" y="3719"/>
                <a:ext cx="72" cy="278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28" y="21"/>
                  </a:cxn>
                  <a:cxn ang="0">
                    <a:pos x="42" y="55"/>
                  </a:cxn>
                  <a:cxn ang="0">
                    <a:pos x="56" y="101"/>
                  </a:cxn>
                  <a:cxn ang="0">
                    <a:pos x="71" y="159"/>
                  </a:cxn>
                  <a:cxn ang="0">
                    <a:pos x="71" y="222"/>
                  </a:cxn>
                  <a:cxn ang="0">
                    <a:pos x="64" y="277"/>
                  </a:cxn>
                  <a:cxn ang="0">
                    <a:pos x="56" y="277"/>
                  </a:cxn>
                  <a:cxn ang="0">
                    <a:pos x="64" y="222"/>
                  </a:cxn>
                  <a:cxn ang="0">
                    <a:pos x="64" y="176"/>
                  </a:cxn>
                  <a:cxn ang="0">
                    <a:pos x="49" y="125"/>
                  </a:cxn>
                  <a:cxn ang="0">
                    <a:pos x="28" y="75"/>
                  </a:cxn>
                  <a:cxn ang="0">
                    <a:pos x="0" y="13"/>
                  </a:cxn>
                  <a:cxn ang="0">
                    <a:pos x="14" y="0"/>
                  </a:cxn>
                </a:cxnLst>
                <a:rect l="0" t="0" r="r" b="b"/>
                <a:pathLst>
                  <a:path w="72" h="278">
                    <a:moveTo>
                      <a:pt x="14" y="0"/>
                    </a:moveTo>
                    <a:lnTo>
                      <a:pt x="28" y="21"/>
                    </a:lnTo>
                    <a:lnTo>
                      <a:pt x="42" y="55"/>
                    </a:lnTo>
                    <a:lnTo>
                      <a:pt x="56" y="101"/>
                    </a:lnTo>
                    <a:lnTo>
                      <a:pt x="71" y="159"/>
                    </a:lnTo>
                    <a:lnTo>
                      <a:pt x="71" y="222"/>
                    </a:lnTo>
                    <a:lnTo>
                      <a:pt x="64" y="277"/>
                    </a:lnTo>
                    <a:lnTo>
                      <a:pt x="56" y="277"/>
                    </a:lnTo>
                    <a:lnTo>
                      <a:pt x="64" y="222"/>
                    </a:lnTo>
                    <a:lnTo>
                      <a:pt x="64" y="176"/>
                    </a:lnTo>
                    <a:lnTo>
                      <a:pt x="49" y="125"/>
                    </a:lnTo>
                    <a:lnTo>
                      <a:pt x="28" y="75"/>
                    </a:lnTo>
                    <a:lnTo>
                      <a:pt x="0" y="13"/>
                    </a:lnTo>
                    <a:lnTo>
                      <a:pt x="14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111" name="Freeform 87"/>
              <p:cNvSpPr>
                <a:spLocks/>
              </p:cNvSpPr>
              <p:nvPr/>
            </p:nvSpPr>
            <p:spPr bwMode="ltGray">
              <a:xfrm>
                <a:off x="4955" y="3844"/>
                <a:ext cx="196" cy="332"/>
              </a:xfrm>
              <a:custGeom>
                <a:avLst/>
                <a:gdLst/>
                <a:ahLst/>
                <a:cxnLst>
                  <a:cxn ang="0">
                    <a:pos x="114" y="8"/>
                  </a:cxn>
                  <a:cxn ang="0">
                    <a:pos x="97" y="21"/>
                  </a:cxn>
                  <a:cxn ang="0">
                    <a:pos x="61" y="35"/>
                  </a:cxn>
                  <a:cxn ang="0">
                    <a:pos x="75" y="32"/>
                  </a:cxn>
                  <a:cxn ang="0">
                    <a:pos x="80" y="41"/>
                  </a:cxn>
                  <a:cxn ang="0">
                    <a:pos x="75" y="48"/>
                  </a:cxn>
                  <a:cxn ang="0">
                    <a:pos x="55" y="64"/>
                  </a:cxn>
                  <a:cxn ang="0">
                    <a:pos x="55" y="68"/>
                  </a:cxn>
                  <a:cxn ang="0">
                    <a:pos x="69" y="68"/>
                  </a:cxn>
                  <a:cxn ang="0">
                    <a:pos x="64" y="73"/>
                  </a:cxn>
                  <a:cxn ang="0">
                    <a:pos x="55" y="89"/>
                  </a:cxn>
                  <a:cxn ang="0">
                    <a:pos x="64" y="86"/>
                  </a:cxn>
                  <a:cxn ang="0">
                    <a:pos x="67" y="97"/>
                  </a:cxn>
                  <a:cxn ang="0">
                    <a:pos x="19" y="124"/>
                  </a:cxn>
                  <a:cxn ang="0">
                    <a:pos x="50" y="116"/>
                  </a:cxn>
                  <a:cxn ang="0">
                    <a:pos x="38" y="132"/>
                  </a:cxn>
                  <a:cxn ang="0">
                    <a:pos x="25" y="135"/>
                  </a:cxn>
                  <a:cxn ang="0">
                    <a:pos x="58" y="116"/>
                  </a:cxn>
                  <a:cxn ang="0">
                    <a:pos x="67" y="124"/>
                  </a:cxn>
                  <a:cxn ang="0">
                    <a:pos x="41" y="149"/>
                  </a:cxn>
                  <a:cxn ang="0">
                    <a:pos x="22" y="165"/>
                  </a:cxn>
                  <a:cxn ang="0">
                    <a:pos x="45" y="155"/>
                  </a:cxn>
                  <a:cxn ang="0">
                    <a:pos x="52" y="162"/>
                  </a:cxn>
                  <a:cxn ang="0">
                    <a:pos x="41" y="181"/>
                  </a:cxn>
                  <a:cxn ang="0">
                    <a:pos x="25" y="193"/>
                  </a:cxn>
                  <a:cxn ang="0">
                    <a:pos x="30" y="198"/>
                  </a:cxn>
                  <a:cxn ang="0">
                    <a:pos x="33" y="206"/>
                  </a:cxn>
                  <a:cxn ang="0">
                    <a:pos x="30" y="208"/>
                  </a:cxn>
                  <a:cxn ang="0">
                    <a:pos x="27" y="217"/>
                  </a:cxn>
                  <a:cxn ang="0">
                    <a:pos x="30" y="225"/>
                  </a:cxn>
                  <a:cxn ang="0">
                    <a:pos x="5" y="257"/>
                  </a:cxn>
                  <a:cxn ang="0">
                    <a:pos x="36" y="238"/>
                  </a:cxn>
                  <a:cxn ang="0">
                    <a:pos x="64" y="331"/>
                  </a:cxn>
                  <a:cxn ang="0">
                    <a:pos x="41" y="249"/>
                  </a:cxn>
                  <a:cxn ang="0">
                    <a:pos x="55" y="227"/>
                  </a:cxn>
                  <a:cxn ang="0">
                    <a:pos x="58" y="217"/>
                  </a:cxn>
                  <a:cxn ang="0">
                    <a:pos x="67" y="236"/>
                  </a:cxn>
                  <a:cxn ang="0">
                    <a:pos x="64" y="200"/>
                  </a:cxn>
                  <a:cxn ang="0">
                    <a:pos x="83" y="246"/>
                  </a:cxn>
                  <a:cxn ang="0">
                    <a:pos x="92" y="249"/>
                  </a:cxn>
                  <a:cxn ang="0">
                    <a:pos x="69" y="217"/>
                  </a:cxn>
                  <a:cxn ang="0">
                    <a:pos x="75" y="179"/>
                  </a:cxn>
                  <a:cxn ang="0">
                    <a:pos x="134" y="287"/>
                  </a:cxn>
                  <a:cxn ang="0">
                    <a:pos x="80" y="187"/>
                  </a:cxn>
                  <a:cxn ang="0">
                    <a:pos x="86" y="143"/>
                  </a:cxn>
                  <a:cxn ang="0">
                    <a:pos x="114" y="206"/>
                  </a:cxn>
                  <a:cxn ang="0">
                    <a:pos x="94" y="146"/>
                  </a:cxn>
                  <a:cxn ang="0">
                    <a:pos x="119" y="238"/>
                  </a:cxn>
                  <a:cxn ang="0">
                    <a:pos x="97" y="116"/>
                  </a:cxn>
                  <a:cxn ang="0">
                    <a:pos x="102" y="86"/>
                  </a:cxn>
                  <a:cxn ang="0">
                    <a:pos x="136" y="137"/>
                  </a:cxn>
                  <a:cxn ang="0">
                    <a:pos x="136" y="137"/>
                  </a:cxn>
                  <a:cxn ang="0">
                    <a:pos x="111" y="92"/>
                  </a:cxn>
                  <a:cxn ang="0">
                    <a:pos x="114" y="68"/>
                  </a:cxn>
                  <a:cxn ang="0">
                    <a:pos x="122" y="79"/>
                  </a:cxn>
                  <a:cxn ang="0">
                    <a:pos x="195" y="127"/>
                  </a:cxn>
                  <a:cxn ang="0">
                    <a:pos x="119" y="70"/>
                  </a:cxn>
                  <a:cxn ang="0">
                    <a:pos x="134" y="64"/>
                  </a:cxn>
                  <a:cxn ang="0">
                    <a:pos x="178" y="119"/>
                  </a:cxn>
                  <a:cxn ang="0">
                    <a:pos x="128" y="32"/>
                  </a:cxn>
                  <a:cxn ang="0">
                    <a:pos x="125" y="16"/>
                  </a:cxn>
                  <a:cxn ang="0">
                    <a:pos x="139" y="0"/>
                  </a:cxn>
                </a:cxnLst>
                <a:rect l="0" t="0" r="r" b="b"/>
                <a:pathLst>
                  <a:path w="196" h="332">
                    <a:moveTo>
                      <a:pt x="128" y="2"/>
                    </a:moveTo>
                    <a:lnTo>
                      <a:pt x="119" y="2"/>
                    </a:lnTo>
                    <a:lnTo>
                      <a:pt x="114" y="8"/>
                    </a:lnTo>
                    <a:lnTo>
                      <a:pt x="108" y="14"/>
                    </a:lnTo>
                    <a:lnTo>
                      <a:pt x="106" y="16"/>
                    </a:lnTo>
                    <a:lnTo>
                      <a:pt x="97" y="21"/>
                    </a:lnTo>
                    <a:lnTo>
                      <a:pt x="88" y="29"/>
                    </a:lnTo>
                    <a:lnTo>
                      <a:pt x="80" y="32"/>
                    </a:lnTo>
                    <a:lnTo>
                      <a:pt x="61" y="35"/>
                    </a:lnTo>
                    <a:lnTo>
                      <a:pt x="13" y="35"/>
                    </a:lnTo>
                    <a:lnTo>
                      <a:pt x="61" y="37"/>
                    </a:lnTo>
                    <a:lnTo>
                      <a:pt x="75" y="32"/>
                    </a:lnTo>
                    <a:lnTo>
                      <a:pt x="83" y="35"/>
                    </a:lnTo>
                    <a:lnTo>
                      <a:pt x="72" y="41"/>
                    </a:lnTo>
                    <a:lnTo>
                      <a:pt x="80" y="41"/>
                    </a:lnTo>
                    <a:lnTo>
                      <a:pt x="72" y="48"/>
                    </a:lnTo>
                    <a:lnTo>
                      <a:pt x="11" y="94"/>
                    </a:lnTo>
                    <a:lnTo>
                      <a:pt x="75" y="48"/>
                    </a:lnTo>
                    <a:lnTo>
                      <a:pt x="72" y="54"/>
                    </a:lnTo>
                    <a:lnTo>
                      <a:pt x="64" y="62"/>
                    </a:lnTo>
                    <a:lnTo>
                      <a:pt x="55" y="64"/>
                    </a:lnTo>
                    <a:lnTo>
                      <a:pt x="38" y="68"/>
                    </a:lnTo>
                    <a:lnTo>
                      <a:pt x="11" y="62"/>
                    </a:lnTo>
                    <a:lnTo>
                      <a:pt x="55" y="68"/>
                    </a:lnTo>
                    <a:lnTo>
                      <a:pt x="64" y="62"/>
                    </a:lnTo>
                    <a:lnTo>
                      <a:pt x="72" y="59"/>
                    </a:lnTo>
                    <a:lnTo>
                      <a:pt x="69" y="68"/>
                    </a:lnTo>
                    <a:lnTo>
                      <a:pt x="64" y="70"/>
                    </a:lnTo>
                    <a:lnTo>
                      <a:pt x="9" y="97"/>
                    </a:lnTo>
                    <a:lnTo>
                      <a:pt x="64" y="73"/>
                    </a:lnTo>
                    <a:lnTo>
                      <a:pt x="69" y="73"/>
                    </a:lnTo>
                    <a:lnTo>
                      <a:pt x="64" y="81"/>
                    </a:lnTo>
                    <a:lnTo>
                      <a:pt x="55" y="89"/>
                    </a:lnTo>
                    <a:lnTo>
                      <a:pt x="9" y="105"/>
                    </a:lnTo>
                    <a:lnTo>
                      <a:pt x="61" y="86"/>
                    </a:lnTo>
                    <a:lnTo>
                      <a:pt x="64" y="86"/>
                    </a:lnTo>
                    <a:lnTo>
                      <a:pt x="67" y="89"/>
                    </a:lnTo>
                    <a:lnTo>
                      <a:pt x="55" y="99"/>
                    </a:lnTo>
                    <a:lnTo>
                      <a:pt x="67" y="97"/>
                    </a:lnTo>
                    <a:lnTo>
                      <a:pt x="52" y="111"/>
                    </a:lnTo>
                    <a:lnTo>
                      <a:pt x="41" y="119"/>
                    </a:lnTo>
                    <a:lnTo>
                      <a:pt x="19" y="124"/>
                    </a:lnTo>
                    <a:lnTo>
                      <a:pt x="9" y="124"/>
                    </a:lnTo>
                    <a:lnTo>
                      <a:pt x="27" y="122"/>
                    </a:lnTo>
                    <a:lnTo>
                      <a:pt x="50" y="116"/>
                    </a:lnTo>
                    <a:lnTo>
                      <a:pt x="55" y="113"/>
                    </a:lnTo>
                    <a:lnTo>
                      <a:pt x="50" y="122"/>
                    </a:lnTo>
                    <a:lnTo>
                      <a:pt x="38" y="132"/>
                    </a:lnTo>
                    <a:lnTo>
                      <a:pt x="19" y="137"/>
                    </a:lnTo>
                    <a:lnTo>
                      <a:pt x="0" y="143"/>
                    </a:lnTo>
                    <a:lnTo>
                      <a:pt x="25" y="135"/>
                    </a:lnTo>
                    <a:lnTo>
                      <a:pt x="41" y="127"/>
                    </a:lnTo>
                    <a:lnTo>
                      <a:pt x="55" y="119"/>
                    </a:lnTo>
                    <a:lnTo>
                      <a:pt x="58" y="116"/>
                    </a:lnTo>
                    <a:lnTo>
                      <a:pt x="55" y="124"/>
                    </a:lnTo>
                    <a:lnTo>
                      <a:pt x="61" y="122"/>
                    </a:lnTo>
                    <a:lnTo>
                      <a:pt x="67" y="124"/>
                    </a:lnTo>
                    <a:lnTo>
                      <a:pt x="55" y="132"/>
                    </a:lnTo>
                    <a:lnTo>
                      <a:pt x="55" y="137"/>
                    </a:lnTo>
                    <a:lnTo>
                      <a:pt x="41" y="149"/>
                    </a:lnTo>
                    <a:lnTo>
                      <a:pt x="46" y="149"/>
                    </a:lnTo>
                    <a:lnTo>
                      <a:pt x="41" y="155"/>
                    </a:lnTo>
                    <a:lnTo>
                      <a:pt x="22" y="165"/>
                    </a:lnTo>
                    <a:lnTo>
                      <a:pt x="5" y="168"/>
                    </a:lnTo>
                    <a:lnTo>
                      <a:pt x="30" y="162"/>
                    </a:lnTo>
                    <a:lnTo>
                      <a:pt x="45" y="155"/>
                    </a:lnTo>
                    <a:lnTo>
                      <a:pt x="52" y="151"/>
                    </a:lnTo>
                    <a:lnTo>
                      <a:pt x="52" y="160"/>
                    </a:lnTo>
                    <a:lnTo>
                      <a:pt x="52" y="162"/>
                    </a:lnTo>
                    <a:lnTo>
                      <a:pt x="45" y="173"/>
                    </a:lnTo>
                    <a:lnTo>
                      <a:pt x="36" y="181"/>
                    </a:lnTo>
                    <a:lnTo>
                      <a:pt x="41" y="181"/>
                    </a:lnTo>
                    <a:lnTo>
                      <a:pt x="33" y="187"/>
                    </a:lnTo>
                    <a:lnTo>
                      <a:pt x="5" y="200"/>
                    </a:lnTo>
                    <a:lnTo>
                      <a:pt x="25" y="193"/>
                    </a:lnTo>
                    <a:lnTo>
                      <a:pt x="38" y="187"/>
                    </a:lnTo>
                    <a:lnTo>
                      <a:pt x="38" y="195"/>
                    </a:lnTo>
                    <a:lnTo>
                      <a:pt x="30" y="198"/>
                    </a:lnTo>
                    <a:lnTo>
                      <a:pt x="38" y="195"/>
                    </a:lnTo>
                    <a:lnTo>
                      <a:pt x="38" y="200"/>
                    </a:lnTo>
                    <a:lnTo>
                      <a:pt x="33" y="206"/>
                    </a:lnTo>
                    <a:lnTo>
                      <a:pt x="9" y="214"/>
                    </a:lnTo>
                    <a:lnTo>
                      <a:pt x="30" y="206"/>
                    </a:lnTo>
                    <a:lnTo>
                      <a:pt x="30" y="208"/>
                    </a:lnTo>
                    <a:lnTo>
                      <a:pt x="33" y="211"/>
                    </a:lnTo>
                    <a:lnTo>
                      <a:pt x="9" y="231"/>
                    </a:lnTo>
                    <a:lnTo>
                      <a:pt x="27" y="217"/>
                    </a:lnTo>
                    <a:lnTo>
                      <a:pt x="33" y="214"/>
                    </a:lnTo>
                    <a:lnTo>
                      <a:pt x="36" y="219"/>
                    </a:lnTo>
                    <a:lnTo>
                      <a:pt x="30" y="225"/>
                    </a:lnTo>
                    <a:lnTo>
                      <a:pt x="36" y="222"/>
                    </a:lnTo>
                    <a:lnTo>
                      <a:pt x="30" y="238"/>
                    </a:lnTo>
                    <a:lnTo>
                      <a:pt x="5" y="257"/>
                    </a:lnTo>
                    <a:lnTo>
                      <a:pt x="30" y="238"/>
                    </a:lnTo>
                    <a:lnTo>
                      <a:pt x="27" y="246"/>
                    </a:lnTo>
                    <a:lnTo>
                      <a:pt x="36" y="238"/>
                    </a:lnTo>
                    <a:lnTo>
                      <a:pt x="36" y="246"/>
                    </a:lnTo>
                    <a:lnTo>
                      <a:pt x="38" y="284"/>
                    </a:lnTo>
                    <a:lnTo>
                      <a:pt x="64" y="331"/>
                    </a:lnTo>
                    <a:lnTo>
                      <a:pt x="38" y="282"/>
                    </a:lnTo>
                    <a:lnTo>
                      <a:pt x="38" y="263"/>
                    </a:lnTo>
                    <a:lnTo>
                      <a:pt x="41" y="249"/>
                    </a:lnTo>
                    <a:lnTo>
                      <a:pt x="45" y="238"/>
                    </a:lnTo>
                    <a:lnTo>
                      <a:pt x="50" y="219"/>
                    </a:lnTo>
                    <a:lnTo>
                      <a:pt x="55" y="227"/>
                    </a:lnTo>
                    <a:lnTo>
                      <a:pt x="92" y="331"/>
                    </a:lnTo>
                    <a:lnTo>
                      <a:pt x="58" y="227"/>
                    </a:lnTo>
                    <a:lnTo>
                      <a:pt x="58" y="217"/>
                    </a:lnTo>
                    <a:lnTo>
                      <a:pt x="64" y="222"/>
                    </a:lnTo>
                    <a:lnTo>
                      <a:pt x="69" y="322"/>
                    </a:lnTo>
                    <a:lnTo>
                      <a:pt x="67" y="236"/>
                    </a:lnTo>
                    <a:lnTo>
                      <a:pt x="64" y="219"/>
                    </a:lnTo>
                    <a:lnTo>
                      <a:pt x="61" y="214"/>
                    </a:lnTo>
                    <a:lnTo>
                      <a:pt x="64" y="200"/>
                    </a:lnTo>
                    <a:lnTo>
                      <a:pt x="67" y="211"/>
                    </a:lnTo>
                    <a:lnTo>
                      <a:pt x="75" y="233"/>
                    </a:lnTo>
                    <a:lnTo>
                      <a:pt x="83" y="246"/>
                    </a:lnTo>
                    <a:lnTo>
                      <a:pt x="106" y="266"/>
                    </a:lnTo>
                    <a:lnTo>
                      <a:pt x="153" y="301"/>
                    </a:lnTo>
                    <a:lnTo>
                      <a:pt x="92" y="249"/>
                    </a:lnTo>
                    <a:lnTo>
                      <a:pt x="80" y="236"/>
                    </a:lnTo>
                    <a:lnTo>
                      <a:pt x="75" y="227"/>
                    </a:lnTo>
                    <a:lnTo>
                      <a:pt x="69" y="217"/>
                    </a:lnTo>
                    <a:lnTo>
                      <a:pt x="72" y="187"/>
                    </a:lnTo>
                    <a:lnTo>
                      <a:pt x="75" y="195"/>
                    </a:lnTo>
                    <a:lnTo>
                      <a:pt x="75" y="179"/>
                    </a:lnTo>
                    <a:lnTo>
                      <a:pt x="75" y="173"/>
                    </a:lnTo>
                    <a:lnTo>
                      <a:pt x="80" y="187"/>
                    </a:lnTo>
                    <a:lnTo>
                      <a:pt x="134" y="287"/>
                    </a:lnTo>
                    <a:lnTo>
                      <a:pt x="88" y="206"/>
                    </a:lnTo>
                    <a:lnTo>
                      <a:pt x="83" y="198"/>
                    </a:lnTo>
                    <a:lnTo>
                      <a:pt x="80" y="187"/>
                    </a:lnTo>
                    <a:lnTo>
                      <a:pt x="80" y="157"/>
                    </a:lnTo>
                    <a:lnTo>
                      <a:pt x="83" y="160"/>
                    </a:lnTo>
                    <a:lnTo>
                      <a:pt x="86" y="143"/>
                    </a:lnTo>
                    <a:lnTo>
                      <a:pt x="94" y="149"/>
                    </a:lnTo>
                    <a:lnTo>
                      <a:pt x="136" y="260"/>
                    </a:lnTo>
                    <a:lnTo>
                      <a:pt x="114" y="206"/>
                    </a:lnTo>
                    <a:lnTo>
                      <a:pt x="106" y="181"/>
                    </a:lnTo>
                    <a:lnTo>
                      <a:pt x="94" y="160"/>
                    </a:lnTo>
                    <a:lnTo>
                      <a:pt x="94" y="146"/>
                    </a:lnTo>
                    <a:lnTo>
                      <a:pt x="92" y="124"/>
                    </a:lnTo>
                    <a:lnTo>
                      <a:pt x="97" y="127"/>
                    </a:lnTo>
                    <a:lnTo>
                      <a:pt x="119" y="238"/>
                    </a:lnTo>
                    <a:lnTo>
                      <a:pt x="94" y="119"/>
                    </a:lnTo>
                    <a:lnTo>
                      <a:pt x="94" y="108"/>
                    </a:lnTo>
                    <a:lnTo>
                      <a:pt x="97" y="116"/>
                    </a:lnTo>
                    <a:lnTo>
                      <a:pt x="97" y="92"/>
                    </a:lnTo>
                    <a:lnTo>
                      <a:pt x="102" y="99"/>
                    </a:lnTo>
                    <a:lnTo>
                      <a:pt x="102" y="86"/>
                    </a:lnTo>
                    <a:lnTo>
                      <a:pt x="111" y="94"/>
                    </a:lnTo>
                    <a:lnTo>
                      <a:pt x="122" y="122"/>
                    </a:lnTo>
                    <a:lnTo>
                      <a:pt x="136" y="137"/>
                    </a:lnTo>
                    <a:lnTo>
                      <a:pt x="161" y="165"/>
                    </a:lnTo>
                    <a:lnTo>
                      <a:pt x="175" y="189"/>
                    </a:lnTo>
                    <a:lnTo>
                      <a:pt x="136" y="137"/>
                    </a:lnTo>
                    <a:lnTo>
                      <a:pt x="125" y="124"/>
                    </a:lnTo>
                    <a:lnTo>
                      <a:pt x="114" y="105"/>
                    </a:lnTo>
                    <a:lnTo>
                      <a:pt x="111" y="92"/>
                    </a:lnTo>
                    <a:lnTo>
                      <a:pt x="106" y="68"/>
                    </a:lnTo>
                    <a:lnTo>
                      <a:pt x="108" y="70"/>
                    </a:lnTo>
                    <a:lnTo>
                      <a:pt x="114" y="68"/>
                    </a:lnTo>
                    <a:lnTo>
                      <a:pt x="111" y="56"/>
                    </a:lnTo>
                    <a:lnTo>
                      <a:pt x="116" y="68"/>
                    </a:lnTo>
                    <a:lnTo>
                      <a:pt x="122" y="79"/>
                    </a:lnTo>
                    <a:lnTo>
                      <a:pt x="136" y="89"/>
                    </a:lnTo>
                    <a:lnTo>
                      <a:pt x="156" y="99"/>
                    </a:lnTo>
                    <a:lnTo>
                      <a:pt x="195" y="127"/>
                    </a:lnTo>
                    <a:lnTo>
                      <a:pt x="130" y="86"/>
                    </a:lnTo>
                    <a:lnTo>
                      <a:pt x="122" y="75"/>
                    </a:lnTo>
                    <a:lnTo>
                      <a:pt x="119" y="70"/>
                    </a:lnTo>
                    <a:lnTo>
                      <a:pt x="119" y="43"/>
                    </a:lnTo>
                    <a:lnTo>
                      <a:pt x="125" y="52"/>
                    </a:lnTo>
                    <a:lnTo>
                      <a:pt x="134" y="64"/>
                    </a:lnTo>
                    <a:lnTo>
                      <a:pt x="150" y="86"/>
                    </a:lnTo>
                    <a:lnTo>
                      <a:pt x="172" y="108"/>
                    </a:lnTo>
                    <a:lnTo>
                      <a:pt x="178" y="119"/>
                    </a:lnTo>
                    <a:lnTo>
                      <a:pt x="125" y="62"/>
                    </a:lnTo>
                    <a:lnTo>
                      <a:pt x="125" y="46"/>
                    </a:lnTo>
                    <a:lnTo>
                      <a:pt x="128" y="32"/>
                    </a:lnTo>
                    <a:lnTo>
                      <a:pt x="125" y="23"/>
                    </a:lnTo>
                    <a:lnTo>
                      <a:pt x="122" y="21"/>
                    </a:lnTo>
                    <a:lnTo>
                      <a:pt x="125" y="16"/>
                    </a:lnTo>
                    <a:lnTo>
                      <a:pt x="128" y="8"/>
                    </a:lnTo>
                    <a:lnTo>
                      <a:pt x="134" y="2"/>
                    </a:lnTo>
                    <a:lnTo>
                      <a:pt x="139" y="0"/>
                    </a:lnTo>
                    <a:lnTo>
                      <a:pt x="128" y="2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112" name="Freeform 88"/>
              <p:cNvSpPr>
                <a:spLocks/>
              </p:cNvSpPr>
              <p:nvPr/>
            </p:nvSpPr>
            <p:spPr bwMode="ltGray">
              <a:xfrm>
                <a:off x="5091" y="3509"/>
                <a:ext cx="122" cy="289"/>
              </a:xfrm>
              <a:custGeom>
                <a:avLst/>
                <a:gdLst/>
                <a:ahLst/>
                <a:cxnLst>
                  <a:cxn ang="0">
                    <a:pos x="121" y="103"/>
                  </a:cxn>
                  <a:cxn ang="0">
                    <a:pos x="108" y="10"/>
                  </a:cxn>
                  <a:cxn ang="0">
                    <a:pos x="92" y="1"/>
                  </a:cxn>
                  <a:cxn ang="0">
                    <a:pos x="79" y="0"/>
                  </a:cxn>
                  <a:cxn ang="0">
                    <a:pos x="58" y="4"/>
                  </a:cxn>
                  <a:cxn ang="0">
                    <a:pos x="45" y="14"/>
                  </a:cxn>
                  <a:cxn ang="0">
                    <a:pos x="31" y="28"/>
                  </a:cxn>
                  <a:cxn ang="0">
                    <a:pos x="17" y="54"/>
                  </a:cxn>
                  <a:cxn ang="0">
                    <a:pos x="9" y="90"/>
                  </a:cxn>
                  <a:cxn ang="0">
                    <a:pos x="5" y="121"/>
                  </a:cxn>
                  <a:cxn ang="0">
                    <a:pos x="0" y="164"/>
                  </a:cxn>
                  <a:cxn ang="0">
                    <a:pos x="0" y="192"/>
                  </a:cxn>
                  <a:cxn ang="0">
                    <a:pos x="9" y="230"/>
                  </a:cxn>
                  <a:cxn ang="0">
                    <a:pos x="27" y="262"/>
                  </a:cxn>
                  <a:cxn ang="0">
                    <a:pos x="45" y="288"/>
                  </a:cxn>
                  <a:cxn ang="0">
                    <a:pos x="35" y="249"/>
                  </a:cxn>
                  <a:cxn ang="0">
                    <a:pos x="31" y="212"/>
                  </a:cxn>
                  <a:cxn ang="0">
                    <a:pos x="33" y="174"/>
                  </a:cxn>
                  <a:cxn ang="0">
                    <a:pos x="35" y="141"/>
                  </a:cxn>
                  <a:cxn ang="0">
                    <a:pos x="39" y="107"/>
                  </a:cxn>
                  <a:cxn ang="0">
                    <a:pos x="45" y="76"/>
                  </a:cxn>
                  <a:cxn ang="0">
                    <a:pos x="47" y="53"/>
                  </a:cxn>
                  <a:cxn ang="0">
                    <a:pos x="55" y="30"/>
                  </a:cxn>
                  <a:cxn ang="0">
                    <a:pos x="73" y="11"/>
                  </a:cxn>
                  <a:cxn ang="0">
                    <a:pos x="88" y="13"/>
                  </a:cxn>
                  <a:cxn ang="0">
                    <a:pos x="103" y="65"/>
                  </a:cxn>
                  <a:cxn ang="0">
                    <a:pos x="116" y="76"/>
                  </a:cxn>
                  <a:cxn ang="0">
                    <a:pos x="121" y="103"/>
                  </a:cxn>
                </a:cxnLst>
                <a:rect l="0" t="0" r="r" b="b"/>
                <a:pathLst>
                  <a:path w="122" h="289">
                    <a:moveTo>
                      <a:pt x="121" y="103"/>
                    </a:moveTo>
                    <a:lnTo>
                      <a:pt x="108" y="10"/>
                    </a:lnTo>
                    <a:lnTo>
                      <a:pt x="92" y="1"/>
                    </a:lnTo>
                    <a:lnTo>
                      <a:pt x="79" y="0"/>
                    </a:lnTo>
                    <a:lnTo>
                      <a:pt x="58" y="4"/>
                    </a:lnTo>
                    <a:lnTo>
                      <a:pt x="45" y="14"/>
                    </a:lnTo>
                    <a:lnTo>
                      <a:pt x="31" y="28"/>
                    </a:lnTo>
                    <a:lnTo>
                      <a:pt x="17" y="54"/>
                    </a:lnTo>
                    <a:lnTo>
                      <a:pt x="9" y="90"/>
                    </a:lnTo>
                    <a:lnTo>
                      <a:pt x="5" y="121"/>
                    </a:lnTo>
                    <a:lnTo>
                      <a:pt x="0" y="164"/>
                    </a:lnTo>
                    <a:lnTo>
                      <a:pt x="0" y="192"/>
                    </a:lnTo>
                    <a:lnTo>
                      <a:pt x="9" y="230"/>
                    </a:lnTo>
                    <a:lnTo>
                      <a:pt x="27" y="262"/>
                    </a:lnTo>
                    <a:lnTo>
                      <a:pt x="45" y="288"/>
                    </a:lnTo>
                    <a:lnTo>
                      <a:pt x="35" y="249"/>
                    </a:lnTo>
                    <a:lnTo>
                      <a:pt x="31" y="212"/>
                    </a:lnTo>
                    <a:lnTo>
                      <a:pt x="33" y="174"/>
                    </a:lnTo>
                    <a:lnTo>
                      <a:pt x="35" y="141"/>
                    </a:lnTo>
                    <a:lnTo>
                      <a:pt x="39" y="107"/>
                    </a:lnTo>
                    <a:lnTo>
                      <a:pt x="45" y="76"/>
                    </a:lnTo>
                    <a:lnTo>
                      <a:pt x="47" y="53"/>
                    </a:lnTo>
                    <a:lnTo>
                      <a:pt x="55" y="30"/>
                    </a:lnTo>
                    <a:lnTo>
                      <a:pt x="73" y="11"/>
                    </a:lnTo>
                    <a:lnTo>
                      <a:pt x="88" y="13"/>
                    </a:lnTo>
                    <a:lnTo>
                      <a:pt x="103" y="65"/>
                    </a:lnTo>
                    <a:lnTo>
                      <a:pt x="116" y="76"/>
                    </a:lnTo>
                    <a:lnTo>
                      <a:pt x="121" y="103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113" name="Freeform 89"/>
              <p:cNvSpPr>
                <a:spLocks/>
              </p:cNvSpPr>
              <p:nvPr/>
            </p:nvSpPr>
            <p:spPr bwMode="ltGray">
              <a:xfrm>
                <a:off x="4882" y="3332"/>
                <a:ext cx="266" cy="590"/>
              </a:xfrm>
              <a:custGeom>
                <a:avLst/>
                <a:gdLst/>
                <a:ahLst/>
                <a:cxnLst>
                  <a:cxn ang="0">
                    <a:pos x="178" y="6"/>
                  </a:cxn>
                  <a:cxn ang="0">
                    <a:pos x="171" y="25"/>
                  </a:cxn>
                  <a:cxn ang="0">
                    <a:pos x="112" y="21"/>
                  </a:cxn>
                  <a:cxn ang="0">
                    <a:pos x="135" y="29"/>
                  </a:cxn>
                  <a:cxn ang="0">
                    <a:pos x="161" y="40"/>
                  </a:cxn>
                  <a:cxn ang="0">
                    <a:pos x="105" y="55"/>
                  </a:cxn>
                  <a:cxn ang="0">
                    <a:pos x="148" y="60"/>
                  </a:cxn>
                  <a:cxn ang="0">
                    <a:pos x="152" y="77"/>
                  </a:cxn>
                  <a:cxn ang="0">
                    <a:pos x="26" y="160"/>
                  </a:cxn>
                  <a:cxn ang="0">
                    <a:pos x="143" y="100"/>
                  </a:cxn>
                  <a:cxn ang="0">
                    <a:pos x="118" y="134"/>
                  </a:cxn>
                  <a:cxn ang="0">
                    <a:pos x="134" y="137"/>
                  </a:cxn>
                  <a:cxn ang="0">
                    <a:pos x="112" y="184"/>
                  </a:cxn>
                  <a:cxn ang="0">
                    <a:pos x="66" y="234"/>
                  </a:cxn>
                  <a:cxn ang="0">
                    <a:pos x="118" y="197"/>
                  </a:cxn>
                  <a:cxn ang="0">
                    <a:pos x="75" y="271"/>
                  </a:cxn>
                  <a:cxn ang="0">
                    <a:pos x="115" y="223"/>
                  </a:cxn>
                  <a:cxn ang="0">
                    <a:pos x="124" y="223"/>
                  </a:cxn>
                  <a:cxn ang="0">
                    <a:pos x="108" y="266"/>
                  </a:cxn>
                  <a:cxn ang="0">
                    <a:pos x="121" y="266"/>
                  </a:cxn>
                  <a:cxn ang="0">
                    <a:pos x="97" y="317"/>
                  </a:cxn>
                  <a:cxn ang="0">
                    <a:pos x="111" y="304"/>
                  </a:cxn>
                  <a:cxn ang="0">
                    <a:pos x="98" y="352"/>
                  </a:cxn>
                  <a:cxn ang="0">
                    <a:pos x="108" y="336"/>
                  </a:cxn>
                  <a:cxn ang="0">
                    <a:pos x="120" y="331"/>
                  </a:cxn>
                  <a:cxn ang="0">
                    <a:pos x="112" y="367"/>
                  </a:cxn>
                  <a:cxn ang="0">
                    <a:pos x="88" y="432"/>
                  </a:cxn>
                  <a:cxn ang="0">
                    <a:pos x="120" y="382"/>
                  </a:cxn>
                  <a:cxn ang="0">
                    <a:pos x="127" y="373"/>
                  </a:cxn>
                  <a:cxn ang="0">
                    <a:pos x="125" y="427"/>
                  </a:cxn>
                  <a:cxn ang="0">
                    <a:pos x="135" y="454"/>
                  </a:cxn>
                  <a:cxn ang="0">
                    <a:pos x="139" y="424"/>
                  </a:cxn>
                  <a:cxn ang="0">
                    <a:pos x="234" y="504"/>
                  </a:cxn>
                  <a:cxn ang="0">
                    <a:pos x="148" y="387"/>
                  </a:cxn>
                  <a:cxn ang="0">
                    <a:pos x="167" y="412"/>
                  </a:cxn>
                  <a:cxn ang="0">
                    <a:pos x="141" y="346"/>
                  </a:cxn>
                  <a:cxn ang="0">
                    <a:pos x="245" y="398"/>
                  </a:cxn>
                  <a:cxn ang="0">
                    <a:pos x="141" y="327"/>
                  </a:cxn>
                  <a:cxn ang="0">
                    <a:pos x="156" y="310"/>
                  </a:cxn>
                  <a:cxn ang="0">
                    <a:pos x="144" y="283"/>
                  </a:cxn>
                  <a:cxn ang="0">
                    <a:pos x="161" y="283"/>
                  </a:cxn>
                  <a:cxn ang="0">
                    <a:pos x="208" y="333"/>
                  </a:cxn>
                  <a:cxn ang="0">
                    <a:pos x="162" y="238"/>
                  </a:cxn>
                  <a:cxn ang="0">
                    <a:pos x="153" y="202"/>
                  </a:cxn>
                  <a:cxn ang="0">
                    <a:pos x="167" y="196"/>
                  </a:cxn>
                  <a:cxn ang="0">
                    <a:pos x="164" y="163"/>
                  </a:cxn>
                  <a:cxn ang="0">
                    <a:pos x="170" y="158"/>
                  </a:cxn>
                  <a:cxn ang="0">
                    <a:pos x="201" y="189"/>
                  </a:cxn>
                  <a:cxn ang="0">
                    <a:pos x="176" y="140"/>
                  </a:cxn>
                  <a:cxn ang="0">
                    <a:pos x="178" y="98"/>
                  </a:cxn>
                  <a:cxn ang="0">
                    <a:pos x="176" y="75"/>
                  </a:cxn>
                  <a:cxn ang="0">
                    <a:pos x="204" y="74"/>
                  </a:cxn>
                  <a:cxn ang="0">
                    <a:pos x="197" y="40"/>
                  </a:cxn>
                  <a:cxn ang="0">
                    <a:pos x="209" y="32"/>
                  </a:cxn>
                  <a:cxn ang="0">
                    <a:pos x="205" y="0"/>
                  </a:cxn>
                </a:cxnLst>
                <a:rect l="0" t="0" r="r" b="b"/>
                <a:pathLst>
                  <a:path w="266" h="590">
                    <a:moveTo>
                      <a:pt x="205" y="0"/>
                    </a:moveTo>
                    <a:lnTo>
                      <a:pt x="195" y="1"/>
                    </a:lnTo>
                    <a:lnTo>
                      <a:pt x="178" y="6"/>
                    </a:lnTo>
                    <a:lnTo>
                      <a:pt x="190" y="9"/>
                    </a:lnTo>
                    <a:lnTo>
                      <a:pt x="181" y="16"/>
                    </a:lnTo>
                    <a:lnTo>
                      <a:pt x="171" y="25"/>
                    </a:lnTo>
                    <a:lnTo>
                      <a:pt x="157" y="28"/>
                    </a:lnTo>
                    <a:lnTo>
                      <a:pt x="135" y="27"/>
                    </a:lnTo>
                    <a:lnTo>
                      <a:pt x="112" y="21"/>
                    </a:lnTo>
                    <a:lnTo>
                      <a:pt x="52" y="27"/>
                    </a:lnTo>
                    <a:lnTo>
                      <a:pt x="111" y="23"/>
                    </a:lnTo>
                    <a:lnTo>
                      <a:pt x="135" y="29"/>
                    </a:lnTo>
                    <a:lnTo>
                      <a:pt x="157" y="28"/>
                    </a:lnTo>
                    <a:lnTo>
                      <a:pt x="171" y="33"/>
                    </a:lnTo>
                    <a:lnTo>
                      <a:pt x="161" y="40"/>
                    </a:lnTo>
                    <a:lnTo>
                      <a:pt x="167" y="43"/>
                    </a:lnTo>
                    <a:lnTo>
                      <a:pt x="148" y="56"/>
                    </a:lnTo>
                    <a:lnTo>
                      <a:pt x="105" y="55"/>
                    </a:lnTo>
                    <a:lnTo>
                      <a:pt x="50" y="102"/>
                    </a:lnTo>
                    <a:lnTo>
                      <a:pt x="105" y="56"/>
                    </a:lnTo>
                    <a:lnTo>
                      <a:pt x="148" y="60"/>
                    </a:lnTo>
                    <a:lnTo>
                      <a:pt x="161" y="61"/>
                    </a:lnTo>
                    <a:lnTo>
                      <a:pt x="138" y="77"/>
                    </a:lnTo>
                    <a:lnTo>
                      <a:pt x="152" y="77"/>
                    </a:lnTo>
                    <a:lnTo>
                      <a:pt x="127" y="95"/>
                    </a:lnTo>
                    <a:lnTo>
                      <a:pt x="80" y="119"/>
                    </a:lnTo>
                    <a:lnTo>
                      <a:pt x="26" y="160"/>
                    </a:lnTo>
                    <a:lnTo>
                      <a:pt x="82" y="122"/>
                    </a:lnTo>
                    <a:lnTo>
                      <a:pt x="129" y="98"/>
                    </a:lnTo>
                    <a:lnTo>
                      <a:pt x="143" y="100"/>
                    </a:lnTo>
                    <a:lnTo>
                      <a:pt x="121" y="114"/>
                    </a:lnTo>
                    <a:lnTo>
                      <a:pt x="135" y="117"/>
                    </a:lnTo>
                    <a:lnTo>
                      <a:pt x="118" y="134"/>
                    </a:lnTo>
                    <a:lnTo>
                      <a:pt x="4" y="276"/>
                    </a:lnTo>
                    <a:lnTo>
                      <a:pt x="118" y="137"/>
                    </a:lnTo>
                    <a:lnTo>
                      <a:pt x="134" y="137"/>
                    </a:lnTo>
                    <a:lnTo>
                      <a:pt x="116" y="158"/>
                    </a:lnTo>
                    <a:lnTo>
                      <a:pt x="129" y="158"/>
                    </a:lnTo>
                    <a:lnTo>
                      <a:pt x="112" y="184"/>
                    </a:lnTo>
                    <a:lnTo>
                      <a:pt x="66" y="233"/>
                    </a:lnTo>
                    <a:lnTo>
                      <a:pt x="18" y="303"/>
                    </a:lnTo>
                    <a:lnTo>
                      <a:pt x="66" y="234"/>
                    </a:lnTo>
                    <a:lnTo>
                      <a:pt x="115" y="186"/>
                    </a:lnTo>
                    <a:lnTo>
                      <a:pt x="129" y="178"/>
                    </a:lnTo>
                    <a:lnTo>
                      <a:pt x="118" y="197"/>
                    </a:lnTo>
                    <a:lnTo>
                      <a:pt x="127" y="194"/>
                    </a:lnTo>
                    <a:lnTo>
                      <a:pt x="112" y="220"/>
                    </a:lnTo>
                    <a:lnTo>
                      <a:pt x="75" y="271"/>
                    </a:lnTo>
                    <a:lnTo>
                      <a:pt x="0" y="338"/>
                    </a:lnTo>
                    <a:lnTo>
                      <a:pt x="73" y="273"/>
                    </a:lnTo>
                    <a:lnTo>
                      <a:pt x="115" y="223"/>
                    </a:lnTo>
                    <a:lnTo>
                      <a:pt x="120" y="223"/>
                    </a:lnTo>
                    <a:lnTo>
                      <a:pt x="50" y="373"/>
                    </a:lnTo>
                    <a:lnTo>
                      <a:pt x="124" y="223"/>
                    </a:lnTo>
                    <a:lnTo>
                      <a:pt x="115" y="243"/>
                    </a:lnTo>
                    <a:lnTo>
                      <a:pt x="124" y="236"/>
                    </a:lnTo>
                    <a:lnTo>
                      <a:pt x="108" y="266"/>
                    </a:lnTo>
                    <a:lnTo>
                      <a:pt x="60" y="336"/>
                    </a:lnTo>
                    <a:lnTo>
                      <a:pt x="108" y="271"/>
                    </a:lnTo>
                    <a:lnTo>
                      <a:pt x="121" y="266"/>
                    </a:lnTo>
                    <a:lnTo>
                      <a:pt x="108" y="286"/>
                    </a:lnTo>
                    <a:lnTo>
                      <a:pt x="52" y="424"/>
                    </a:lnTo>
                    <a:lnTo>
                      <a:pt x="97" y="317"/>
                    </a:lnTo>
                    <a:lnTo>
                      <a:pt x="112" y="286"/>
                    </a:lnTo>
                    <a:lnTo>
                      <a:pt x="121" y="283"/>
                    </a:lnTo>
                    <a:lnTo>
                      <a:pt x="111" y="304"/>
                    </a:lnTo>
                    <a:lnTo>
                      <a:pt x="120" y="302"/>
                    </a:lnTo>
                    <a:lnTo>
                      <a:pt x="105" y="328"/>
                    </a:lnTo>
                    <a:lnTo>
                      <a:pt x="98" y="352"/>
                    </a:lnTo>
                    <a:lnTo>
                      <a:pt x="25" y="430"/>
                    </a:lnTo>
                    <a:lnTo>
                      <a:pt x="100" y="353"/>
                    </a:lnTo>
                    <a:lnTo>
                      <a:pt x="108" y="336"/>
                    </a:lnTo>
                    <a:lnTo>
                      <a:pt x="118" y="331"/>
                    </a:lnTo>
                    <a:lnTo>
                      <a:pt x="100" y="377"/>
                    </a:lnTo>
                    <a:lnTo>
                      <a:pt x="120" y="331"/>
                    </a:lnTo>
                    <a:lnTo>
                      <a:pt x="108" y="353"/>
                    </a:lnTo>
                    <a:lnTo>
                      <a:pt x="121" y="348"/>
                    </a:lnTo>
                    <a:lnTo>
                      <a:pt x="112" y="367"/>
                    </a:lnTo>
                    <a:lnTo>
                      <a:pt x="88" y="432"/>
                    </a:lnTo>
                    <a:lnTo>
                      <a:pt x="62" y="471"/>
                    </a:lnTo>
                    <a:lnTo>
                      <a:pt x="88" y="432"/>
                    </a:lnTo>
                    <a:lnTo>
                      <a:pt x="115" y="370"/>
                    </a:lnTo>
                    <a:lnTo>
                      <a:pt x="124" y="367"/>
                    </a:lnTo>
                    <a:lnTo>
                      <a:pt x="120" y="382"/>
                    </a:lnTo>
                    <a:lnTo>
                      <a:pt x="100" y="424"/>
                    </a:lnTo>
                    <a:lnTo>
                      <a:pt x="121" y="387"/>
                    </a:lnTo>
                    <a:lnTo>
                      <a:pt x="127" y="373"/>
                    </a:lnTo>
                    <a:lnTo>
                      <a:pt x="118" y="406"/>
                    </a:lnTo>
                    <a:lnTo>
                      <a:pt x="129" y="400"/>
                    </a:lnTo>
                    <a:lnTo>
                      <a:pt x="125" y="427"/>
                    </a:lnTo>
                    <a:lnTo>
                      <a:pt x="132" y="416"/>
                    </a:lnTo>
                    <a:lnTo>
                      <a:pt x="138" y="425"/>
                    </a:lnTo>
                    <a:lnTo>
                      <a:pt x="135" y="454"/>
                    </a:lnTo>
                    <a:lnTo>
                      <a:pt x="89" y="589"/>
                    </a:lnTo>
                    <a:lnTo>
                      <a:pt x="139" y="454"/>
                    </a:lnTo>
                    <a:lnTo>
                      <a:pt x="139" y="424"/>
                    </a:lnTo>
                    <a:lnTo>
                      <a:pt x="139" y="406"/>
                    </a:lnTo>
                    <a:lnTo>
                      <a:pt x="150" y="416"/>
                    </a:lnTo>
                    <a:lnTo>
                      <a:pt x="234" y="504"/>
                    </a:lnTo>
                    <a:lnTo>
                      <a:pt x="146" y="406"/>
                    </a:lnTo>
                    <a:lnTo>
                      <a:pt x="139" y="382"/>
                    </a:lnTo>
                    <a:lnTo>
                      <a:pt x="148" y="387"/>
                    </a:lnTo>
                    <a:lnTo>
                      <a:pt x="135" y="356"/>
                    </a:lnTo>
                    <a:lnTo>
                      <a:pt x="146" y="369"/>
                    </a:lnTo>
                    <a:lnTo>
                      <a:pt x="167" y="412"/>
                    </a:lnTo>
                    <a:lnTo>
                      <a:pt x="148" y="365"/>
                    </a:lnTo>
                    <a:lnTo>
                      <a:pt x="139" y="346"/>
                    </a:lnTo>
                    <a:lnTo>
                      <a:pt x="141" y="346"/>
                    </a:lnTo>
                    <a:lnTo>
                      <a:pt x="152" y="356"/>
                    </a:lnTo>
                    <a:lnTo>
                      <a:pt x="173" y="380"/>
                    </a:lnTo>
                    <a:lnTo>
                      <a:pt x="245" y="398"/>
                    </a:lnTo>
                    <a:lnTo>
                      <a:pt x="171" y="377"/>
                    </a:lnTo>
                    <a:lnTo>
                      <a:pt x="148" y="348"/>
                    </a:lnTo>
                    <a:lnTo>
                      <a:pt x="141" y="327"/>
                    </a:lnTo>
                    <a:lnTo>
                      <a:pt x="152" y="327"/>
                    </a:lnTo>
                    <a:lnTo>
                      <a:pt x="141" y="304"/>
                    </a:lnTo>
                    <a:lnTo>
                      <a:pt x="156" y="310"/>
                    </a:lnTo>
                    <a:lnTo>
                      <a:pt x="205" y="352"/>
                    </a:lnTo>
                    <a:lnTo>
                      <a:pt x="156" y="308"/>
                    </a:lnTo>
                    <a:lnTo>
                      <a:pt x="144" y="283"/>
                    </a:lnTo>
                    <a:lnTo>
                      <a:pt x="157" y="290"/>
                    </a:lnTo>
                    <a:lnTo>
                      <a:pt x="148" y="270"/>
                    </a:lnTo>
                    <a:lnTo>
                      <a:pt x="161" y="283"/>
                    </a:lnTo>
                    <a:lnTo>
                      <a:pt x="152" y="253"/>
                    </a:lnTo>
                    <a:lnTo>
                      <a:pt x="162" y="268"/>
                    </a:lnTo>
                    <a:lnTo>
                      <a:pt x="208" y="333"/>
                    </a:lnTo>
                    <a:lnTo>
                      <a:pt x="161" y="268"/>
                    </a:lnTo>
                    <a:lnTo>
                      <a:pt x="150" y="229"/>
                    </a:lnTo>
                    <a:lnTo>
                      <a:pt x="162" y="238"/>
                    </a:lnTo>
                    <a:lnTo>
                      <a:pt x="236" y="275"/>
                    </a:lnTo>
                    <a:lnTo>
                      <a:pt x="162" y="236"/>
                    </a:lnTo>
                    <a:lnTo>
                      <a:pt x="153" y="202"/>
                    </a:lnTo>
                    <a:lnTo>
                      <a:pt x="164" y="207"/>
                    </a:lnTo>
                    <a:lnTo>
                      <a:pt x="156" y="189"/>
                    </a:lnTo>
                    <a:lnTo>
                      <a:pt x="167" y="196"/>
                    </a:lnTo>
                    <a:lnTo>
                      <a:pt x="200" y="288"/>
                    </a:lnTo>
                    <a:lnTo>
                      <a:pt x="164" y="188"/>
                    </a:lnTo>
                    <a:lnTo>
                      <a:pt x="164" y="163"/>
                    </a:lnTo>
                    <a:lnTo>
                      <a:pt x="175" y="173"/>
                    </a:lnTo>
                    <a:lnTo>
                      <a:pt x="197" y="226"/>
                    </a:lnTo>
                    <a:lnTo>
                      <a:pt x="170" y="158"/>
                    </a:lnTo>
                    <a:lnTo>
                      <a:pt x="167" y="137"/>
                    </a:lnTo>
                    <a:lnTo>
                      <a:pt x="175" y="147"/>
                    </a:lnTo>
                    <a:lnTo>
                      <a:pt x="201" y="189"/>
                    </a:lnTo>
                    <a:lnTo>
                      <a:pt x="265" y="213"/>
                    </a:lnTo>
                    <a:lnTo>
                      <a:pt x="200" y="186"/>
                    </a:lnTo>
                    <a:lnTo>
                      <a:pt x="176" y="140"/>
                    </a:lnTo>
                    <a:lnTo>
                      <a:pt x="173" y="112"/>
                    </a:lnTo>
                    <a:lnTo>
                      <a:pt x="184" y="126"/>
                    </a:lnTo>
                    <a:lnTo>
                      <a:pt x="178" y="98"/>
                    </a:lnTo>
                    <a:lnTo>
                      <a:pt x="220" y="169"/>
                    </a:lnTo>
                    <a:lnTo>
                      <a:pt x="181" y="95"/>
                    </a:lnTo>
                    <a:lnTo>
                      <a:pt x="176" y="75"/>
                    </a:lnTo>
                    <a:lnTo>
                      <a:pt x="190" y="90"/>
                    </a:lnTo>
                    <a:lnTo>
                      <a:pt x="187" y="58"/>
                    </a:lnTo>
                    <a:lnTo>
                      <a:pt x="204" y="74"/>
                    </a:lnTo>
                    <a:lnTo>
                      <a:pt x="261" y="129"/>
                    </a:lnTo>
                    <a:lnTo>
                      <a:pt x="204" y="72"/>
                    </a:lnTo>
                    <a:lnTo>
                      <a:pt x="197" y="40"/>
                    </a:lnTo>
                    <a:lnTo>
                      <a:pt x="205" y="48"/>
                    </a:lnTo>
                    <a:lnTo>
                      <a:pt x="200" y="25"/>
                    </a:lnTo>
                    <a:lnTo>
                      <a:pt x="209" y="32"/>
                    </a:lnTo>
                    <a:lnTo>
                      <a:pt x="211" y="13"/>
                    </a:lnTo>
                    <a:lnTo>
                      <a:pt x="209" y="4"/>
                    </a:lnTo>
                    <a:lnTo>
                      <a:pt x="205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114" name="Freeform 90"/>
              <p:cNvSpPr>
                <a:spLocks/>
              </p:cNvSpPr>
              <p:nvPr/>
            </p:nvSpPr>
            <p:spPr bwMode="ltGray">
              <a:xfrm>
                <a:off x="5200" y="3441"/>
                <a:ext cx="112" cy="329"/>
              </a:xfrm>
              <a:custGeom>
                <a:avLst/>
                <a:gdLst/>
                <a:ahLst/>
                <a:cxnLst>
                  <a:cxn ang="0">
                    <a:pos x="2" y="52"/>
                  </a:cxn>
                  <a:cxn ang="0">
                    <a:pos x="25" y="0"/>
                  </a:cxn>
                  <a:cxn ang="0">
                    <a:pos x="40" y="1"/>
                  </a:cxn>
                  <a:cxn ang="0">
                    <a:pos x="53" y="4"/>
                  </a:cxn>
                  <a:cxn ang="0">
                    <a:pos x="62" y="18"/>
                  </a:cxn>
                  <a:cxn ang="0">
                    <a:pos x="87" y="60"/>
                  </a:cxn>
                  <a:cxn ang="0">
                    <a:pos x="96" y="79"/>
                  </a:cxn>
                  <a:cxn ang="0">
                    <a:pos x="102" y="98"/>
                  </a:cxn>
                  <a:cxn ang="0">
                    <a:pos x="108" y="154"/>
                  </a:cxn>
                  <a:cxn ang="0">
                    <a:pos x="111" y="170"/>
                  </a:cxn>
                  <a:cxn ang="0">
                    <a:pos x="108" y="192"/>
                  </a:cxn>
                  <a:cxn ang="0">
                    <a:pos x="104" y="215"/>
                  </a:cxn>
                  <a:cxn ang="0">
                    <a:pos x="94" y="250"/>
                  </a:cxn>
                  <a:cxn ang="0">
                    <a:pos x="86" y="272"/>
                  </a:cxn>
                  <a:cxn ang="0">
                    <a:pos x="73" y="297"/>
                  </a:cxn>
                  <a:cxn ang="0">
                    <a:pos x="48" y="328"/>
                  </a:cxn>
                  <a:cxn ang="0">
                    <a:pos x="61" y="290"/>
                  </a:cxn>
                  <a:cxn ang="0">
                    <a:pos x="72" y="254"/>
                  </a:cxn>
                  <a:cxn ang="0">
                    <a:pos x="77" y="222"/>
                  </a:cxn>
                  <a:cxn ang="0">
                    <a:pos x="75" y="192"/>
                  </a:cxn>
                  <a:cxn ang="0">
                    <a:pos x="73" y="170"/>
                  </a:cxn>
                  <a:cxn ang="0">
                    <a:pos x="77" y="144"/>
                  </a:cxn>
                  <a:cxn ang="0">
                    <a:pos x="80" y="122"/>
                  </a:cxn>
                  <a:cxn ang="0">
                    <a:pos x="69" y="79"/>
                  </a:cxn>
                  <a:cxn ang="0">
                    <a:pos x="67" y="56"/>
                  </a:cxn>
                  <a:cxn ang="0">
                    <a:pos x="58" y="37"/>
                  </a:cxn>
                  <a:cxn ang="0">
                    <a:pos x="40" y="14"/>
                  </a:cxn>
                  <a:cxn ang="0">
                    <a:pos x="31" y="32"/>
                  </a:cxn>
                  <a:cxn ang="0">
                    <a:pos x="0" y="62"/>
                  </a:cxn>
                  <a:cxn ang="0">
                    <a:pos x="2" y="52"/>
                  </a:cxn>
                </a:cxnLst>
                <a:rect l="0" t="0" r="r" b="b"/>
                <a:pathLst>
                  <a:path w="112" h="329">
                    <a:moveTo>
                      <a:pt x="2" y="52"/>
                    </a:moveTo>
                    <a:lnTo>
                      <a:pt x="25" y="0"/>
                    </a:lnTo>
                    <a:lnTo>
                      <a:pt x="40" y="1"/>
                    </a:lnTo>
                    <a:lnTo>
                      <a:pt x="53" y="4"/>
                    </a:lnTo>
                    <a:lnTo>
                      <a:pt x="62" y="18"/>
                    </a:lnTo>
                    <a:lnTo>
                      <a:pt x="87" y="60"/>
                    </a:lnTo>
                    <a:lnTo>
                      <a:pt x="96" y="79"/>
                    </a:lnTo>
                    <a:lnTo>
                      <a:pt x="102" y="98"/>
                    </a:lnTo>
                    <a:lnTo>
                      <a:pt x="108" y="154"/>
                    </a:lnTo>
                    <a:lnTo>
                      <a:pt x="111" y="170"/>
                    </a:lnTo>
                    <a:lnTo>
                      <a:pt x="108" y="192"/>
                    </a:lnTo>
                    <a:lnTo>
                      <a:pt x="104" y="215"/>
                    </a:lnTo>
                    <a:lnTo>
                      <a:pt x="94" y="250"/>
                    </a:lnTo>
                    <a:lnTo>
                      <a:pt x="86" y="272"/>
                    </a:lnTo>
                    <a:lnTo>
                      <a:pt x="73" y="297"/>
                    </a:lnTo>
                    <a:lnTo>
                      <a:pt x="48" y="328"/>
                    </a:lnTo>
                    <a:lnTo>
                      <a:pt x="61" y="290"/>
                    </a:lnTo>
                    <a:lnTo>
                      <a:pt x="72" y="254"/>
                    </a:lnTo>
                    <a:lnTo>
                      <a:pt x="77" y="222"/>
                    </a:lnTo>
                    <a:lnTo>
                      <a:pt x="75" y="192"/>
                    </a:lnTo>
                    <a:lnTo>
                      <a:pt x="73" y="170"/>
                    </a:lnTo>
                    <a:lnTo>
                      <a:pt x="77" y="144"/>
                    </a:lnTo>
                    <a:lnTo>
                      <a:pt x="80" y="122"/>
                    </a:lnTo>
                    <a:lnTo>
                      <a:pt x="69" y="79"/>
                    </a:lnTo>
                    <a:lnTo>
                      <a:pt x="67" y="56"/>
                    </a:lnTo>
                    <a:lnTo>
                      <a:pt x="58" y="37"/>
                    </a:lnTo>
                    <a:lnTo>
                      <a:pt x="40" y="14"/>
                    </a:lnTo>
                    <a:lnTo>
                      <a:pt x="31" y="32"/>
                    </a:lnTo>
                    <a:lnTo>
                      <a:pt x="0" y="62"/>
                    </a:lnTo>
                    <a:lnTo>
                      <a:pt x="2" y="52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115" name="Freeform 91"/>
              <p:cNvSpPr>
                <a:spLocks/>
              </p:cNvSpPr>
              <p:nvPr/>
            </p:nvSpPr>
            <p:spPr bwMode="ltGray">
              <a:xfrm>
                <a:off x="5316" y="3988"/>
                <a:ext cx="46" cy="336"/>
              </a:xfrm>
              <a:custGeom>
                <a:avLst/>
                <a:gdLst/>
                <a:ahLst/>
                <a:cxnLst>
                  <a:cxn ang="0">
                    <a:pos x="35" y="0"/>
                  </a:cxn>
                  <a:cxn ang="0">
                    <a:pos x="32" y="6"/>
                  </a:cxn>
                  <a:cxn ang="0">
                    <a:pos x="18" y="66"/>
                  </a:cxn>
                  <a:cxn ang="0">
                    <a:pos x="9" y="122"/>
                  </a:cxn>
                  <a:cxn ang="0">
                    <a:pos x="0" y="192"/>
                  </a:cxn>
                  <a:cxn ang="0">
                    <a:pos x="0" y="268"/>
                  </a:cxn>
                  <a:cxn ang="0">
                    <a:pos x="4" y="335"/>
                  </a:cxn>
                  <a:cxn ang="0">
                    <a:pos x="9" y="335"/>
                  </a:cxn>
                  <a:cxn ang="0">
                    <a:pos x="4" y="268"/>
                  </a:cxn>
                  <a:cxn ang="0">
                    <a:pos x="4" y="212"/>
                  </a:cxn>
                  <a:cxn ang="0">
                    <a:pos x="13" y="151"/>
                  </a:cxn>
                  <a:cxn ang="0">
                    <a:pos x="26" y="91"/>
                  </a:cxn>
                  <a:cxn ang="0">
                    <a:pos x="45" y="14"/>
                  </a:cxn>
                  <a:cxn ang="0">
                    <a:pos x="35" y="0"/>
                  </a:cxn>
                </a:cxnLst>
                <a:rect l="0" t="0" r="r" b="b"/>
                <a:pathLst>
                  <a:path w="46" h="336">
                    <a:moveTo>
                      <a:pt x="35" y="0"/>
                    </a:moveTo>
                    <a:lnTo>
                      <a:pt x="32" y="6"/>
                    </a:lnTo>
                    <a:lnTo>
                      <a:pt x="18" y="66"/>
                    </a:lnTo>
                    <a:lnTo>
                      <a:pt x="9" y="122"/>
                    </a:lnTo>
                    <a:lnTo>
                      <a:pt x="0" y="192"/>
                    </a:lnTo>
                    <a:lnTo>
                      <a:pt x="0" y="268"/>
                    </a:lnTo>
                    <a:lnTo>
                      <a:pt x="4" y="335"/>
                    </a:lnTo>
                    <a:lnTo>
                      <a:pt x="9" y="335"/>
                    </a:lnTo>
                    <a:lnTo>
                      <a:pt x="4" y="268"/>
                    </a:lnTo>
                    <a:lnTo>
                      <a:pt x="4" y="212"/>
                    </a:lnTo>
                    <a:lnTo>
                      <a:pt x="13" y="151"/>
                    </a:lnTo>
                    <a:lnTo>
                      <a:pt x="26" y="91"/>
                    </a:lnTo>
                    <a:lnTo>
                      <a:pt x="45" y="14"/>
                    </a:lnTo>
                    <a:lnTo>
                      <a:pt x="35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116" name="Freeform 92"/>
              <p:cNvSpPr>
                <a:spLocks/>
              </p:cNvSpPr>
              <p:nvPr/>
            </p:nvSpPr>
            <p:spPr bwMode="ltGray">
              <a:xfrm>
                <a:off x="5690" y="3903"/>
                <a:ext cx="41" cy="203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16" y="14"/>
                  </a:cxn>
                  <a:cxn ang="0">
                    <a:pos x="23" y="39"/>
                  </a:cxn>
                  <a:cxn ang="0">
                    <a:pos x="31" y="73"/>
                  </a:cxn>
                  <a:cxn ang="0">
                    <a:pos x="40" y="116"/>
                  </a:cxn>
                  <a:cxn ang="0">
                    <a:pos x="40" y="161"/>
                  </a:cxn>
                  <a:cxn ang="0">
                    <a:pos x="35" y="202"/>
                  </a:cxn>
                  <a:cxn ang="0">
                    <a:pos x="31" y="202"/>
                  </a:cxn>
                  <a:cxn ang="0">
                    <a:pos x="35" y="161"/>
                  </a:cxn>
                  <a:cxn ang="0">
                    <a:pos x="35" y="128"/>
                  </a:cxn>
                  <a:cxn ang="0">
                    <a:pos x="27" y="91"/>
                  </a:cxn>
                  <a:cxn ang="0">
                    <a:pos x="16" y="55"/>
                  </a:cxn>
                  <a:cxn ang="0">
                    <a:pos x="0" y="9"/>
                  </a:cxn>
                  <a:cxn ang="0">
                    <a:pos x="8" y="0"/>
                  </a:cxn>
                </a:cxnLst>
                <a:rect l="0" t="0" r="r" b="b"/>
                <a:pathLst>
                  <a:path w="41" h="203">
                    <a:moveTo>
                      <a:pt x="8" y="0"/>
                    </a:moveTo>
                    <a:lnTo>
                      <a:pt x="16" y="14"/>
                    </a:lnTo>
                    <a:lnTo>
                      <a:pt x="23" y="39"/>
                    </a:lnTo>
                    <a:lnTo>
                      <a:pt x="31" y="73"/>
                    </a:lnTo>
                    <a:lnTo>
                      <a:pt x="40" y="116"/>
                    </a:lnTo>
                    <a:lnTo>
                      <a:pt x="40" y="161"/>
                    </a:lnTo>
                    <a:lnTo>
                      <a:pt x="35" y="202"/>
                    </a:lnTo>
                    <a:lnTo>
                      <a:pt x="31" y="202"/>
                    </a:lnTo>
                    <a:lnTo>
                      <a:pt x="35" y="161"/>
                    </a:lnTo>
                    <a:lnTo>
                      <a:pt x="35" y="128"/>
                    </a:lnTo>
                    <a:lnTo>
                      <a:pt x="27" y="91"/>
                    </a:lnTo>
                    <a:lnTo>
                      <a:pt x="16" y="55"/>
                    </a:lnTo>
                    <a:lnTo>
                      <a:pt x="0" y="9"/>
                    </a:lnTo>
                    <a:lnTo>
                      <a:pt x="8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117" name="Freeform 93"/>
              <p:cNvSpPr>
                <a:spLocks/>
              </p:cNvSpPr>
              <p:nvPr/>
            </p:nvSpPr>
            <p:spPr bwMode="ltGray">
              <a:xfrm>
                <a:off x="5485" y="3795"/>
                <a:ext cx="71" cy="202"/>
              </a:xfrm>
              <a:custGeom>
                <a:avLst/>
                <a:gdLst/>
                <a:ahLst/>
                <a:cxnLst>
                  <a:cxn ang="0">
                    <a:pos x="68" y="31"/>
                  </a:cxn>
                  <a:cxn ang="0">
                    <a:pos x="53" y="0"/>
                  </a:cxn>
                  <a:cxn ang="0">
                    <a:pos x="44" y="0"/>
                  </a:cxn>
                  <a:cxn ang="0">
                    <a:pos x="36" y="2"/>
                  </a:cxn>
                  <a:cxn ang="0">
                    <a:pos x="30" y="10"/>
                  </a:cxn>
                  <a:cxn ang="0">
                    <a:pos x="14" y="37"/>
                  </a:cxn>
                  <a:cxn ang="0">
                    <a:pos x="8" y="48"/>
                  </a:cxn>
                  <a:cxn ang="0">
                    <a:pos x="5" y="60"/>
                  </a:cxn>
                  <a:cxn ang="0">
                    <a:pos x="0" y="94"/>
                  </a:cxn>
                  <a:cxn ang="0">
                    <a:pos x="0" y="104"/>
                  </a:cxn>
                  <a:cxn ang="0">
                    <a:pos x="0" y="117"/>
                  </a:cxn>
                  <a:cxn ang="0">
                    <a:pos x="4" y="131"/>
                  </a:cxn>
                  <a:cxn ang="0">
                    <a:pos x="9" y="153"/>
                  </a:cxn>
                  <a:cxn ang="0">
                    <a:pos x="15" y="167"/>
                  </a:cxn>
                  <a:cxn ang="0">
                    <a:pos x="23" y="182"/>
                  </a:cxn>
                  <a:cxn ang="0">
                    <a:pos x="39" y="201"/>
                  </a:cxn>
                  <a:cxn ang="0">
                    <a:pos x="31" y="177"/>
                  </a:cxn>
                  <a:cxn ang="0">
                    <a:pos x="24" y="156"/>
                  </a:cxn>
                  <a:cxn ang="0">
                    <a:pos x="21" y="136"/>
                  </a:cxn>
                  <a:cxn ang="0">
                    <a:pos x="22" y="117"/>
                  </a:cxn>
                  <a:cxn ang="0">
                    <a:pos x="23" y="104"/>
                  </a:cxn>
                  <a:cxn ang="0">
                    <a:pos x="21" y="88"/>
                  </a:cxn>
                  <a:cxn ang="0">
                    <a:pos x="19" y="74"/>
                  </a:cxn>
                  <a:cxn ang="0">
                    <a:pos x="25" y="48"/>
                  </a:cxn>
                  <a:cxn ang="0">
                    <a:pos x="27" y="34"/>
                  </a:cxn>
                  <a:cxn ang="0">
                    <a:pos x="32" y="23"/>
                  </a:cxn>
                  <a:cxn ang="0">
                    <a:pos x="44" y="8"/>
                  </a:cxn>
                  <a:cxn ang="0">
                    <a:pos x="50" y="19"/>
                  </a:cxn>
                  <a:cxn ang="0">
                    <a:pos x="70" y="37"/>
                  </a:cxn>
                  <a:cxn ang="0">
                    <a:pos x="68" y="31"/>
                  </a:cxn>
                </a:cxnLst>
                <a:rect l="0" t="0" r="r" b="b"/>
                <a:pathLst>
                  <a:path w="71" h="202">
                    <a:moveTo>
                      <a:pt x="68" y="31"/>
                    </a:moveTo>
                    <a:lnTo>
                      <a:pt x="53" y="0"/>
                    </a:lnTo>
                    <a:lnTo>
                      <a:pt x="44" y="0"/>
                    </a:lnTo>
                    <a:lnTo>
                      <a:pt x="36" y="2"/>
                    </a:lnTo>
                    <a:lnTo>
                      <a:pt x="30" y="10"/>
                    </a:lnTo>
                    <a:lnTo>
                      <a:pt x="14" y="37"/>
                    </a:lnTo>
                    <a:lnTo>
                      <a:pt x="8" y="48"/>
                    </a:lnTo>
                    <a:lnTo>
                      <a:pt x="5" y="60"/>
                    </a:lnTo>
                    <a:lnTo>
                      <a:pt x="0" y="94"/>
                    </a:lnTo>
                    <a:lnTo>
                      <a:pt x="0" y="104"/>
                    </a:lnTo>
                    <a:lnTo>
                      <a:pt x="0" y="117"/>
                    </a:lnTo>
                    <a:lnTo>
                      <a:pt x="4" y="131"/>
                    </a:lnTo>
                    <a:lnTo>
                      <a:pt x="9" y="153"/>
                    </a:lnTo>
                    <a:lnTo>
                      <a:pt x="15" y="167"/>
                    </a:lnTo>
                    <a:lnTo>
                      <a:pt x="23" y="182"/>
                    </a:lnTo>
                    <a:lnTo>
                      <a:pt x="39" y="201"/>
                    </a:lnTo>
                    <a:lnTo>
                      <a:pt x="31" y="177"/>
                    </a:lnTo>
                    <a:lnTo>
                      <a:pt x="24" y="156"/>
                    </a:lnTo>
                    <a:lnTo>
                      <a:pt x="21" y="136"/>
                    </a:lnTo>
                    <a:lnTo>
                      <a:pt x="22" y="117"/>
                    </a:lnTo>
                    <a:lnTo>
                      <a:pt x="23" y="104"/>
                    </a:lnTo>
                    <a:lnTo>
                      <a:pt x="21" y="88"/>
                    </a:lnTo>
                    <a:lnTo>
                      <a:pt x="19" y="74"/>
                    </a:lnTo>
                    <a:lnTo>
                      <a:pt x="25" y="48"/>
                    </a:lnTo>
                    <a:lnTo>
                      <a:pt x="27" y="34"/>
                    </a:lnTo>
                    <a:lnTo>
                      <a:pt x="32" y="23"/>
                    </a:lnTo>
                    <a:lnTo>
                      <a:pt x="44" y="8"/>
                    </a:lnTo>
                    <a:lnTo>
                      <a:pt x="50" y="19"/>
                    </a:lnTo>
                    <a:lnTo>
                      <a:pt x="70" y="37"/>
                    </a:lnTo>
                    <a:lnTo>
                      <a:pt x="68" y="31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118" name="Freeform 94"/>
              <p:cNvSpPr>
                <a:spLocks/>
              </p:cNvSpPr>
              <p:nvPr/>
            </p:nvSpPr>
            <p:spPr bwMode="ltGray">
              <a:xfrm>
                <a:off x="5603" y="3616"/>
                <a:ext cx="172" cy="364"/>
              </a:xfrm>
              <a:custGeom>
                <a:avLst/>
                <a:gdLst/>
                <a:ahLst/>
                <a:cxnLst>
                  <a:cxn ang="0">
                    <a:pos x="56" y="4"/>
                  </a:cxn>
                  <a:cxn ang="0">
                    <a:pos x="60" y="15"/>
                  </a:cxn>
                  <a:cxn ang="0">
                    <a:pos x="98" y="13"/>
                  </a:cxn>
                  <a:cxn ang="0">
                    <a:pos x="83" y="18"/>
                  </a:cxn>
                  <a:cxn ang="0">
                    <a:pos x="67" y="24"/>
                  </a:cxn>
                  <a:cxn ang="0">
                    <a:pos x="103" y="33"/>
                  </a:cxn>
                  <a:cxn ang="0">
                    <a:pos x="75" y="37"/>
                  </a:cxn>
                  <a:cxn ang="0">
                    <a:pos x="72" y="47"/>
                  </a:cxn>
                  <a:cxn ang="0">
                    <a:pos x="153" y="98"/>
                  </a:cxn>
                  <a:cxn ang="0">
                    <a:pos x="79" y="61"/>
                  </a:cxn>
                  <a:cxn ang="0">
                    <a:pos x="95" y="83"/>
                  </a:cxn>
                  <a:cxn ang="0">
                    <a:pos x="84" y="84"/>
                  </a:cxn>
                  <a:cxn ang="0">
                    <a:pos x="98" y="113"/>
                  </a:cxn>
                  <a:cxn ang="0">
                    <a:pos x="128" y="144"/>
                  </a:cxn>
                  <a:cxn ang="0">
                    <a:pos x="95" y="121"/>
                  </a:cxn>
                  <a:cxn ang="0">
                    <a:pos x="123" y="167"/>
                  </a:cxn>
                  <a:cxn ang="0">
                    <a:pos x="97" y="137"/>
                  </a:cxn>
                  <a:cxn ang="0">
                    <a:pos x="91" y="137"/>
                  </a:cxn>
                  <a:cxn ang="0">
                    <a:pos x="100" y="164"/>
                  </a:cxn>
                  <a:cxn ang="0">
                    <a:pos x="92" y="164"/>
                  </a:cxn>
                  <a:cxn ang="0">
                    <a:pos x="109" y="195"/>
                  </a:cxn>
                  <a:cxn ang="0">
                    <a:pos x="99" y="187"/>
                  </a:cxn>
                  <a:cxn ang="0">
                    <a:pos x="107" y="217"/>
                  </a:cxn>
                  <a:cxn ang="0">
                    <a:pos x="100" y="207"/>
                  </a:cxn>
                  <a:cxn ang="0">
                    <a:pos x="93" y="204"/>
                  </a:cxn>
                  <a:cxn ang="0">
                    <a:pos x="98" y="226"/>
                  </a:cxn>
                  <a:cxn ang="0">
                    <a:pos x="114" y="265"/>
                  </a:cxn>
                  <a:cxn ang="0">
                    <a:pos x="93" y="235"/>
                  </a:cxn>
                  <a:cxn ang="0">
                    <a:pos x="88" y="230"/>
                  </a:cxn>
                  <a:cxn ang="0">
                    <a:pos x="90" y="263"/>
                  </a:cxn>
                  <a:cxn ang="0">
                    <a:pos x="83" y="279"/>
                  </a:cxn>
                  <a:cxn ang="0">
                    <a:pos x="80" y="260"/>
                  </a:cxn>
                  <a:cxn ang="0">
                    <a:pos x="19" y="311"/>
                  </a:cxn>
                  <a:cxn ang="0">
                    <a:pos x="75" y="238"/>
                  </a:cxn>
                  <a:cxn ang="0">
                    <a:pos x="64" y="254"/>
                  </a:cxn>
                  <a:cxn ang="0">
                    <a:pos x="80" y="214"/>
                  </a:cxn>
                  <a:cxn ang="0">
                    <a:pos x="12" y="245"/>
                  </a:cxn>
                  <a:cxn ang="0">
                    <a:pos x="80" y="200"/>
                  </a:cxn>
                  <a:cxn ang="0">
                    <a:pos x="71" y="190"/>
                  </a:cxn>
                  <a:cxn ang="0">
                    <a:pos x="77" y="174"/>
                  </a:cxn>
                  <a:cxn ang="0">
                    <a:pos x="67" y="174"/>
                  </a:cxn>
                  <a:cxn ang="0">
                    <a:pos x="37" y="205"/>
                  </a:cxn>
                  <a:cxn ang="0">
                    <a:pos x="66" y="146"/>
                  </a:cxn>
                  <a:cxn ang="0">
                    <a:pos x="71" y="125"/>
                  </a:cxn>
                  <a:cxn ang="0">
                    <a:pos x="64" y="121"/>
                  </a:cxn>
                  <a:cxn ang="0">
                    <a:pos x="65" y="100"/>
                  </a:cxn>
                  <a:cxn ang="0">
                    <a:pos x="61" y="97"/>
                  </a:cxn>
                  <a:cxn ang="0">
                    <a:pos x="40" y="116"/>
                  </a:cxn>
                  <a:cxn ang="0">
                    <a:pos x="57" y="87"/>
                  </a:cxn>
                  <a:cxn ang="0">
                    <a:pos x="56" y="60"/>
                  </a:cxn>
                  <a:cxn ang="0">
                    <a:pos x="57" y="46"/>
                  </a:cxn>
                  <a:cxn ang="0">
                    <a:pos x="39" y="45"/>
                  </a:cxn>
                  <a:cxn ang="0">
                    <a:pos x="44" y="24"/>
                  </a:cxn>
                  <a:cxn ang="0">
                    <a:pos x="36" y="19"/>
                  </a:cxn>
                  <a:cxn ang="0">
                    <a:pos x="38" y="0"/>
                  </a:cxn>
                </a:cxnLst>
                <a:rect l="0" t="0" r="r" b="b"/>
                <a:pathLst>
                  <a:path w="172" h="364">
                    <a:moveTo>
                      <a:pt x="38" y="0"/>
                    </a:moveTo>
                    <a:lnTo>
                      <a:pt x="45" y="0"/>
                    </a:lnTo>
                    <a:lnTo>
                      <a:pt x="56" y="4"/>
                    </a:lnTo>
                    <a:lnTo>
                      <a:pt x="48" y="5"/>
                    </a:lnTo>
                    <a:lnTo>
                      <a:pt x="54" y="10"/>
                    </a:lnTo>
                    <a:lnTo>
                      <a:pt x="60" y="15"/>
                    </a:lnTo>
                    <a:lnTo>
                      <a:pt x="69" y="17"/>
                    </a:lnTo>
                    <a:lnTo>
                      <a:pt x="83" y="16"/>
                    </a:lnTo>
                    <a:lnTo>
                      <a:pt x="98" y="13"/>
                    </a:lnTo>
                    <a:lnTo>
                      <a:pt x="137" y="16"/>
                    </a:lnTo>
                    <a:lnTo>
                      <a:pt x="99" y="13"/>
                    </a:lnTo>
                    <a:lnTo>
                      <a:pt x="83" y="18"/>
                    </a:lnTo>
                    <a:lnTo>
                      <a:pt x="69" y="17"/>
                    </a:lnTo>
                    <a:lnTo>
                      <a:pt x="60" y="20"/>
                    </a:lnTo>
                    <a:lnTo>
                      <a:pt x="67" y="24"/>
                    </a:lnTo>
                    <a:lnTo>
                      <a:pt x="62" y="27"/>
                    </a:lnTo>
                    <a:lnTo>
                      <a:pt x="75" y="35"/>
                    </a:lnTo>
                    <a:lnTo>
                      <a:pt x="103" y="33"/>
                    </a:lnTo>
                    <a:lnTo>
                      <a:pt x="139" y="62"/>
                    </a:lnTo>
                    <a:lnTo>
                      <a:pt x="103" y="35"/>
                    </a:lnTo>
                    <a:lnTo>
                      <a:pt x="75" y="37"/>
                    </a:lnTo>
                    <a:lnTo>
                      <a:pt x="67" y="37"/>
                    </a:lnTo>
                    <a:lnTo>
                      <a:pt x="82" y="47"/>
                    </a:lnTo>
                    <a:lnTo>
                      <a:pt x="72" y="47"/>
                    </a:lnTo>
                    <a:lnTo>
                      <a:pt x="88" y="59"/>
                    </a:lnTo>
                    <a:lnTo>
                      <a:pt x="118" y="73"/>
                    </a:lnTo>
                    <a:lnTo>
                      <a:pt x="153" y="98"/>
                    </a:lnTo>
                    <a:lnTo>
                      <a:pt x="118" y="75"/>
                    </a:lnTo>
                    <a:lnTo>
                      <a:pt x="87" y="60"/>
                    </a:lnTo>
                    <a:lnTo>
                      <a:pt x="79" y="61"/>
                    </a:lnTo>
                    <a:lnTo>
                      <a:pt x="92" y="69"/>
                    </a:lnTo>
                    <a:lnTo>
                      <a:pt x="83" y="72"/>
                    </a:lnTo>
                    <a:lnTo>
                      <a:pt x="95" y="83"/>
                    </a:lnTo>
                    <a:lnTo>
                      <a:pt x="167" y="170"/>
                    </a:lnTo>
                    <a:lnTo>
                      <a:pt x="95" y="84"/>
                    </a:lnTo>
                    <a:lnTo>
                      <a:pt x="84" y="84"/>
                    </a:lnTo>
                    <a:lnTo>
                      <a:pt x="95" y="97"/>
                    </a:lnTo>
                    <a:lnTo>
                      <a:pt x="87" y="97"/>
                    </a:lnTo>
                    <a:lnTo>
                      <a:pt x="98" y="113"/>
                    </a:lnTo>
                    <a:lnTo>
                      <a:pt x="128" y="144"/>
                    </a:lnTo>
                    <a:lnTo>
                      <a:pt x="159" y="186"/>
                    </a:lnTo>
                    <a:lnTo>
                      <a:pt x="128" y="144"/>
                    </a:lnTo>
                    <a:lnTo>
                      <a:pt x="97" y="114"/>
                    </a:lnTo>
                    <a:lnTo>
                      <a:pt x="87" y="111"/>
                    </a:lnTo>
                    <a:lnTo>
                      <a:pt x="95" y="121"/>
                    </a:lnTo>
                    <a:lnTo>
                      <a:pt x="88" y="119"/>
                    </a:lnTo>
                    <a:lnTo>
                      <a:pt x="98" y="136"/>
                    </a:lnTo>
                    <a:lnTo>
                      <a:pt x="123" y="167"/>
                    </a:lnTo>
                    <a:lnTo>
                      <a:pt x="171" y="209"/>
                    </a:lnTo>
                    <a:lnTo>
                      <a:pt x="123" y="168"/>
                    </a:lnTo>
                    <a:lnTo>
                      <a:pt x="97" y="137"/>
                    </a:lnTo>
                    <a:lnTo>
                      <a:pt x="93" y="137"/>
                    </a:lnTo>
                    <a:lnTo>
                      <a:pt x="138" y="230"/>
                    </a:lnTo>
                    <a:lnTo>
                      <a:pt x="91" y="137"/>
                    </a:lnTo>
                    <a:lnTo>
                      <a:pt x="97" y="149"/>
                    </a:lnTo>
                    <a:lnTo>
                      <a:pt x="91" y="145"/>
                    </a:lnTo>
                    <a:lnTo>
                      <a:pt x="100" y="164"/>
                    </a:lnTo>
                    <a:lnTo>
                      <a:pt x="132" y="207"/>
                    </a:lnTo>
                    <a:lnTo>
                      <a:pt x="100" y="167"/>
                    </a:lnTo>
                    <a:lnTo>
                      <a:pt x="92" y="164"/>
                    </a:lnTo>
                    <a:lnTo>
                      <a:pt x="100" y="176"/>
                    </a:lnTo>
                    <a:lnTo>
                      <a:pt x="137" y="260"/>
                    </a:lnTo>
                    <a:lnTo>
                      <a:pt x="109" y="195"/>
                    </a:lnTo>
                    <a:lnTo>
                      <a:pt x="98" y="176"/>
                    </a:lnTo>
                    <a:lnTo>
                      <a:pt x="92" y="174"/>
                    </a:lnTo>
                    <a:lnTo>
                      <a:pt x="99" y="187"/>
                    </a:lnTo>
                    <a:lnTo>
                      <a:pt x="93" y="186"/>
                    </a:lnTo>
                    <a:lnTo>
                      <a:pt x="103" y="202"/>
                    </a:lnTo>
                    <a:lnTo>
                      <a:pt x="107" y="217"/>
                    </a:lnTo>
                    <a:lnTo>
                      <a:pt x="155" y="265"/>
                    </a:lnTo>
                    <a:lnTo>
                      <a:pt x="106" y="218"/>
                    </a:lnTo>
                    <a:lnTo>
                      <a:pt x="100" y="207"/>
                    </a:lnTo>
                    <a:lnTo>
                      <a:pt x="95" y="204"/>
                    </a:lnTo>
                    <a:lnTo>
                      <a:pt x="106" y="232"/>
                    </a:lnTo>
                    <a:lnTo>
                      <a:pt x="93" y="204"/>
                    </a:lnTo>
                    <a:lnTo>
                      <a:pt x="100" y="218"/>
                    </a:lnTo>
                    <a:lnTo>
                      <a:pt x="92" y="214"/>
                    </a:lnTo>
                    <a:lnTo>
                      <a:pt x="98" y="226"/>
                    </a:lnTo>
                    <a:lnTo>
                      <a:pt x="114" y="265"/>
                    </a:lnTo>
                    <a:lnTo>
                      <a:pt x="130" y="290"/>
                    </a:lnTo>
                    <a:lnTo>
                      <a:pt x="114" y="265"/>
                    </a:lnTo>
                    <a:lnTo>
                      <a:pt x="97" y="228"/>
                    </a:lnTo>
                    <a:lnTo>
                      <a:pt x="91" y="226"/>
                    </a:lnTo>
                    <a:lnTo>
                      <a:pt x="93" y="235"/>
                    </a:lnTo>
                    <a:lnTo>
                      <a:pt x="106" y="260"/>
                    </a:lnTo>
                    <a:lnTo>
                      <a:pt x="92" y="238"/>
                    </a:lnTo>
                    <a:lnTo>
                      <a:pt x="88" y="230"/>
                    </a:lnTo>
                    <a:lnTo>
                      <a:pt x="95" y="251"/>
                    </a:lnTo>
                    <a:lnTo>
                      <a:pt x="87" y="246"/>
                    </a:lnTo>
                    <a:lnTo>
                      <a:pt x="90" y="263"/>
                    </a:lnTo>
                    <a:lnTo>
                      <a:pt x="85" y="255"/>
                    </a:lnTo>
                    <a:lnTo>
                      <a:pt x="82" y="262"/>
                    </a:lnTo>
                    <a:lnTo>
                      <a:pt x="83" y="279"/>
                    </a:lnTo>
                    <a:lnTo>
                      <a:pt x="113" y="363"/>
                    </a:lnTo>
                    <a:lnTo>
                      <a:pt x="80" y="279"/>
                    </a:lnTo>
                    <a:lnTo>
                      <a:pt x="80" y="260"/>
                    </a:lnTo>
                    <a:lnTo>
                      <a:pt x="80" y="250"/>
                    </a:lnTo>
                    <a:lnTo>
                      <a:pt x="74" y="255"/>
                    </a:lnTo>
                    <a:lnTo>
                      <a:pt x="19" y="311"/>
                    </a:lnTo>
                    <a:lnTo>
                      <a:pt x="76" y="251"/>
                    </a:lnTo>
                    <a:lnTo>
                      <a:pt x="80" y="235"/>
                    </a:lnTo>
                    <a:lnTo>
                      <a:pt x="75" y="238"/>
                    </a:lnTo>
                    <a:lnTo>
                      <a:pt x="83" y="219"/>
                    </a:lnTo>
                    <a:lnTo>
                      <a:pt x="76" y="227"/>
                    </a:lnTo>
                    <a:lnTo>
                      <a:pt x="64" y="254"/>
                    </a:lnTo>
                    <a:lnTo>
                      <a:pt x="75" y="225"/>
                    </a:lnTo>
                    <a:lnTo>
                      <a:pt x="80" y="214"/>
                    </a:lnTo>
                    <a:lnTo>
                      <a:pt x="72" y="219"/>
                    </a:lnTo>
                    <a:lnTo>
                      <a:pt x="59" y="234"/>
                    </a:lnTo>
                    <a:lnTo>
                      <a:pt x="12" y="245"/>
                    </a:lnTo>
                    <a:lnTo>
                      <a:pt x="60" y="232"/>
                    </a:lnTo>
                    <a:lnTo>
                      <a:pt x="75" y="214"/>
                    </a:lnTo>
                    <a:lnTo>
                      <a:pt x="80" y="200"/>
                    </a:lnTo>
                    <a:lnTo>
                      <a:pt x="72" y="200"/>
                    </a:lnTo>
                    <a:lnTo>
                      <a:pt x="80" y="187"/>
                    </a:lnTo>
                    <a:lnTo>
                      <a:pt x="71" y="190"/>
                    </a:lnTo>
                    <a:lnTo>
                      <a:pt x="38" y="217"/>
                    </a:lnTo>
                    <a:lnTo>
                      <a:pt x="71" y="190"/>
                    </a:lnTo>
                    <a:lnTo>
                      <a:pt x="77" y="174"/>
                    </a:lnTo>
                    <a:lnTo>
                      <a:pt x="69" y="178"/>
                    </a:lnTo>
                    <a:lnTo>
                      <a:pt x="75" y="166"/>
                    </a:lnTo>
                    <a:lnTo>
                      <a:pt x="67" y="174"/>
                    </a:lnTo>
                    <a:lnTo>
                      <a:pt x="72" y="155"/>
                    </a:lnTo>
                    <a:lnTo>
                      <a:pt x="66" y="165"/>
                    </a:lnTo>
                    <a:lnTo>
                      <a:pt x="37" y="205"/>
                    </a:lnTo>
                    <a:lnTo>
                      <a:pt x="67" y="165"/>
                    </a:lnTo>
                    <a:lnTo>
                      <a:pt x="74" y="141"/>
                    </a:lnTo>
                    <a:lnTo>
                      <a:pt x="66" y="146"/>
                    </a:lnTo>
                    <a:lnTo>
                      <a:pt x="19" y="169"/>
                    </a:lnTo>
                    <a:lnTo>
                      <a:pt x="66" y="145"/>
                    </a:lnTo>
                    <a:lnTo>
                      <a:pt x="71" y="125"/>
                    </a:lnTo>
                    <a:lnTo>
                      <a:pt x="65" y="128"/>
                    </a:lnTo>
                    <a:lnTo>
                      <a:pt x="71" y="116"/>
                    </a:lnTo>
                    <a:lnTo>
                      <a:pt x="64" y="121"/>
                    </a:lnTo>
                    <a:lnTo>
                      <a:pt x="41" y="177"/>
                    </a:lnTo>
                    <a:lnTo>
                      <a:pt x="65" y="116"/>
                    </a:lnTo>
                    <a:lnTo>
                      <a:pt x="65" y="100"/>
                    </a:lnTo>
                    <a:lnTo>
                      <a:pt x="57" y="107"/>
                    </a:lnTo>
                    <a:lnTo>
                      <a:pt x="44" y="139"/>
                    </a:lnTo>
                    <a:lnTo>
                      <a:pt x="61" y="97"/>
                    </a:lnTo>
                    <a:lnTo>
                      <a:pt x="64" y="84"/>
                    </a:lnTo>
                    <a:lnTo>
                      <a:pt x="57" y="90"/>
                    </a:lnTo>
                    <a:lnTo>
                      <a:pt x="40" y="116"/>
                    </a:lnTo>
                    <a:lnTo>
                      <a:pt x="0" y="130"/>
                    </a:lnTo>
                    <a:lnTo>
                      <a:pt x="41" y="114"/>
                    </a:lnTo>
                    <a:lnTo>
                      <a:pt x="57" y="87"/>
                    </a:lnTo>
                    <a:lnTo>
                      <a:pt x="59" y="69"/>
                    </a:lnTo>
                    <a:lnTo>
                      <a:pt x="52" y="77"/>
                    </a:lnTo>
                    <a:lnTo>
                      <a:pt x="56" y="60"/>
                    </a:lnTo>
                    <a:lnTo>
                      <a:pt x="28" y="104"/>
                    </a:lnTo>
                    <a:lnTo>
                      <a:pt x="54" y="59"/>
                    </a:lnTo>
                    <a:lnTo>
                      <a:pt x="57" y="46"/>
                    </a:lnTo>
                    <a:lnTo>
                      <a:pt x="48" y="55"/>
                    </a:lnTo>
                    <a:lnTo>
                      <a:pt x="49" y="36"/>
                    </a:lnTo>
                    <a:lnTo>
                      <a:pt x="39" y="45"/>
                    </a:lnTo>
                    <a:lnTo>
                      <a:pt x="2" y="79"/>
                    </a:lnTo>
                    <a:lnTo>
                      <a:pt x="39" y="44"/>
                    </a:lnTo>
                    <a:lnTo>
                      <a:pt x="44" y="24"/>
                    </a:lnTo>
                    <a:lnTo>
                      <a:pt x="38" y="30"/>
                    </a:lnTo>
                    <a:lnTo>
                      <a:pt x="41" y="15"/>
                    </a:lnTo>
                    <a:lnTo>
                      <a:pt x="36" y="19"/>
                    </a:lnTo>
                    <a:lnTo>
                      <a:pt x="34" y="8"/>
                    </a:lnTo>
                    <a:lnTo>
                      <a:pt x="36" y="3"/>
                    </a:lnTo>
                    <a:lnTo>
                      <a:pt x="38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119" name="Freeform 95"/>
              <p:cNvSpPr>
                <a:spLocks/>
              </p:cNvSpPr>
              <p:nvPr/>
            </p:nvSpPr>
            <p:spPr bwMode="ltGray">
              <a:xfrm>
                <a:off x="5400" y="3995"/>
                <a:ext cx="35" cy="142"/>
              </a:xfrm>
              <a:custGeom>
                <a:avLst/>
                <a:gdLst/>
                <a:ahLst/>
                <a:cxnLst>
                  <a:cxn ang="0">
                    <a:pos x="27" y="0"/>
                  </a:cxn>
                  <a:cxn ang="0">
                    <a:pos x="20" y="10"/>
                  </a:cxn>
                  <a:cxn ang="0">
                    <a:pos x="13" y="28"/>
                  </a:cxn>
                  <a:cxn ang="0">
                    <a:pos x="6" y="51"/>
                  </a:cxn>
                  <a:cxn ang="0">
                    <a:pos x="0" y="80"/>
                  </a:cxn>
                  <a:cxn ang="0">
                    <a:pos x="0" y="112"/>
                  </a:cxn>
                  <a:cxn ang="0">
                    <a:pos x="3" y="141"/>
                  </a:cxn>
                  <a:cxn ang="0">
                    <a:pos x="6" y="141"/>
                  </a:cxn>
                  <a:cxn ang="0">
                    <a:pos x="3" y="112"/>
                  </a:cxn>
                  <a:cxn ang="0">
                    <a:pos x="3" y="89"/>
                  </a:cxn>
                  <a:cxn ang="0">
                    <a:pos x="9" y="64"/>
                  </a:cxn>
                  <a:cxn ang="0">
                    <a:pos x="20" y="38"/>
                  </a:cxn>
                  <a:cxn ang="0">
                    <a:pos x="34" y="6"/>
                  </a:cxn>
                  <a:cxn ang="0">
                    <a:pos x="27" y="0"/>
                  </a:cxn>
                </a:cxnLst>
                <a:rect l="0" t="0" r="r" b="b"/>
                <a:pathLst>
                  <a:path w="35" h="142">
                    <a:moveTo>
                      <a:pt x="27" y="0"/>
                    </a:moveTo>
                    <a:lnTo>
                      <a:pt x="20" y="10"/>
                    </a:lnTo>
                    <a:lnTo>
                      <a:pt x="13" y="28"/>
                    </a:lnTo>
                    <a:lnTo>
                      <a:pt x="6" y="51"/>
                    </a:lnTo>
                    <a:lnTo>
                      <a:pt x="0" y="80"/>
                    </a:lnTo>
                    <a:lnTo>
                      <a:pt x="0" y="112"/>
                    </a:lnTo>
                    <a:lnTo>
                      <a:pt x="3" y="141"/>
                    </a:lnTo>
                    <a:lnTo>
                      <a:pt x="6" y="141"/>
                    </a:lnTo>
                    <a:lnTo>
                      <a:pt x="3" y="112"/>
                    </a:lnTo>
                    <a:lnTo>
                      <a:pt x="3" y="89"/>
                    </a:lnTo>
                    <a:lnTo>
                      <a:pt x="9" y="64"/>
                    </a:lnTo>
                    <a:lnTo>
                      <a:pt x="20" y="38"/>
                    </a:lnTo>
                    <a:lnTo>
                      <a:pt x="34" y="6"/>
                    </a:lnTo>
                    <a:lnTo>
                      <a:pt x="27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120" name="Freeform 96"/>
              <p:cNvSpPr>
                <a:spLocks/>
              </p:cNvSpPr>
              <p:nvPr/>
            </p:nvSpPr>
            <p:spPr bwMode="ltGray">
              <a:xfrm>
                <a:off x="5547" y="3919"/>
                <a:ext cx="59" cy="141"/>
              </a:xfrm>
              <a:custGeom>
                <a:avLst/>
                <a:gdLst/>
                <a:ahLst/>
                <a:cxnLst>
                  <a:cxn ang="0">
                    <a:pos x="1" y="22"/>
                  </a:cxn>
                  <a:cxn ang="0">
                    <a:pos x="13" y="0"/>
                  </a:cxn>
                  <a:cxn ang="0">
                    <a:pos x="21" y="0"/>
                  </a:cxn>
                  <a:cxn ang="0">
                    <a:pos x="27" y="1"/>
                  </a:cxn>
                  <a:cxn ang="0">
                    <a:pos x="33" y="7"/>
                  </a:cxn>
                  <a:cxn ang="0">
                    <a:pos x="46" y="25"/>
                  </a:cxn>
                  <a:cxn ang="0">
                    <a:pos x="50" y="33"/>
                  </a:cxn>
                  <a:cxn ang="0">
                    <a:pos x="53" y="42"/>
                  </a:cxn>
                  <a:cxn ang="0">
                    <a:pos x="57" y="65"/>
                  </a:cxn>
                  <a:cxn ang="0">
                    <a:pos x="58" y="73"/>
                  </a:cxn>
                  <a:cxn ang="0">
                    <a:pos x="57" y="82"/>
                  </a:cxn>
                  <a:cxn ang="0">
                    <a:pos x="54" y="92"/>
                  </a:cxn>
                  <a:cxn ang="0">
                    <a:pos x="49" y="107"/>
                  </a:cxn>
                  <a:cxn ang="0">
                    <a:pos x="44" y="116"/>
                  </a:cxn>
                  <a:cxn ang="0">
                    <a:pos x="38" y="126"/>
                  </a:cxn>
                  <a:cxn ang="0">
                    <a:pos x="25" y="140"/>
                  </a:cxn>
                  <a:cxn ang="0">
                    <a:pos x="32" y="123"/>
                  </a:cxn>
                  <a:cxn ang="0">
                    <a:pos x="37" y="108"/>
                  </a:cxn>
                  <a:cxn ang="0">
                    <a:pos x="40" y="95"/>
                  </a:cxn>
                  <a:cxn ang="0">
                    <a:pos x="39" y="82"/>
                  </a:cxn>
                  <a:cxn ang="0">
                    <a:pos x="38" y="73"/>
                  </a:cxn>
                  <a:cxn ang="0">
                    <a:pos x="40" y="61"/>
                  </a:cxn>
                  <a:cxn ang="0">
                    <a:pos x="42" y="51"/>
                  </a:cxn>
                  <a:cxn ang="0">
                    <a:pos x="36" y="33"/>
                  </a:cxn>
                  <a:cxn ang="0">
                    <a:pos x="35" y="23"/>
                  </a:cxn>
                  <a:cxn ang="0">
                    <a:pos x="30" y="15"/>
                  </a:cxn>
                  <a:cxn ang="0">
                    <a:pos x="21" y="5"/>
                  </a:cxn>
                  <a:cxn ang="0">
                    <a:pos x="16" y="14"/>
                  </a:cxn>
                  <a:cxn ang="0">
                    <a:pos x="0" y="26"/>
                  </a:cxn>
                  <a:cxn ang="0">
                    <a:pos x="1" y="22"/>
                  </a:cxn>
                </a:cxnLst>
                <a:rect l="0" t="0" r="r" b="b"/>
                <a:pathLst>
                  <a:path w="59" h="141">
                    <a:moveTo>
                      <a:pt x="1" y="22"/>
                    </a:moveTo>
                    <a:lnTo>
                      <a:pt x="13" y="0"/>
                    </a:lnTo>
                    <a:lnTo>
                      <a:pt x="21" y="0"/>
                    </a:lnTo>
                    <a:lnTo>
                      <a:pt x="27" y="1"/>
                    </a:lnTo>
                    <a:lnTo>
                      <a:pt x="33" y="7"/>
                    </a:lnTo>
                    <a:lnTo>
                      <a:pt x="46" y="25"/>
                    </a:lnTo>
                    <a:lnTo>
                      <a:pt x="50" y="33"/>
                    </a:lnTo>
                    <a:lnTo>
                      <a:pt x="53" y="42"/>
                    </a:lnTo>
                    <a:lnTo>
                      <a:pt x="57" y="65"/>
                    </a:lnTo>
                    <a:lnTo>
                      <a:pt x="58" y="73"/>
                    </a:lnTo>
                    <a:lnTo>
                      <a:pt x="57" y="82"/>
                    </a:lnTo>
                    <a:lnTo>
                      <a:pt x="54" y="92"/>
                    </a:lnTo>
                    <a:lnTo>
                      <a:pt x="49" y="107"/>
                    </a:lnTo>
                    <a:lnTo>
                      <a:pt x="44" y="116"/>
                    </a:lnTo>
                    <a:lnTo>
                      <a:pt x="38" y="126"/>
                    </a:lnTo>
                    <a:lnTo>
                      <a:pt x="25" y="140"/>
                    </a:lnTo>
                    <a:lnTo>
                      <a:pt x="32" y="123"/>
                    </a:lnTo>
                    <a:lnTo>
                      <a:pt x="37" y="108"/>
                    </a:lnTo>
                    <a:lnTo>
                      <a:pt x="40" y="95"/>
                    </a:lnTo>
                    <a:lnTo>
                      <a:pt x="39" y="82"/>
                    </a:lnTo>
                    <a:lnTo>
                      <a:pt x="38" y="73"/>
                    </a:lnTo>
                    <a:lnTo>
                      <a:pt x="40" y="61"/>
                    </a:lnTo>
                    <a:lnTo>
                      <a:pt x="42" y="51"/>
                    </a:lnTo>
                    <a:lnTo>
                      <a:pt x="36" y="33"/>
                    </a:lnTo>
                    <a:lnTo>
                      <a:pt x="35" y="23"/>
                    </a:lnTo>
                    <a:lnTo>
                      <a:pt x="30" y="15"/>
                    </a:lnTo>
                    <a:lnTo>
                      <a:pt x="21" y="5"/>
                    </a:lnTo>
                    <a:lnTo>
                      <a:pt x="16" y="14"/>
                    </a:lnTo>
                    <a:lnTo>
                      <a:pt x="0" y="26"/>
                    </a:lnTo>
                    <a:lnTo>
                      <a:pt x="1" y="22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121" name="Freeform 97"/>
              <p:cNvSpPr>
                <a:spLocks/>
              </p:cNvSpPr>
              <p:nvPr/>
            </p:nvSpPr>
            <p:spPr bwMode="ltGray">
              <a:xfrm>
                <a:off x="5364" y="3794"/>
                <a:ext cx="144" cy="255"/>
              </a:xfrm>
              <a:custGeom>
                <a:avLst/>
                <a:gdLst/>
                <a:ahLst/>
                <a:cxnLst>
                  <a:cxn ang="0">
                    <a:pos x="96" y="3"/>
                  </a:cxn>
                  <a:cxn ang="0">
                    <a:pos x="92" y="10"/>
                  </a:cxn>
                  <a:cxn ang="0">
                    <a:pos x="60" y="9"/>
                  </a:cxn>
                  <a:cxn ang="0">
                    <a:pos x="73" y="13"/>
                  </a:cxn>
                  <a:cxn ang="0">
                    <a:pos x="86" y="17"/>
                  </a:cxn>
                  <a:cxn ang="0">
                    <a:pos x="56" y="23"/>
                  </a:cxn>
                  <a:cxn ang="0">
                    <a:pos x="79" y="26"/>
                  </a:cxn>
                  <a:cxn ang="0">
                    <a:pos x="82" y="32"/>
                  </a:cxn>
                  <a:cxn ang="0">
                    <a:pos x="14" y="69"/>
                  </a:cxn>
                  <a:cxn ang="0">
                    <a:pos x="77" y="42"/>
                  </a:cxn>
                  <a:cxn ang="0">
                    <a:pos x="64" y="58"/>
                  </a:cxn>
                  <a:cxn ang="0">
                    <a:pos x="72" y="59"/>
                  </a:cxn>
                  <a:cxn ang="0">
                    <a:pos x="60" y="79"/>
                  </a:cxn>
                  <a:cxn ang="0">
                    <a:pos x="35" y="100"/>
                  </a:cxn>
                  <a:cxn ang="0">
                    <a:pos x="64" y="84"/>
                  </a:cxn>
                  <a:cxn ang="0">
                    <a:pos x="40" y="117"/>
                  </a:cxn>
                  <a:cxn ang="0">
                    <a:pos x="61" y="95"/>
                  </a:cxn>
                  <a:cxn ang="0">
                    <a:pos x="66" y="95"/>
                  </a:cxn>
                  <a:cxn ang="0">
                    <a:pos x="59" y="115"/>
                  </a:cxn>
                  <a:cxn ang="0">
                    <a:pos x="65" y="115"/>
                  </a:cxn>
                  <a:cxn ang="0">
                    <a:pos x="51" y="136"/>
                  </a:cxn>
                  <a:cxn ang="0">
                    <a:pos x="59" y="131"/>
                  </a:cxn>
                  <a:cxn ang="0">
                    <a:pos x="53" y="151"/>
                  </a:cxn>
                  <a:cxn ang="0">
                    <a:pos x="59" y="145"/>
                  </a:cxn>
                  <a:cxn ang="0">
                    <a:pos x="64" y="143"/>
                  </a:cxn>
                  <a:cxn ang="0">
                    <a:pos x="60" y="158"/>
                  </a:cxn>
                  <a:cxn ang="0">
                    <a:pos x="47" y="186"/>
                  </a:cxn>
                  <a:cxn ang="0">
                    <a:pos x="64" y="164"/>
                  </a:cxn>
                  <a:cxn ang="0">
                    <a:pos x="69" y="160"/>
                  </a:cxn>
                  <a:cxn ang="0">
                    <a:pos x="67" y="184"/>
                  </a:cxn>
                  <a:cxn ang="0">
                    <a:pos x="73" y="195"/>
                  </a:cxn>
                  <a:cxn ang="0">
                    <a:pos x="74" y="183"/>
                  </a:cxn>
                  <a:cxn ang="0">
                    <a:pos x="126" y="217"/>
                  </a:cxn>
                  <a:cxn ang="0">
                    <a:pos x="79" y="166"/>
                  </a:cxn>
                  <a:cxn ang="0">
                    <a:pos x="89" y="178"/>
                  </a:cxn>
                  <a:cxn ang="0">
                    <a:pos x="76" y="149"/>
                  </a:cxn>
                  <a:cxn ang="0">
                    <a:pos x="132" y="171"/>
                  </a:cxn>
                  <a:cxn ang="0">
                    <a:pos x="76" y="141"/>
                  </a:cxn>
                  <a:cxn ang="0">
                    <a:pos x="83" y="133"/>
                  </a:cxn>
                  <a:cxn ang="0">
                    <a:pos x="78" y="122"/>
                  </a:cxn>
                  <a:cxn ang="0">
                    <a:pos x="86" y="122"/>
                  </a:cxn>
                  <a:cxn ang="0">
                    <a:pos x="112" y="143"/>
                  </a:cxn>
                  <a:cxn ang="0">
                    <a:pos x="87" y="102"/>
                  </a:cxn>
                  <a:cxn ang="0">
                    <a:pos x="83" y="87"/>
                  </a:cxn>
                  <a:cxn ang="0">
                    <a:pos x="89" y="84"/>
                  </a:cxn>
                  <a:cxn ang="0">
                    <a:pos x="88" y="70"/>
                  </a:cxn>
                  <a:cxn ang="0">
                    <a:pos x="91" y="68"/>
                  </a:cxn>
                  <a:cxn ang="0">
                    <a:pos x="108" y="81"/>
                  </a:cxn>
                  <a:cxn ang="0">
                    <a:pos x="95" y="61"/>
                  </a:cxn>
                  <a:cxn ang="0">
                    <a:pos x="96" y="42"/>
                  </a:cxn>
                  <a:cxn ang="0">
                    <a:pos x="95" y="32"/>
                  </a:cxn>
                  <a:cxn ang="0">
                    <a:pos x="109" y="32"/>
                  </a:cxn>
                  <a:cxn ang="0">
                    <a:pos x="105" y="17"/>
                  </a:cxn>
                  <a:cxn ang="0">
                    <a:pos x="113" y="14"/>
                  </a:cxn>
                  <a:cxn ang="0">
                    <a:pos x="110" y="0"/>
                  </a:cxn>
                </a:cxnLst>
                <a:rect l="0" t="0" r="r" b="b"/>
                <a:pathLst>
                  <a:path w="144" h="255">
                    <a:moveTo>
                      <a:pt x="110" y="0"/>
                    </a:moveTo>
                    <a:lnTo>
                      <a:pt x="104" y="0"/>
                    </a:lnTo>
                    <a:lnTo>
                      <a:pt x="96" y="3"/>
                    </a:lnTo>
                    <a:lnTo>
                      <a:pt x="102" y="4"/>
                    </a:lnTo>
                    <a:lnTo>
                      <a:pt x="97" y="7"/>
                    </a:lnTo>
                    <a:lnTo>
                      <a:pt x="92" y="10"/>
                    </a:lnTo>
                    <a:lnTo>
                      <a:pt x="84" y="12"/>
                    </a:lnTo>
                    <a:lnTo>
                      <a:pt x="73" y="11"/>
                    </a:lnTo>
                    <a:lnTo>
                      <a:pt x="60" y="9"/>
                    </a:lnTo>
                    <a:lnTo>
                      <a:pt x="28" y="11"/>
                    </a:lnTo>
                    <a:lnTo>
                      <a:pt x="59" y="9"/>
                    </a:lnTo>
                    <a:lnTo>
                      <a:pt x="73" y="13"/>
                    </a:lnTo>
                    <a:lnTo>
                      <a:pt x="84" y="12"/>
                    </a:lnTo>
                    <a:lnTo>
                      <a:pt x="92" y="14"/>
                    </a:lnTo>
                    <a:lnTo>
                      <a:pt x="86" y="17"/>
                    </a:lnTo>
                    <a:lnTo>
                      <a:pt x="90" y="18"/>
                    </a:lnTo>
                    <a:lnTo>
                      <a:pt x="79" y="24"/>
                    </a:lnTo>
                    <a:lnTo>
                      <a:pt x="56" y="23"/>
                    </a:lnTo>
                    <a:lnTo>
                      <a:pt x="26" y="43"/>
                    </a:lnTo>
                    <a:lnTo>
                      <a:pt x="56" y="24"/>
                    </a:lnTo>
                    <a:lnTo>
                      <a:pt x="79" y="26"/>
                    </a:lnTo>
                    <a:lnTo>
                      <a:pt x="86" y="26"/>
                    </a:lnTo>
                    <a:lnTo>
                      <a:pt x="73" y="32"/>
                    </a:lnTo>
                    <a:lnTo>
                      <a:pt x="82" y="32"/>
                    </a:lnTo>
                    <a:lnTo>
                      <a:pt x="69" y="41"/>
                    </a:lnTo>
                    <a:lnTo>
                      <a:pt x="43" y="51"/>
                    </a:lnTo>
                    <a:lnTo>
                      <a:pt x="14" y="69"/>
                    </a:lnTo>
                    <a:lnTo>
                      <a:pt x="44" y="52"/>
                    </a:lnTo>
                    <a:lnTo>
                      <a:pt x="69" y="42"/>
                    </a:lnTo>
                    <a:lnTo>
                      <a:pt x="77" y="42"/>
                    </a:lnTo>
                    <a:lnTo>
                      <a:pt x="65" y="48"/>
                    </a:lnTo>
                    <a:lnTo>
                      <a:pt x="73" y="50"/>
                    </a:lnTo>
                    <a:lnTo>
                      <a:pt x="64" y="58"/>
                    </a:lnTo>
                    <a:lnTo>
                      <a:pt x="2" y="119"/>
                    </a:lnTo>
                    <a:lnTo>
                      <a:pt x="64" y="59"/>
                    </a:lnTo>
                    <a:lnTo>
                      <a:pt x="72" y="59"/>
                    </a:lnTo>
                    <a:lnTo>
                      <a:pt x="63" y="68"/>
                    </a:lnTo>
                    <a:lnTo>
                      <a:pt x="69" y="67"/>
                    </a:lnTo>
                    <a:lnTo>
                      <a:pt x="60" y="79"/>
                    </a:lnTo>
                    <a:lnTo>
                      <a:pt x="35" y="100"/>
                    </a:lnTo>
                    <a:lnTo>
                      <a:pt x="9" y="131"/>
                    </a:lnTo>
                    <a:lnTo>
                      <a:pt x="35" y="100"/>
                    </a:lnTo>
                    <a:lnTo>
                      <a:pt x="61" y="79"/>
                    </a:lnTo>
                    <a:lnTo>
                      <a:pt x="69" y="77"/>
                    </a:lnTo>
                    <a:lnTo>
                      <a:pt x="64" y="84"/>
                    </a:lnTo>
                    <a:lnTo>
                      <a:pt x="69" y="84"/>
                    </a:lnTo>
                    <a:lnTo>
                      <a:pt x="60" y="95"/>
                    </a:lnTo>
                    <a:lnTo>
                      <a:pt x="40" y="117"/>
                    </a:lnTo>
                    <a:lnTo>
                      <a:pt x="0" y="145"/>
                    </a:lnTo>
                    <a:lnTo>
                      <a:pt x="39" y="117"/>
                    </a:lnTo>
                    <a:lnTo>
                      <a:pt x="61" y="95"/>
                    </a:lnTo>
                    <a:lnTo>
                      <a:pt x="64" y="95"/>
                    </a:lnTo>
                    <a:lnTo>
                      <a:pt x="27" y="160"/>
                    </a:lnTo>
                    <a:lnTo>
                      <a:pt x="66" y="95"/>
                    </a:lnTo>
                    <a:lnTo>
                      <a:pt x="61" y="104"/>
                    </a:lnTo>
                    <a:lnTo>
                      <a:pt x="66" y="101"/>
                    </a:lnTo>
                    <a:lnTo>
                      <a:pt x="59" y="115"/>
                    </a:lnTo>
                    <a:lnTo>
                      <a:pt x="32" y="145"/>
                    </a:lnTo>
                    <a:lnTo>
                      <a:pt x="59" y="117"/>
                    </a:lnTo>
                    <a:lnTo>
                      <a:pt x="65" y="115"/>
                    </a:lnTo>
                    <a:lnTo>
                      <a:pt x="59" y="123"/>
                    </a:lnTo>
                    <a:lnTo>
                      <a:pt x="27" y="183"/>
                    </a:lnTo>
                    <a:lnTo>
                      <a:pt x="51" y="136"/>
                    </a:lnTo>
                    <a:lnTo>
                      <a:pt x="60" y="123"/>
                    </a:lnTo>
                    <a:lnTo>
                      <a:pt x="65" y="122"/>
                    </a:lnTo>
                    <a:lnTo>
                      <a:pt x="59" y="131"/>
                    </a:lnTo>
                    <a:lnTo>
                      <a:pt x="64" y="130"/>
                    </a:lnTo>
                    <a:lnTo>
                      <a:pt x="56" y="141"/>
                    </a:lnTo>
                    <a:lnTo>
                      <a:pt x="53" y="151"/>
                    </a:lnTo>
                    <a:lnTo>
                      <a:pt x="13" y="185"/>
                    </a:lnTo>
                    <a:lnTo>
                      <a:pt x="54" y="152"/>
                    </a:lnTo>
                    <a:lnTo>
                      <a:pt x="59" y="145"/>
                    </a:lnTo>
                    <a:lnTo>
                      <a:pt x="64" y="143"/>
                    </a:lnTo>
                    <a:lnTo>
                      <a:pt x="54" y="162"/>
                    </a:lnTo>
                    <a:lnTo>
                      <a:pt x="64" y="143"/>
                    </a:lnTo>
                    <a:lnTo>
                      <a:pt x="59" y="152"/>
                    </a:lnTo>
                    <a:lnTo>
                      <a:pt x="65" y="150"/>
                    </a:lnTo>
                    <a:lnTo>
                      <a:pt x="60" y="158"/>
                    </a:lnTo>
                    <a:lnTo>
                      <a:pt x="47" y="186"/>
                    </a:lnTo>
                    <a:lnTo>
                      <a:pt x="34" y="202"/>
                    </a:lnTo>
                    <a:lnTo>
                      <a:pt x="47" y="186"/>
                    </a:lnTo>
                    <a:lnTo>
                      <a:pt x="61" y="159"/>
                    </a:lnTo>
                    <a:lnTo>
                      <a:pt x="66" y="158"/>
                    </a:lnTo>
                    <a:lnTo>
                      <a:pt x="64" y="164"/>
                    </a:lnTo>
                    <a:lnTo>
                      <a:pt x="54" y="183"/>
                    </a:lnTo>
                    <a:lnTo>
                      <a:pt x="65" y="166"/>
                    </a:lnTo>
                    <a:lnTo>
                      <a:pt x="69" y="160"/>
                    </a:lnTo>
                    <a:lnTo>
                      <a:pt x="64" y="175"/>
                    </a:lnTo>
                    <a:lnTo>
                      <a:pt x="69" y="173"/>
                    </a:lnTo>
                    <a:lnTo>
                      <a:pt x="67" y="184"/>
                    </a:lnTo>
                    <a:lnTo>
                      <a:pt x="71" y="179"/>
                    </a:lnTo>
                    <a:lnTo>
                      <a:pt x="73" y="183"/>
                    </a:lnTo>
                    <a:lnTo>
                      <a:pt x="73" y="195"/>
                    </a:lnTo>
                    <a:lnTo>
                      <a:pt x="48" y="254"/>
                    </a:lnTo>
                    <a:lnTo>
                      <a:pt x="74" y="195"/>
                    </a:lnTo>
                    <a:lnTo>
                      <a:pt x="74" y="183"/>
                    </a:lnTo>
                    <a:lnTo>
                      <a:pt x="74" y="174"/>
                    </a:lnTo>
                    <a:lnTo>
                      <a:pt x="80" y="179"/>
                    </a:lnTo>
                    <a:lnTo>
                      <a:pt x="126" y="217"/>
                    </a:lnTo>
                    <a:lnTo>
                      <a:pt x="78" y="175"/>
                    </a:lnTo>
                    <a:lnTo>
                      <a:pt x="74" y="164"/>
                    </a:lnTo>
                    <a:lnTo>
                      <a:pt x="79" y="166"/>
                    </a:lnTo>
                    <a:lnTo>
                      <a:pt x="73" y="153"/>
                    </a:lnTo>
                    <a:lnTo>
                      <a:pt x="78" y="159"/>
                    </a:lnTo>
                    <a:lnTo>
                      <a:pt x="89" y="178"/>
                    </a:lnTo>
                    <a:lnTo>
                      <a:pt x="79" y="157"/>
                    </a:lnTo>
                    <a:lnTo>
                      <a:pt x="74" y="149"/>
                    </a:lnTo>
                    <a:lnTo>
                      <a:pt x="76" y="149"/>
                    </a:lnTo>
                    <a:lnTo>
                      <a:pt x="82" y="153"/>
                    </a:lnTo>
                    <a:lnTo>
                      <a:pt x="93" y="164"/>
                    </a:lnTo>
                    <a:lnTo>
                      <a:pt x="132" y="171"/>
                    </a:lnTo>
                    <a:lnTo>
                      <a:pt x="92" y="162"/>
                    </a:lnTo>
                    <a:lnTo>
                      <a:pt x="79" y="150"/>
                    </a:lnTo>
                    <a:lnTo>
                      <a:pt x="76" y="141"/>
                    </a:lnTo>
                    <a:lnTo>
                      <a:pt x="82" y="141"/>
                    </a:lnTo>
                    <a:lnTo>
                      <a:pt x="76" y="131"/>
                    </a:lnTo>
                    <a:lnTo>
                      <a:pt x="83" y="133"/>
                    </a:lnTo>
                    <a:lnTo>
                      <a:pt x="110" y="151"/>
                    </a:lnTo>
                    <a:lnTo>
                      <a:pt x="83" y="132"/>
                    </a:lnTo>
                    <a:lnTo>
                      <a:pt x="78" y="122"/>
                    </a:lnTo>
                    <a:lnTo>
                      <a:pt x="84" y="125"/>
                    </a:lnTo>
                    <a:lnTo>
                      <a:pt x="79" y="116"/>
                    </a:lnTo>
                    <a:lnTo>
                      <a:pt x="86" y="122"/>
                    </a:lnTo>
                    <a:lnTo>
                      <a:pt x="82" y="108"/>
                    </a:lnTo>
                    <a:lnTo>
                      <a:pt x="87" y="115"/>
                    </a:lnTo>
                    <a:lnTo>
                      <a:pt x="112" y="143"/>
                    </a:lnTo>
                    <a:lnTo>
                      <a:pt x="86" y="115"/>
                    </a:lnTo>
                    <a:lnTo>
                      <a:pt x="80" y="98"/>
                    </a:lnTo>
                    <a:lnTo>
                      <a:pt x="87" y="102"/>
                    </a:lnTo>
                    <a:lnTo>
                      <a:pt x="127" y="118"/>
                    </a:lnTo>
                    <a:lnTo>
                      <a:pt x="87" y="101"/>
                    </a:lnTo>
                    <a:lnTo>
                      <a:pt x="83" y="87"/>
                    </a:lnTo>
                    <a:lnTo>
                      <a:pt x="88" y="89"/>
                    </a:lnTo>
                    <a:lnTo>
                      <a:pt x="83" y="81"/>
                    </a:lnTo>
                    <a:lnTo>
                      <a:pt x="89" y="84"/>
                    </a:lnTo>
                    <a:lnTo>
                      <a:pt x="108" y="124"/>
                    </a:lnTo>
                    <a:lnTo>
                      <a:pt x="88" y="80"/>
                    </a:lnTo>
                    <a:lnTo>
                      <a:pt x="88" y="70"/>
                    </a:lnTo>
                    <a:lnTo>
                      <a:pt x="94" y="75"/>
                    </a:lnTo>
                    <a:lnTo>
                      <a:pt x="105" y="97"/>
                    </a:lnTo>
                    <a:lnTo>
                      <a:pt x="91" y="68"/>
                    </a:lnTo>
                    <a:lnTo>
                      <a:pt x="89" y="59"/>
                    </a:lnTo>
                    <a:lnTo>
                      <a:pt x="94" y="63"/>
                    </a:lnTo>
                    <a:lnTo>
                      <a:pt x="108" y="81"/>
                    </a:lnTo>
                    <a:lnTo>
                      <a:pt x="143" y="91"/>
                    </a:lnTo>
                    <a:lnTo>
                      <a:pt x="108" y="79"/>
                    </a:lnTo>
                    <a:lnTo>
                      <a:pt x="95" y="61"/>
                    </a:lnTo>
                    <a:lnTo>
                      <a:pt x="93" y="48"/>
                    </a:lnTo>
                    <a:lnTo>
                      <a:pt x="99" y="54"/>
                    </a:lnTo>
                    <a:lnTo>
                      <a:pt x="96" y="42"/>
                    </a:lnTo>
                    <a:lnTo>
                      <a:pt x="118" y="73"/>
                    </a:lnTo>
                    <a:lnTo>
                      <a:pt x="97" y="41"/>
                    </a:lnTo>
                    <a:lnTo>
                      <a:pt x="95" y="32"/>
                    </a:lnTo>
                    <a:lnTo>
                      <a:pt x="102" y="39"/>
                    </a:lnTo>
                    <a:lnTo>
                      <a:pt x="101" y="25"/>
                    </a:lnTo>
                    <a:lnTo>
                      <a:pt x="109" y="32"/>
                    </a:lnTo>
                    <a:lnTo>
                      <a:pt x="141" y="56"/>
                    </a:lnTo>
                    <a:lnTo>
                      <a:pt x="109" y="31"/>
                    </a:lnTo>
                    <a:lnTo>
                      <a:pt x="105" y="17"/>
                    </a:lnTo>
                    <a:lnTo>
                      <a:pt x="110" y="21"/>
                    </a:lnTo>
                    <a:lnTo>
                      <a:pt x="108" y="10"/>
                    </a:lnTo>
                    <a:lnTo>
                      <a:pt x="113" y="14"/>
                    </a:lnTo>
                    <a:lnTo>
                      <a:pt x="113" y="5"/>
                    </a:lnTo>
                    <a:lnTo>
                      <a:pt x="113" y="2"/>
                    </a:lnTo>
                    <a:lnTo>
                      <a:pt x="110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122" name="Freeform 98"/>
              <p:cNvSpPr>
                <a:spLocks/>
              </p:cNvSpPr>
              <p:nvPr/>
            </p:nvSpPr>
            <p:spPr bwMode="ltGray">
              <a:xfrm>
                <a:off x="5673" y="4049"/>
                <a:ext cx="38" cy="146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9" y="2"/>
                  </a:cxn>
                  <a:cxn ang="0">
                    <a:pos x="22" y="28"/>
                  </a:cxn>
                  <a:cxn ang="0">
                    <a:pos x="29" y="52"/>
                  </a:cxn>
                  <a:cxn ang="0">
                    <a:pos x="37" y="83"/>
                  </a:cxn>
                  <a:cxn ang="0">
                    <a:pos x="37" y="116"/>
                  </a:cxn>
                  <a:cxn ang="0">
                    <a:pos x="32" y="145"/>
                  </a:cxn>
                  <a:cxn ang="0">
                    <a:pos x="29" y="145"/>
                  </a:cxn>
                  <a:cxn ang="0">
                    <a:pos x="32" y="116"/>
                  </a:cxn>
                  <a:cxn ang="0">
                    <a:pos x="32" y="92"/>
                  </a:cxn>
                  <a:cxn ang="0">
                    <a:pos x="25" y="65"/>
                  </a:cxn>
                  <a:cxn ang="0">
                    <a:pos x="14" y="39"/>
                  </a:cxn>
                  <a:cxn ang="0">
                    <a:pos x="0" y="6"/>
                  </a:cxn>
                  <a:cxn ang="0">
                    <a:pos x="7" y="0"/>
                  </a:cxn>
                </a:cxnLst>
                <a:rect l="0" t="0" r="r" b="b"/>
                <a:pathLst>
                  <a:path w="38" h="146">
                    <a:moveTo>
                      <a:pt x="7" y="0"/>
                    </a:moveTo>
                    <a:lnTo>
                      <a:pt x="9" y="2"/>
                    </a:lnTo>
                    <a:lnTo>
                      <a:pt x="22" y="28"/>
                    </a:lnTo>
                    <a:lnTo>
                      <a:pt x="29" y="52"/>
                    </a:lnTo>
                    <a:lnTo>
                      <a:pt x="37" y="83"/>
                    </a:lnTo>
                    <a:lnTo>
                      <a:pt x="37" y="116"/>
                    </a:lnTo>
                    <a:lnTo>
                      <a:pt x="32" y="145"/>
                    </a:lnTo>
                    <a:lnTo>
                      <a:pt x="29" y="145"/>
                    </a:lnTo>
                    <a:lnTo>
                      <a:pt x="32" y="116"/>
                    </a:lnTo>
                    <a:lnTo>
                      <a:pt x="32" y="92"/>
                    </a:lnTo>
                    <a:lnTo>
                      <a:pt x="25" y="65"/>
                    </a:lnTo>
                    <a:lnTo>
                      <a:pt x="14" y="39"/>
                    </a:lnTo>
                    <a:lnTo>
                      <a:pt x="0" y="6"/>
                    </a:lnTo>
                    <a:lnTo>
                      <a:pt x="7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123" name="Freeform 99"/>
              <p:cNvSpPr>
                <a:spLocks/>
              </p:cNvSpPr>
              <p:nvPr/>
            </p:nvSpPr>
            <p:spPr bwMode="ltGray">
              <a:xfrm>
                <a:off x="4807" y="3785"/>
                <a:ext cx="34" cy="249"/>
              </a:xfrm>
              <a:custGeom>
                <a:avLst/>
                <a:gdLst/>
                <a:ahLst/>
                <a:cxnLst>
                  <a:cxn ang="0">
                    <a:pos x="26" y="0"/>
                  </a:cxn>
                  <a:cxn ang="0">
                    <a:pos x="33" y="9"/>
                  </a:cxn>
                  <a:cxn ang="0">
                    <a:pos x="23" y="103"/>
                  </a:cxn>
                  <a:cxn ang="0">
                    <a:pos x="24" y="130"/>
                  </a:cxn>
                  <a:cxn ang="0">
                    <a:pos x="28" y="248"/>
                  </a:cxn>
                  <a:cxn ang="0">
                    <a:pos x="8" y="154"/>
                  </a:cxn>
                  <a:cxn ang="0">
                    <a:pos x="4" y="127"/>
                  </a:cxn>
                  <a:cxn ang="0">
                    <a:pos x="1" y="105"/>
                  </a:cxn>
                  <a:cxn ang="0">
                    <a:pos x="0" y="84"/>
                  </a:cxn>
                  <a:cxn ang="0">
                    <a:pos x="4" y="62"/>
                  </a:cxn>
                  <a:cxn ang="0">
                    <a:pos x="8" y="35"/>
                  </a:cxn>
                  <a:cxn ang="0">
                    <a:pos x="26" y="0"/>
                  </a:cxn>
                </a:cxnLst>
                <a:rect l="0" t="0" r="r" b="b"/>
                <a:pathLst>
                  <a:path w="34" h="249">
                    <a:moveTo>
                      <a:pt x="26" y="0"/>
                    </a:moveTo>
                    <a:lnTo>
                      <a:pt x="33" y="9"/>
                    </a:lnTo>
                    <a:lnTo>
                      <a:pt x="23" y="103"/>
                    </a:lnTo>
                    <a:lnTo>
                      <a:pt x="24" y="130"/>
                    </a:lnTo>
                    <a:lnTo>
                      <a:pt x="28" y="248"/>
                    </a:lnTo>
                    <a:lnTo>
                      <a:pt x="8" y="154"/>
                    </a:lnTo>
                    <a:lnTo>
                      <a:pt x="4" y="127"/>
                    </a:lnTo>
                    <a:lnTo>
                      <a:pt x="1" y="105"/>
                    </a:lnTo>
                    <a:lnTo>
                      <a:pt x="0" y="84"/>
                    </a:lnTo>
                    <a:lnTo>
                      <a:pt x="4" y="62"/>
                    </a:lnTo>
                    <a:lnTo>
                      <a:pt x="8" y="35"/>
                    </a:lnTo>
                    <a:lnTo>
                      <a:pt x="26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124" name="Freeform 100"/>
              <p:cNvSpPr>
                <a:spLocks/>
              </p:cNvSpPr>
              <p:nvPr/>
            </p:nvSpPr>
            <p:spPr bwMode="ltGray">
              <a:xfrm>
                <a:off x="4495" y="3709"/>
                <a:ext cx="207" cy="349"/>
              </a:xfrm>
              <a:custGeom>
                <a:avLst/>
                <a:gdLst/>
                <a:ahLst/>
                <a:cxnLst>
                  <a:cxn ang="0">
                    <a:pos x="115" y="13"/>
                  </a:cxn>
                  <a:cxn ang="0">
                    <a:pos x="107" y="26"/>
                  </a:cxn>
                  <a:cxn ang="0">
                    <a:pos x="38" y="35"/>
                  </a:cxn>
                  <a:cxn ang="0">
                    <a:pos x="102" y="35"/>
                  </a:cxn>
                  <a:cxn ang="0">
                    <a:pos x="83" y="60"/>
                  </a:cxn>
                  <a:cxn ang="0">
                    <a:pos x="73" y="74"/>
                  </a:cxn>
                  <a:cxn ang="0">
                    <a:pos x="82" y="75"/>
                  </a:cxn>
                  <a:cxn ang="0">
                    <a:pos x="50" y="96"/>
                  </a:cxn>
                  <a:cxn ang="0">
                    <a:pos x="74" y="96"/>
                  </a:cxn>
                  <a:cxn ang="0">
                    <a:pos x="67" y="105"/>
                  </a:cxn>
                  <a:cxn ang="0">
                    <a:pos x="73" y="111"/>
                  </a:cxn>
                  <a:cxn ang="0">
                    <a:pos x="13" y="148"/>
                  </a:cxn>
                  <a:cxn ang="0">
                    <a:pos x="69" y="139"/>
                  </a:cxn>
                  <a:cxn ang="0">
                    <a:pos x="74" y="150"/>
                  </a:cxn>
                  <a:cxn ang="0">
                    <a:pos x="28" y="184"/>
                  </a:cxn>
                  <a:cxn ang="0">
                    <a:pos x="45" y="178"/>
                  </a:cxn>
                  <a:cxn ang="0">
                    <a:pos x="59" y="186"/>
                  </a:cxn>
                  <a:cxn ang="0">
                    <a:pos x="0" y="251"/>
                  </a:cxn>
                  <a:cxn ang="0">
                    <a:pos x="51" y="215"/>
                  </a:cxn>
                  <a:cxn ang="0">
                    <a:pos x="58" y="228"/>
                  </a:cxn>
                  <a:cxn ang="0">
                    <a:pos x="45" y="243"/>
                  </a:cxn>
                  <a:cxn ang="0">
                    <a:pos x="53" y="254"/>
                  </a:cxn>
                  <a:cxn ang="0">
                    <a:pos x="46" y="278"/>
                  </a:cxn>
                  <a:cxn ang="0">
                    <a:pos x="39" y="328"/>
                  </a:cxn>
                  <a:cxn ang="0">
                    <a:pos x="58" y="287"/>
                  </a:cxn>
                  <a:cxn ang="0">
                    <a:pos x="95" y="347"/>
                  </a:cxn>
                  <a:cxn ang="0">
                    <a:pos x="82" y="264"/>
                  </a:cxn>
                  <a:cxn ang="0">
                    <a:pos x="77" y="236"/>
                  </a:cxn>
                  <a:cxn ang="0">
                    <a:pos x="164" y="347"/>
                  </a:cxn>
                  <a:cxn ang="0">
                    <a:pos x="84" y="220"/>
                  </a:cxn>
                  <a:cxn ang="0">
                    <a:pos x="95" y="215"/>
                  </a:cxn>
                  <a:cxn ang="0">
                    <a:pos x="104" y="240"/>
                  </a:cxn>
                  <a:cxn ang="0">
                    <a:pos x="99" y="193"/>
                  </a:cxn>
                  <a:cxn ang="0">
                    <a:pos x="146" y="301"/>
                  </a:cxn>
                  <a:cxn ang="0">
                    <a:pos x="112" y="157"/>
                  </a:cxn>
                  <a:cxn ang="0">
                    <a:pos x="106" y="134"/>
                  </a:cxn>
                  <a:cxn ang="0">
                    <a:pos x="109" y="114"/>
                  </a:cxn>
                  <a:cxn ang="0">
                    <a:pos x="115" y="96"/>
                  </a:cxn>
                  <a:cxn ang="0">
                    <a:pos x="175" y="192"/>
                  </a:cxn>
                  <a:cxn ang="0">
                    <a:pos x="136" y="137"/>
                  </a:cxn>
                  <a:cxn ang="0">
                    <a:pos x="128" y="84"/>
                  </a:cxn>
                  <a:cxn ang="0">
                    <a:pos x="138" y="93"/>
                  </a:cxn>
                  <a:cxn ang="0">
                    <a:pos x="133" y="75"/>
                  </a:cxn>
                  <a:cxn ang="0">
                    <a:pos x="146" y="75"/>
                  </a:cxn>
                  <a:cxn ang="0">
                    <a:pos x="140" y="50"/>
                  </a:cxn>
                  <a:cxn ang="0">
                    <a:pos x="145" y="27"/>
                  </a:cxn>
                  <a:cxn ang="0">
                    <a:pos x="134" y="10"/>
                  </a:cxn>
                </a:cxnLst>
                <a:rect l="0" t="0" r="r" b="b"/>
                <a:pathLst>
                  <a:path w="207" h="349">
                    <a:moveTo>
                      <a:pt x="140" y="0"/>
                    </a:moveTo>
                    <a:lnTo>
                      <a:pt x="130" y="10"/>
                    </a:lnTo>
                    <a:lnTo>
                      <a:pt x="115" y="13"/>
                    </a:lnTo>
                    <a:lnTo>
                      <a:pt x="107" y="16"/>
                    </a:lnTo>
                    <a:lnTo>
                      <a:pt x="98" y="25"/>
                    </a:lnTo>
                    <a:lnTo>
                      <a:pt x="107" y="26"/>
                    </a:lnTo>
                    <a:lnTo>
                      <a:pt x="95" y="32"/>
                    </a:lnTo>
                    <a:lnTo>
                      <a:pt x="78" y="35"/>
                    </a:lnTo>
                    <a:lnTo>
                      <a:pt x="38" y="35"/>
                    </a:lnTo>
                    <a:lnTo>
                      <a:pt x="79" y="37"/>
                    </a:lnTo>
                    <a:lnTo>
                      <a:pt x="95" y="32"/>
                    </a:lnTo>
                    <a:lnTo>
                      <a:pt x="102" y="35"/>
                    </a:lnTo>
                    <a:lnTo>
                      <a:pt x="84" y="46"/>
                    </a:lnTo>
                    <a:lnTo>
                      <a:pt x="97" y="50"/>
                    </a:lnTo>
                    <a:lnTo>
                      <a:pt x="83" y="60"/>
                    </a:lnTo>
                    <a:lnTo>
                      <a:pt x="73" y="71"/>
                    </a:lnTo>
                    <a:lnTo>
                      <a:pt x="11" y="75"/>
                    </a:lnTo>
                    <a:lnTo>
                      <a:pt x="73" y="74"/>
                    </a:lnTo>
                    <a:lnTo>
                      <a:pt x="83" y="64"/>
                    </a:lnTo>
                    <a:lnTo>
                      <a:pt x="93" y="66"/>
                    </a:lnTo>
                    <a:lnTo>
                      <a:pt x="82" y="75"/>
                    </a:lnTo>
                    <a:lnTo>
                      <a:pt x="50" y="95"/>
                    </a:lnTo>
                    <a:lnTo>
                      <a:pt x="16" y="101"/>
                    </a:lnTo>
                    <a:lnTo>
                      <a:pt x="50" y="96"/>
                    </a:lnTo>
                    <a:lnTo>
                      <a:pt x="82" y="79"/>
                    </a:lnTo>
                    <a:lnTo>
                      <a:pt x="88" y="84"/>
                    </a:lnTo>
                    <a:lnTo>
                      <a:pt x="74" y="96"/>
                    </a:lnTo>
                    <a:lnTo>
                      <a:pt x="67" y="104"/>
                    </a:lnTo>
                    <a:lnTo>
                      <a:pt x="24" y="120"/>
                    </a:lnTo>
                    <a:lnTo>
                      <a:pt x="67" y="105"/>
                    </a:lnTo>
                    <a:lnTo>
                      <a:pt x="74" y="98"/>
                    </a:lnTo>
                    <a:lnTo>
                      <a:pt x="85" y="100"/>
                    </a:lnTo>
                    <a:lnTo>
                      <a:pt x="73" y="111"/>
                    </a:lnTo>
                    <a:lnTo>
                      <a:pt x="83" y="112"/>
                    </a:lnTo>
                    <a:lnTo>
                      <a:pt x="64" y="125"/>
                    </a:lnTo>
                    <a:lnTo>
                      <a:pt x="13" y="148"/>
                    </a:lnTo>
                    <a:lnTo>
                      <a:pt x="64" y="128"/>
                    </a:lnTo>
                    <a:lnTo>
                      <a:pt x="81" y="126"/>
                    </a:lnTo>
                    <a:lnTo>
                      <a:pt x="69" y="139"/>
                    </a:lnTo>
                    <a:lnTo>
                      <a:pt x="78" y="137"/>
                    </a:lnTo>
                    <a:lnTo>
                      <a:pt x="64" y="152"/>
                    </a:lnTo>
                    <a:lnTo>
                      <a:pt x="74" y="150"/>
                    </a:lnTo>
                    <a:lnTo>
                      <a:pt x="63" y="164"/>
                    </a:lnTo>
                    <a:lnTo>
                      <a:pt x="45" y="176"/>
                    </a:lnTo>
                    <a:lnTo>
                      <a:pt x="28" y="184"/>
                    </a:lnTo>
                    <a:lnTo>
                      <a:pt x="4" y="186"/>
                    </a:lnTo>
                    <a:lnTo>
                      <a:pt x="28" y="186"/>
                    </a:lnTo>
                    <a:lnTo>
                      <a:pt x="45" y="178"/>
                    </a:lnTo>
                    <a:lnTo>
                      <a:pt x="63" y="168"/>
                    </a:lnTo>
                    <a:lnTo>
                      <a:pt x="74" y="170"/>
                    </a:lnTo>
                    <a:lnTo>
                      <a:pt x="59" y="186"/>
                    </a:lnTo>
                    <a:lnTo>
                      <a:pt x="70" y="186"/>
                    </a:lnTo>
                    <a:lnTo>
                      <a:pt x="56" y="199"/>
                    </a:lnTo>
                    <a:lnTo>
                      <a:pt x="0" y="251"/>
                    </a:lnTo>
                    <a:lnTo>
                      <a:pt x="57" y="200"/>
                    </a:lnTo>
                    <a:lnTo>
                      <a:pt x="66" y="202"/>
                    </a:lnTo>
                    <a:lnTo>
                      <a:pt x="51" y="215"/>
                    </a:lnTo>
                    <a:lnTo>
                      <a:pt x="60" y="218"/>
                    </a:lnTo>
                    <a:lnTo>
                      <a:pt x="47" y="231"/>
                    </a:lnTo>
                    <a:lnTo>
                      <a:pt x="58" y="228"/>
                    </a:lnTo>
                    <a:lnTo>
                      <a:pt x="24" y="270"/>
                    </a:lnTo>
                    <a:lnTo>
                      <a:pt x="59" y="231"/>
                    </a:lnTo>
                    <a:lnTo>
                      <a:pt x="45" y="243"/>
                    </a:lnTo>
                    <a:lnTo>
                      <a:pt x="55" y="243"/>
                    </a:lnTo>
                    <a:lnTo>
                      <a:pt x="45" y="257"/>
                    </a:lnTo>
                    <a:lnTo>
                      <a:pt x="53" y="254"/>
                    </a:lnTo>
                    <a:lnTo>
                      <a:pt x="42" y="270"/>
                    </a:lnTo>
                    <a:lnTo>
                      <a:pt x="53" y="259"/>
                    </a:lnTo>
                    <a:lnTo>
                      <a:pt x="46" y="278"/>
                    </a:lnTo>
                    <a:lnTo>
                      <a:pt x="38" y="328"/>
                    </a:lnTo>
                    <a:lnTo>
                      <a:pt x="42" y="348"/>
                    </a:lnTo>
                    <a:lnTo>
                      <a:pt x="39" y="328"/>
                    </a:lnTo>
                    <a:lnTo>
                      <a:pt x="47" y="279"/>
                    </a:lnTo>
                    <a:lnTo>
                      <a:pt x="56" y="273"/>
                    </a:lnTo>
                    <a:lnTo>
                      <a:pt x="58" y="287"/>
                    </a:lnTo>
                    <a:lnTo>
                      <a:pt x="64" y="270"/>
                    </a:lnTo>
                    <a:lnTo>
                      <a:pt x="71" y="276"/>
                    </a:lnTo>
                    <a:lnTo>
                      <a:pt x="95" y="347"/>
                    </a:lnTo>
                    <a:lnTo>
                      <a:pt x="73" y="270"/>
                    </a:lnTo>
                    <a:lnTo>
                      <a:pt x="73" y="254"/>
                    </a:lnTo>
                    <a:lnTo>
                      <a:pt x="82" y="264"/>
                    </a:lnTo>
                    <a:lnTo>
                      <a:pt x="82" y="315"/>
                    </a:lnTo>
                    <a:lnTo>
                      <a:pt x="82" y="259"/>
                    </a:lnTo>
                    <a:lnTo>
                      <a:pt x="77" y="236"/>
                    </a:lnTo>
                    <a:lnTo>
                      <a:pt x="86" y="248"/>
                    </a:lnTo>
                    <a:lnTo>
                      <a:pt x="102" y="287"/>
                    </a:lnTo>
                    <a:lnTo>
                      <a:pt x="164" y="347"/>
                    </a:lnTo>
                    <a:lnTo>
                      <a:pt x="103" y="285"/>
                    </a:lnTo>
                    <a:lnTo>
                      <a:pt x="86" y="245"/>
                    </a:lnTo>
                    <a:lnTo>
                      <a:pt x="84" y="220"/>
                    </a:lnTo>
                    <a:lnTo>
                      <a:pt x="93" y="232"/>
                    </a:lnTo>
                    <a:lnTo>
                      <a:pt x="88" y="204"/>
                    </a:lnTo>
                    <a:lnTo>
                      <a:pt x="95" y="215"/>
                    </a:lnTo>
                    <a:lnTo>
                      <a:pt x="103" y="241"/>
                    </a:lnTo>
                    <a:lnTo>
                      <a:pt x="140" y="329"/>
                    </a:lnTo>
                    <a:lnTo>
                      <a:pt x="104" y="240"/>
                    </a:lnTo>
                    <a:lnTo>
                      <a:pt x="95" y="215"/>
                    </a:lnTo>
                    <a:lnTo>
                      <a:pt x="93" y="184"/>
                    </a:lnTo>
                    <a:lnTo>
                      <a:pt x="99" y="193"/>
                    </a:lnTo>
                    <a:lnTo>
                      <a:pt x="98" y="172"/>
                    </a:lnTo>
                    <a:lnTo>
                      <a:pt x="104" y="178"/>
                    </a:lnTo>
                    <a:lnTo>
                      <a:pt x="146" y="301"/>
                    </a:lnTo>
                    <a:lnTo>
                      <a:pt x="107" y="175"/>
                    </a:lnTo>
                    <a:lnTo>
                      <a:pt x="104" y="150"/>
                    </a:lnTo>
                    <a:lnTo>
                      <a:pt x="112" y="157"/>
                    </a:lnTo>
                    <a:lnTo>
                      <a:pt x="125" y="251"/>
                    </a:lnTo>
                    <a:lnTo>
                      <a:pt x="114" y="153"/>
                    </a:lnTo>
                    <a:lnTo>
                      <a:pt x="106" y="134"/>
                    </a:lnTo>
                    <a:lnTo>
                      <a:pt x="106" y="127"/>
                    </a:lnTo>
                    <a:lnTo>
                      <a:pt x="112" y="140"/>
                    </a:lnTo>
                    <a:lnTo>
                      <a:pt x="109" y="114"/>
                    </a:lnTo>
                    <a:lnTo>
                      <a:pt x="111" y="106"/>
                    </a:lnTo>
                    <a:lnTo>
                      <a:pt x="115" y="121"/>
                    </a:lnTo>
                    <a:lnTo>
                      <a:pt x="115" y="96"/>
                    </a:lnTo>
                    <a:lnTo>
                      <a:pt x="122" y="101"/>
                    </a:lnTo>
                    <a:lnTo>
                      <a:pt x="135" y="139"/>
                    </a:lnTo>
                    <a:lnTo>
                      <a:pt x="175" y="192"/>
                    </a:lnTo>
                    <a:lnTo>
                      <a:pt x="188" y="228"/>
                    </a:lnTo>
                    <a:lnTo>
                      <a:pt x="175" y="189"/>
                    </a:lnTo>
                    <a:lnTo>
                      <a:pt x="136" y="137"/>
                    </a:lnTo>
                    <a:lnTo>
                      <a:pt x="123" y="99"/>
                    </a:lnTo>
                    <a:lnTo>
                      <a:pt x="120" y="75"/>
                    </a:lnTo>
                    <a:lnTo>
                      <a:pt x="128" y="84"/>
                    </a:lnTo>
                    <a:lnTo>
                      <a:pt x="125" y="61"/>
                    </a:lnTo>
                    <a:lnTo>
                      <a:pt x="132" y="75"/>
                    </a:lnTo>
                    <a:lnTo>
                      <a:pt x="138" y="93"/>
                    </a:lnTo>
                    <a:lnTo>
                      <a:pt x="206" y="146"/>
                    </a:lnTo>
                    <a:lnTo>
                      <a:pt x="140" y="93"/>
                    </a:lnTo>
                    <a:lnTo>
                      <a:pt x="133" y="75"/>
                    </a:lnTo>
                    <a:lnTo>
                      <a:pt x="134" y="44"/>
                    </a:lnTo>
                    <a:lnTo>
                      <a:pt x="138" y="52"/>
                    </a:lnTo>
                    <a:lnTo>
                      <a:pt x="146" y="75"/>
                    </a:lnTo>
                    <a:lnTo>
                      <a:pt x="191" y="129"/>
                    </a:lnTo>
                    <a:lnTo>
                      <a:pt x="146" y="73"/>
                    </a:lnTo>
                    <a:lnTo>
                      <a:pt x="140" y="50"/>
                    </a:lnTo>
                    <a:lnTo>
                      <a:pt x="137" y="28"/>
                    </a:lnTo>
                    <a:lnTo>
                      <a:pt x="148" y="40"/>
                    </a:lnTo>
                    <a:lnTo>
                      <a:pt x="145" y="27"/>
                    </a:lnTo>
                    <a:lnTo>
                      <a:pt x="142" y="19"/>
                    </a:lnTo>
                    <a:lnTo>
                      <a:pt x="140" y="13"/>
                    </a:lnTo>
                    <a:lnTo>
                      <a:pt x="134" y="10"/>
                    </a:lnTo>
                    <a:lnTo>
                      <a:pt x="140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125" name="Freeform 101"/>
              <p:cNvSpPr>
                <a:spLocks/>
              </p:cNvSpPr>
              <p:nvPr/>
            </p:nvSpPr>
            <p:spPr bwMode="ltGray">
              <a:xfrm>
                <a:off x="4679" y="3766"/>
                <a:ext cx="99" cy="243"/>
              </a:xfrm>
              <a:custGeom>
                <a:avLst/>
                <a:gdLst/>
                <a:ahLst/>
                <a:cxnLst>
                  <a:cxn ang="0">
                    <a:pos x="96" y="25"/>
                  </a:cxn>
                  <a:cxn ang="0">
                    <a:pos x="61" y="0"/>
                  </a:cxn>
                  <a:cxn ang="0">
                    <a:pos x="51" y="0"/>
                  </a:cxn>
                  <a:cxn ang="0">
                    <a:pos x="42" y="3"/>
                  </a:cxn>
                  <a:cxn ang="0">
                    <a:pos x="34" y="13"/>
                  </a:cxn>
                  <a:cxn ang="0">
                    <a:pos x="16" y="45"/>
                  </a:cxn>
                  <a:cxn ang="0">
                    <a:pos x="10" y="58"/>
                  </a:cxn>
                  <a:cxn ang="0">
                    <a:pos x="5" y="71"/>
                  </a:cxn>
                  <a:cxn ang="0">
                    <a:pos x="1" y="113"/>
                  </a:cxn>
                  <a:cxn ang="0">
                    <a:pos x="0" y="126"/>
                  </a:cxn>
                  <a:cxn ang="0">
                    <a:pos x="1" y="142"/>
                  </a:cxn>
                  <a:cxn ang="0">
                    <a:pos x="4" y="158"/>
                  </a:cxn>
                  <a:cxn ang="0">
                    <a:pos x="11" y="185"/>
                  </a:cxn>
                  <a:cxn ang="0">
                    <a:pos x="18" y="201"/>
                  </a:cxn>
                  <a:cxn ang="0">
                    <a:pos x="27" y="219"/>
                  </a:cxn>
                  <a:cxn ang="0">
                    <a:pos x="45" y="242"/>
                  </a:cxn>
                  <a:cxn ang="0">
                    <a:pos x="36" y="213"/>
                  </a:cxn>
                  <a:cxn ang="0">
                    <a:pos x="28" y="187"/>
                  </a:cxn>
                  <a:cxn ang="0">
                    <a:pos x="23" y="164"/>
                  </a:cxn>
                  <a:cxn ang="0">
                    <a:pos x="25" y="142"/>
                  </a:cxn>
                  <a:cxn ang="0">
                    <a:pos x="27" y="126"/>
                  </a:cxn>
                  <a:cxn ang="0">
                    <a:pos x="23" y="107"/>
                  </a:cxn>
                  <a:cxn ang="0">
                    <a:pos x="22" y="90"/>
                  </a:cxn>
                  <a:cxn ang="0">
                    <a:pos x="29" y="58"/>
                  </a:cxn>
                  <a:cxn ang="0">
                    <a:pos x="31" y="42"/>
                  </a:cxn>
                  <a:cxn ang="0">
                    <a:pos x="37" y="28"/>
                  </a:cxn>
                  <a:cxn ang="0">
                    <a:pos x="51" y="10"/>
                  </a:cxn>
                  <a:cxn ang="0">
                    <a:pos x="65" y="10"/>
                  </a:cxn>
                  <a:cxn ang="0">
                    <a:pos x="98" y="33"/>
                  </a:cxn>
                  <a:cxn ang="0">
                    <a:pos x="96" y="25"/>
                  </a:cxn>
                </a:cxnLst>
                <a:rect l="0" t="0" r="r" b="b"/>
                <a:pathLst>
                  <a:path w="99" h="243">
                    <a:moveTo>
                      <a:pt x="96" y="25"/>
                    </a:moveTo>
                    <a:lnTo>
                      <a:pt x="61" y="0"/>
                    </a:lnTo>
                    <a:lnTo>
                      <a:pt x="51" y="0"/>
                    </a:lnTo>
                    <a:lnTo>
                      <a:pt x="42" y="3"/>
                    </a:lnTo>
                    <a:lnTo>
                      <a:pt x="34" y="13"/>
                    </a:lnTo>
                    <a:lnTo>
                      <a:pt x="16" y="45"/>
                    </a:lnTo>
                    <a:lnTo>
                      <a:pt x="10" y="58"/>
                    </a:lnTo>
                    <a:lnTo>
                      <a:pt x="5" y="71"/>
                    </a:lnTo>
                    <a:lnTo>
                      <a:pt x="1" y="113"/>
                    </a:lnTo>
                    <a:lnTo>
                      <a:pt x="0" y="126"/>
                    </a:lnTo>
                    <a:lnTo>
                      <a:pt x="1" y="142"/>
                    </a:lnTo>
                    <a:lnTo>
                      <a:pt x="4" y="158"/>
                    </a:lnTo>
                    <a:lnTo>
                      <a:pt x="11" y="185"/>
                    </a:lnTo>
                    <a:lnTo>
                      <a:pt x="18" y="201"/>
                    </a:lnTo>
                    <a:lnTo>
                      <a:pt x="27" y="219"/>
                    </a:lnTo>
                    <a:lnTo>
                      <a:pt x="45" y="242"/>
                    </a:lnTo>
                    <a:lnTo>
                      <a:pt x="36" y="213"/>
                    </a:lnTo>
                    <a:lnTo>
                      <a:pt x="28" y="187"/>
                    </a:lnTo>
                    <a:lnTo>
                      <a:pt x="23" y="164"/>
                    </a:lnTo>
                    <a:lnTo>
                      <a:pt x="25" y="142"/>
                    </a:lnTo>
                    <a:lnTo>
                      <a:pt x="27" y="126"/>
                    </a:lnTo>
                    <a:lnTo>
                      <a:pt x="23" y="107"/>
                    </a:lnTo>
                    <a:lnTo>
                      <a:pt x="22" y="90"/>
                    </a:lnTo>
                    <a:lnTo>
                      <a:pt x="29" y="58"/>
                    </a:lnTo>
                    <a:lnTo>
                      <a:pt x="31" y="42"/>
                    </a:lnTo>
                    <a:lnTo>
                      <a:pt x="37" y="28"/>
                    </a:lnTo>
                    <a:lnTo>
                      <a:pt x="51" y="10"/>
                    </a:lnTo>
                    <a:lnTo>
                      <a:pt x="65" y="10"/>
                    </a:lnTo>
                    <a:lnTo>
                      <a:pt x="98" y="33"/>
                    </a:lnTo>
                    <a:lnTo>
                      <a:pt x="96" y="25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126" name="Freeform 102"/>
              <p:cNvSpPr>
                <a:spLocks/>
              </p:cNvSpPr>
              <p:nvPr/>
            </p:nvSpPr>
            <p:spPr bwMode="ltGray">
              <a:xfrm>
                <a:off x="4901" y="3651"/>
                <a:ext cx="181" cy="262"/>
              </a:xfrm>
              <a:custGeom>
                <a:avLst/>
                <a:gdLst/>
                <a:ahLst/>
                <a:cxnLst>
                  <a:cxn ang="0">
                    <a:pos x="126" y="261"/>
                  </a:cxn>
                  <a:cxn ang="0">
                    <a:pos x="140" y="216"/>
                  </a:cxn>
                  <a:cxn ang="0">
                    <a:pos x="145" y="197"/>
                  </a:cxn>
                  <a:cxn ang="0">
                    <a:pos x="157" y="173"/>
                  </a:cxn>
                  <a:cxn ang="0">
                    <a:pos x="170" y="151"/>
                  </a:cxn>
                  <a:cxn ang="0">
                    <a:pos x="178" y="137"/>
                  </a:cxn>
                  <a:cxn ang="0">
                    <a:pos x="180" y="124"/>
                  </a:cxn>
                  <a:cxn ang="0">
                    <a:pos x="175" y="104"/>
                  </a:cxn>
                  <a:cxn ang="0">
                    <a:pos x="174" y="85"/>
                  </a:cxn>
                  <a:cxn ang="0">
                    <a:pos x="154" y="35"/>
                  </a:cxn>
                  <a:cxn ang="0">
                    <a:pos x="145" y="23"/>
                  </a:cxn>
                  <a:cxn ang="0">
                    <a:pos x="129" y="10"/>
                  </a:cxn>
                  <a:cxn ang="0">
                    <a:pos x="114" y="2"/>
                  </a:cxn>
                  <a:cxn ang="0">
                    <a:pos x="96" y="0"/>
                  </a:cxn>
                  <a:cxn ang="0">
                    <a:pos x="81" y="5"/>
                  </a:cxn>
                  <a:cxn ang="0">
                    <a:pos x="64" y="10"/>
                  </a:cxn>
                  <a:cxn ang="0">
                    <a:pos x="45" y="26"/>
                  </a:cxn>
                  <a:cxn ang="0">
                    <a:pos x="38" y="37"/>
                  </a:cxn>
                  <a:cxn ang="0">
                    <a:pos x="27" y="52"/>
                  </a:cxn>
                  <a:cxn ang="0">
                    <a:pos x="18" y="66"/>
                  </a:cxn>
                  <a:cxn ang="0">
                    <a:pos x="1" y="135"/>
                  </a:cxn>
                  <a:cxn ang="0">
                    <a:pos x="0" y="148"/>
                  </a:cxn>
                  <a:cxn ang="0">
                    <a:pos x="4" y="170"/>
                  </a:cxn>
                  <a:cxn ang="0">
                    <a:pos x="13" y="235"/>
                  </a:cxn>
                  <a:cxn ang="0">
                    <a:pos x="12" y="171"/>
                  </a:cxn>
                  <a:cxn ang="0">
                    <a:pos x="18" y="144"/>
                  </a:cxn>
                  <a:cxn ang="0">
                    <a:pos x="21" y="127"/>
                  </a:cxn>
                  <a:cxn ang="0">
                    <a:pos x="29" y="104"/>
                  </a:cxn>
                  <a:cxn ang="0">
                    <a:pos x="35" y="82"/>
                  </a:cxn>
                  <a:cxn ang="0">
                    <a:pos x="47" y="59"/>
                  </a:cxn>
                  <a:cxn ang="0">
                    <a:pos x="60" y="39"/>
                  </a:cxn>
                  <a:cxn ang="0">
                    <a:pos x="70" y="21"/>
                  </a:cxn>
                  <a:cxn ang="0">
                    <a:pos x="81" y="10"/>
                  </a:cxn>
                  <a:cxn ang="0">
                    <a:pos x="95" y="6"/>
                  </a:cxn>
                  <a:cxn ang="0">
                    <a:pos x="107" y="10"/>
                  </a:cxn>
                  <a:cxn ang="0">
                    <a:pos x="115" y="19"/>
                  </a:cxn>
                  <a:cxn ang="0">
                    <a:pos x="121" y="37"/>
                  </a:cxn>
                  <a:cxn ang="0">
                    <a:pos x="121" y="50"/>
                  </a:cxn>
                  <a:cxn ang="0">
                    <a:pos x="125" y="74"/>
                  </a:cxn>
                  <a:cxn ang="0">
                    <a:pos x="130" y="89"/>
                  </a:cxn>
                  <a:cxn ang="0">
                    <a:pos x="143" y="112"/>
                  </a:cxn>
                  <a:cxn ang="0">
                    <a:pos x="145" y="124"/>
                  </a:cxn>
                  <a:cxn ang="0">
                    <a:pos x="147" y="136"/>
                  </a:cxn>
                  <a:cxn ang="0">
                    <a:pos x="147" y="153"/>
                  </a:cxn>
                  <a:cxn ang="0">
                    <a:pos x="125" y="212"/>
                  </a:cxn>
                  <a:cxn ang="0">
                    <a:pos x="126" y="261"/>
                  </a:cxn>
                </a:cxnLst>
                <a:rect l="0" t="0" r="r" b="b"/>
                <a:pathLst>
                  <a:path w="181" h="262">
                    <a:moveTo>
                      <a:pt x="126" y="261"/>
                    </a:moveTo>
                    <a:lnTo>
                      <a:pt x="140" y="216"/>
                    </a:lnTo>
                    <a:lnTo>
                      <a:pt x="145" y="197"/>
                    </a:lnTo>
                    <a:lnTo>
                      <a:pt x="157" y="173"/>
                    </a:lnTo>
                    <a:lnTo>
                      <a:pt x="170" y="151"/>
                    </a:lnTo>
                    <a:lnTo>
                      <a:pt x="178" y="137"/>
                    </a:lnTo>
                    <a:lnTo>
                      <a:pt x="180" y="124"/>
                    </a:lnTo>
                    <a:lnTo>
                      <a:pt x="175" y="104"/>
                    </a:lnTo>
                    <a:lnTo>
                      <a:pt x="174" y="85"/>
                    </a:lnTo>
                    <a:lnTo>
                      <a:pt x="154" y="35"/>
                    </a:lnTo>
                    <a:lnTo>
                      <a:pt x="145" y="23"/>
                    </a:lnTo>
                    <a:lnTo>
                      <a:pt x="129" y="10"/>
                    </a:lnTo>
                    <a:lnTo>
                      <a:pt x="114" y="2"/>
                    </a:lnTo>
                    <a:lnTo>
                      <a:pt x="96" y="0"/>
                    </a:lnTo>
                    <a:lnTo>
                      <a:pt x="81" y="5"/>
                    </a:lnTo>
                    <a:lnTo>
                      <a:pt x="64" y="10"/>
                    </a:lnTo>
                    <a:lnTo>
                      <a:pt x="45" y="26"/>
                    </a:lnTo>
                    <a:lnTo>
                      <a:pt x="38" y="37"/>
                    </a:lnTo>
                    <a:lnTo>
                      <a:pt x="27" y="52"/>
                    </a:lnTo>
                    <a:lnTo>
                      <a:pt x="18" y="66"/>
                    </a:lnTo>
                    <a:lnTo>
                      <a:pt x="1" y="135"/>
                    </a:lnTo>
                    <a:lnTo>
                      <a:pt x="0" y="148"/>
                    </a:lnTo>
                    <a:lnTo>
                      <a:pt x="4" y="170"/>
                    </a:lnTo>
                    <a:lnTo>
                      <a:pt x="13" y="235"/>
                    </a:lnTo>
                    <a:lnTo>
                      <a:pt x="12" y="171"/>
                    </a:lnTo>
                    <a:lnTo>
                      <a:pt x="18" y="144"/>
                    </a:lnTo>
                    <a:lnTo>
                      <a:pt x="21" y="127"/>
                    </a:lnTo>
                    <a:lnTo>
                      <a:pt x="29" y="104"/>
                    </a:lnTo>
                    <a:lnTo>
                      <a:pt x="35" y="82"/>
                    </a:lnTo>
                    <a:lnTo>
                      <a:pt x="47" y="59"/>
                    </a:lnTo>
                    <a:lnTo>
                      <a:pt x="60" y="39"/>
                    </a:lnTo>
                    <a:lnTo>
                      <a:pt x="70" y="21"/>
                    </a:lnTo>
                    <a:lnTo>
                      <a:pt x="81" y="10"/>
                    </a:lnTo>
                    <a:lnTo>
                      <a:pt x="95" y="6"/>
                    </a:lnTo>
                    <a:lnTo>
                      <a:pt x="107" y="10"/>
                    </a:lnTo>
                    <a:lnTo>
                      <a:pt x="115" y="19"/>
                    </a:lnTo>
                    <a:lnTo>
                      <a:pt x="121" y="37"/>
                    </a:lnTo>
                    <a:lnTo>
                      <a:pt x="121" y="50"/>
                    </a:lnTo>
                    <a:lnTo>
                      <a:pt x="125" y="74"/>
                    </a:lnTo>
                    <a:lnTo>
                      <a:pt x="130" y="89"/>
                    </a:lnTo>
                    <a:lnTo>
                      <a:pt x="143" y="112"/>
                    </a:lnTo>
                    <a:lnTo>
                      <a:pt x="145" y="124"/>
                    </a:lnTo>
                    <a:lnTo>
                      <a:pt x="147" y="136"/>
                    </a:lnTo>
                    <a:lnTo>
                      <a:pt x="147" y="153"/>
                    </a:lnTo>
                    <a:lnTo>
                      <a:pt x="125" y="212"/>
                    </a:lnTo>
                    <a:lnTo>
                      <a:pt x="126" y="261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127" name="Freeform 103"/>
              <p:cNvSpPr>
                <a:spLocks/>
              </p:cNvSpPr>
              <p:nvPr/>
            </p:nvSpPr>
            <p:spPr bwMode="ltGray">
              <a:xfrm>
                <a:off x="4732" y="3948"/>
                <a:ext cx="149" cy="237"/>
              </a:xfrm>
              <a:custGeom>
                <a:avLst/>
                <a:gdLst/>
                <a:ahLst/>
                <a:cxnLst>
                  <a:cxn ang="0">
                    <a:pos x="144" y="37"/>
                  </a:cxn>
                  <a:cxn ang="0">
                    <a:pos x="114" y="0"/>
                  </a:cxn>
                  <a:cxn ang="0">
                    <a:pos x="94" y="0"/>
                  </a:cxn>
                  <a:cxn ang="0">
                    <a:pos x="77" y="3"/>
                  </a:cxn>
                  <a:cxn ang="0">
                    <a:pos x="63" y="13"/>
                  </a:cxn>
                  <a:cxn ang="0">
                    <a:pos x="30" y="43"/>
                  </a:cxn>
                  <a:cxn ang="0">
                    <a:pos x="19" y="57"/>
                  </a:cxn>
                  <a:cxn ang="0">
                    <a:pos x="10" y="70"/>
                  </a:cxn>
                  <a:cxn ang="0">
                    <a:pos x="3" y="111"/>
                  </a:cxn>
                  <a:cxn ang="0">
                    <a:pos x="0" y="122"/>
                  </a:cxn>
                  <a:cxn ang="0">
                    <a:pos x="3" y="138"/>
                  </a:cxn>
                  <a:cxn ang="0">
                    <a:pos x="8" y="154"/>
                  </a:cxn>
                  <a:cxn ang="0">
                    <a:pos x="22" y="180"/>
                  </a:cxn>
                  <a:cxn ang="0">
                    <a:pos x="33" y="196"/>
                  </a:cxn>
                  <a:cxn ang="0">
                    <a:pos x="49" y="214"/>
                  </a:cxn>
                  <a:cxn ang="0">
                    <a:pos x="83" y="236"/>
                  </a:cxn>
                  <a:cxn ang="0">
                    <a:pos x="66" y="208"/>
                  </a:cxn>
                  <a:cxn ang="0">
                    <a:pos x="52" y="183"/>
                  </a:cxn>
                  <a:cxn ang="0">
                    <a:pos x="43" y="160"/>
                  </a:cxn>
                  <a:cxn ang="0">
                    <a:pos x="47" y="138"/>
                  </a:cxn>
                  <a:cxn ang="0">
                    <a:pos x="49" y="122"/>
                  </a:cxn>
                  <a:cxn ang="0">
                    <a:pos x="43" y="104"/>
                  </a:cxn>
                  <a:cxn ang="0">
                    <a:pos x="41" y="87"/>
                  </a:cxn>
                  <a:cxn ang="0">
                    <a:pos x="55" y="57"/>
                  </a:cxn>
                  <a:cxn ang="0">
                    <a:pos x="57" y="40"/>
                  </a:cxn>
                  <a:cxn ang="0">
                    <a:pos x="69" y="27"/>
                  </a:cxn>
                  <a:cxn ang="0">
                    <a:pos x="94" y="9"/>
                  </a:cxn>
                  <a:cxn ang="0">
                    <a:pos x="105" y="23"/>
                  </a:cxn>
                  <a:cxn ang="0">
                    <a:pos x="148" y="45"/>
                  </a:cxn>
                  <a:cxn ang="0">
                    <a:pos x="144" y="37"/>
                  </a:cxn>
                </a:cxnLst>
                <a:rect l="0" t="0" r="r" b="b"/>
                <a:pathLst>
                  <a:path w="149" h="237">
                    <a:moveTo>
                      <a:pt x="144" y="37"/>
                    </a:moveTo>
                    <a:lnTo>
                      <a:pt x="114" y="0"/>
                    </a:lnTo>
                    <a:lnTo>
                      <a:pt x="94" y="0"/>
                    </a:lnTo>
                    <a:lnTo>
                      <a:pt x="77" y="3"/>
                    </a:lnTo>
                    <a:lnTo>
                      <a:pt x="63" y="13"/>
                    </a:lnTo>
                    <a:lnTo>
                      <a:pt x="30" y="43"/>
                    </a:lnTo>
                    <a:lnTo>
                      <a:pt x="19" y="57"/>
                    </a:lnTo>
                    <a:lnTo>
                      <a:pt x="10" y="70"/>
                    </a:lnTo>
                    <a:lnTo>
                      <a:pt x="3" y="111"/>
                    </a:lnTo>
                    <a:lnTo>
                      <a:pt x="0" y="122"/>
                    </a:lnTo>
                    <a:lnTo>
                      <a:pt x="3" y="138"/>
                    </a:lnTo>
                    <a:lnTo>
                      <a:pt x="8" y="154"/>
                    </a:lnTo>
                    <a:lnTo>
                      <a:pt x="22" y="180"/>
                    </a:lnTo>
                    <a:lnTo>
                      <a:pt x="33" y="196"/>
                    </a:lnTo>
                    <a:lnTo>
                      <a:pt x="49" y="214"/>
                    </a:lnTo>
                    <a:lnTo>
                      <a:pt x="83" y="236"/>
                    </a:lnTo>
                    <a:lnTo>
                      <a:pt x="66" y="208"/>
                    </a:lnTo>
                    <a:lnTo>
                      <a:pt x="52" y="183"/>
                    </a:lnTo>
                    <a:lnTo>
                      <a:pt x="43" y="160"/>
                    </a:lnTo>
                    <a:lnTo>
                      <a:pt x="47" y="138"/>
                    </a:lnTo>
                    <a:lnTo>
                      <a:pt x="49" y="122"/>
                    </a:lnTo>
                    <a:lnTo>
                      <a:pt x="43" y="104"/>
                    </a:lnTo>
                    <a:lnTo>
                      <a:pt x="41" y="87"/>
                    </a:lnTo>
                    <a:lnTo>
                      <a:pt x="55" y="57"/>
                    </a:lnTo>
                    <a:lnTo>
                      <a:pt x="57" y="40"/>
                    </a:lnTo>
                    <a:lnTo>
                      <a:pt x="69" y="27"/>
                    </a:lnTo>
                    <a:lnTo>
                      <a:pt x="94" y="9"/>
                    </a:lnTo>
                    <a:lnTo>
                      <a:pt x="105" y="23"/>
                    </a:lnTo>
                    <a:lnTo>
                      <a:pt x="148" y="45"/>
                    </a:lnTo>
                    <a:lnTo>
                      <a:pt x="144" y="37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128" name="Freeform 104"/>
              <p:cNvSpPr>
                <a:spLocks/>
              </p:cNvSpPr>
              <p:nvPr/>
            </p:nvSpPr>
            <p:spPr bwMode="ltGray">
              <a:xfrm>
                <a:off x="4907" y="4027"/>
                <a:ext cx="152" cy="161"/>
              </a:xfrm>
              <a:custGeom>
                <a:avLst/>
                <a:gdLst/>
                <a:ahLst/>
                <a:cxnLst>
                  <a:cxn ang="0">
                    <a:pos x="3" y="25"/>
                  </a:cxn>
                  <a:cxn ang="0">
                    <a:pos x="34" y="0"/>
                  </a:cxn>
                  <a:cxn ang="0">
                    <a:pos x="54" y="0"/>
                  </a:cxn>
                  <a:cxn ang="0">
                    <a:pos x="72" y="2"/>
                  </a:cxn>
                  <a:cxn ang="0">
                    <a:pos x="85" y="9"/>
                  </a:cxn>
                  <a:cxn ang="0">
                    <a:pos x="120" y="29"/>
                  </a:cxn>
                  <a:cxn ang="0">
                    <a:pos x="131" y="38"/>
                  </a:cxn>
                  <a:cxn ang="0">
                    <a:pos x="139" y="47"/>
                  </a:cxn>
                  <a:cxn ang="0">
                    <a:pos x="147" y="75"/>
                  </a:cxn>
                  <a:cxn ang="0">
                    <a:pos x="151" y="83"/>
                  </a:cxn>
                  <a:cxn ang="0">
                    <a:pos x="147" y="94"/>
                  </a:cxn>
                  <a:cxn ang="0">
                    <a:pos x="142" y="104"/>
                  </a:cxn>
                  <a:cxn ang="0">
                    <a:pos x="128" y="122"/>
                  </a:cxn>
                  <a:cxn ang="0">
                    <a:pos x="116" y="133"/>
                  </a:cxn>
                  <a:cxn ang="0">
                    <a:pos x="100" y="145"/>
                  </a:cxn>
                  <a:cxn ang="0">
                    <a:pos x="65" y="160"/>
                  </a:cxn>
                  <a:cxn ang="0">
                    <a:pos x="82" y="141"/>
                  </a:cxn>
                  <a:cxn ang="0">
                    <a:pos x="97" y="124"/>
                  </a:cxn>
                  <a:cxn ang="0">
                    <a:pos x="106" y="108"/>
                  </a:cxn>
                  <a:cxn ang="0">
                    <a:pos x="102" y="94"/>
                  </a:cxn>
                  <a:cxn ang="0">
                    <a:pos x="100" y="83"/>
                  </a:cxn>
                  <a:cxn ang="0">
                    <a:pos x="106" y="70"/>
                  </a:cxn>
                  <a:cxn ang="0">
                    <a:pos x="108" y="59"/>
                  </a:cxn>
                  <a:cxn ang="0">
                    <a:pos x="94" y="38"/>
                  </a:cxn>
                  <a:cxn ang="0">
                    <a:pos x="91" y="27"/>
                  </a:cxn>
                  <a:cxn ang="0">
                    <a:pos x="79" y="18"/>
                  </a:cxn>
                  <a:cxn ang="0">
                    <a:pos x="54" y="6"/>
                  </a:cxn>
                  <a:cxn ang="0">
                    <a:pos x="43" y="15"/>
                  </a:cxn>
                  <a:cxn ang="0">
                    <a:pos x="0" y="30"/>
                  </a:cxn>
                  <a:cxn ang="0">
                    <a:pos x="3" y="25"/>
                  </a:cxn>
                </a:cxnLst>
                <a:rect l="0" t="0" r="r" b="b"/>
                <a:pathLst>
                  <a:path w="152" h="161">
                    <a:moveTo>
                      <a:pt x="3" y="25"/>
                    </a:moveTo>
                    <a:lnTo>
                      <a:pt x="34" y="0"/>
                    </a:lnTo>
                    <a:lnTo>
                      <a:pt x="54" y="0"/>
                    </a:lnTo>
                    <a:lnTo>
                      <a:pt x="72" y="2"/>
                    </a:lnTo>
                    <a:lnTo>
                      <a:pt x="85" y="9"/>
                    </a:lnTo>
                    <a:lnTo>
                      <a:pt x="120" y="29"/>
                    </a:lnTo>
                    <a:lnTo>
                      <a:pt x="131" y="38"/>
                    </a:lnTo>
                    <a:lnTo>
                      <a:pt x="139" y="47"/>
                    </a:lnTo>
                    <a:lnTo>
                      <a:pt x="147" y="75"/>
                    </a:lnTo>
                    <a:lnTo>
                      <a:pt x="151" y="83"/>
                    </a:lnTo>
                    <a:lnTo>
                      <a:pt x="147" y="94"/>
                    </a:lnTo>
                    <a:lnTo>
                      <a:pt x="142" y="104"/>
                    </a:lnTo>
                    <a:lnTo>
                      <a:pt x="128" y="122"/>
                    </a:lnTo>
                    <a:lnTo>
                      <a:pt x="116" y="133"/>
                    </a:lnTo>
                    <a:lnTo>
                      <a:pt x="100" y="145"/>
                    </a:lnTo>
                    <a:lnTo>
                      <a:pt x="65" y="160"/>
                    </a:lnTo>
                    <a:lnTo>
                      <a:pt x="82" y="141"/>
                    </a:lnTo>
                    <a:lnTo>
                      <a:pt x="97" y="124"/>
                    </a:lnTo>
                    <a:lnTo>
                      <a:pt x="106" y="108"/>
                    </a:lnTo>
                    <a:lnTo>
                      <a:pt x="102" y="94"/>
                    </a:lnTo>
                    <a:lnTo>
                      <a:pt x="100" y="83"/>
                    </a:lnTo>
                    <a:lnTo>
                      <a:pt x="106" y="70"/>
                    </a:lnTo>
                    <a:lnTo>
                      <a:pt x="108" y="59"/>
                    </a:lnTo>
                    <a:lnTo>
                      <a:pt x="94" y="38"/>
                    </a:lnTo>
                    <a:lnTo>
                      <a:pt x="91" y="27"/>
                    </a:lnTo>
                    <a:lnTo>
                      <a:pt x="79" y="18"/>
                    </a:lnTo>
                    <a:lnTo>
                      <a:pt x="54" y="6"/>
                    </a:lnTo>
                    <a:lnTo>
                      <a:pt x="43" y="15"/>
                    </a:lnTo>
                    <a:lnTo>
                      <a:pt x="0" y="30"/>
                    </a:lnTo>
                    <a:lnTo>
                      <a:pt x="3" y="25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129" name="Freeform 105"/>
              <p:cNvSpPr>
                <a:spLocks/>
              </p:cNvSpPr>
              <p:nvPr/>
            </p:nvSpPr>
            <p:spPr bwMode="ltGray">
              <a:xfrm>
                <a:off x="5250" y="3351"/>
                <a:ext cx="288" cy="365"/>
              </a:xfrm>
              <a:custGeom>
                <a:avLst/>
                <a:gdLst/>
                <a:ahLst/>
                <a:cxnLst>
                  <a:cxn ang="0">
                    <a:pos x="270" y="8"/>
                  </a:cxn>
                  <a:cxn ang="0">
                    <a:pos x="268" y="0"/>
                  </a:cxn>
                  <a:cxn ang="0">
                    <a:pos x="248" y="3"/>
                  </a:cxn>
                  <a:cxn ang="0">
                    <a:pos x="236" y="13"/>
                  </a:cxn>
                  <a:cxn ang="0">
                    <a:pos x="8" y="79"/>
                  </a:cxn>
                  <a:cxn ang="0">
                    <a:pos x="211" y="32"/>
                  </a:cxn>
                  <a:cxn ang="0">
                    <a:pos x="213" y="41"/>
                  </a:cxn>
                  <a:cxn ang="0">
                    <a:pos x="114" y="98"/>
                  </a:cxn>
                  <a:cxn ang="0">
                    <a:pos x="237" y="52"/>
                  </a:cxn>
                  <a:cxn ang="0">
                    <a:pos x="222" y="71"/>
                  </a:cxn>
                  <a:cxn ang="0">
                    <a:pos x="182" y="102"/>
                  </a:cxn>
                  <a:cxn ang="0">
                    <a:pos x="62" y="186"/>
                  </a:cxn>
                  <a:cxn ang="0">
                    <a:pos x="67" y="179"/>
                  </a:cxn>
                  <a:cxn ang="0">
                    <a:pos x="145" y="127"/>
                  </a:cxn>
                  <a:cxn ang="0">
                    <a:pos x="207" y="87"/>
                  </a:cxn>
                  <a:cxn ang="0">
                    <a:pos x="236" y="68"/>
                  </a:cxn>
                  <a:cxn ang="0">
                    <a:pos x="240" y="74"/>
                  </a:cxn>
                  <a:cxn ang="0">
                    <a:pos x="207" y="100"/>
                  </a:cxn>
                  <a:cxn ang="0">
                    <a:pos x="158" y="135"/>
                  </a:cxn>
                  <a:cxn ang="0">
                    <a:pos x="222" y="87"/>
                  </a:cxn>
                  <a:cxn ang="0">
                    <a:pos x="240" y="74"/>
                  </a:cxn>
                  <a:cxn ang="0">
                    <a:pos x="243" y="88"/>
                  </a:cxn>
                  <a:cxn ang="0">
                    <a:pos x="222" y="112"/>
                  </a:cxn>
                  <a:cxn ang="0">
                    <a:pos x="158" y="144"/>
                  </a:cxn>
                  <a:cxn ang="0">
                    <a:pos x="105" y="173"/>
                  </a:cxn>
                  <a:cxn ang="0">
                    <a:pos x="167" y="144"/>
                  </a:cxn>
                  <a:cxn ang="0">
                    <a:pos x="231" y="109"/>
                  </a:cxn>
                  <a:cxn ang="0">
                    <a:pos x="228" y="121"/>
                  </a:cxn>
                  <a:cxn ang="0">
                    <a:pos x="231" y="141"/>
                  </a:cxn>
                  <a:cxn ang="0">
                    <a:pos x="221" y="151"/>
                  </a:cxn>
                  <a:cxn ang="0">
                    <a:pos x="169" y="180"/>
                  </a:cxn>
                  <a:cxn ang="0">
                    <a:pos x="71" y="227"/>
                  </a:cxn>
                  <a:cxn ang="0">
                    <a:pos x="86" y="217"/>
                  </a:cxn>
                  <a:cxn ang="0">
                    <a:pos x="207" y="160"/>
                  </a:cxn>
                  <a:cxn ang="0">
                    <a:pos x="245" y="135"/>
                  </a:cxn>
                  <a:cxn ang="0">
                    <a:pos x="148" y="209"/>
                  </a:cxn>
                  <a:cxn ang="0">
                    <a:pos x="244" y="158"/>
                  </a:cxn>
                  <a:cxn ang="0">
                    <a:pos x="241" y="178"/>
                  </a:cxn>
                  <a:cxn ang="0">
                    <a:pos x="193" y="227"/>
                  </a:cxn>
                  <a:cxn ang="0">
                    <a:pos x="111" y="261"/>
                  </a:cxn>
                  <a:cxn ang="0">
                    <a:pos x="33" y="293"/>
                  </a:cxn>
                  <a:cxn ang="0">
                    <a:pos x="149" y="249"/>
                  </a:cxn>
                  <a:cxn ang="0">
                    <a:pos x="197" y="224"/>
                  </a:cxn>
                  <a:cxn ang="0">
                    <a:pos x="240" y="186"/>
                  </a:cxn>
                  <a:cxn ang="0">
                    <a:pos x="236" y="203"/>
                  </a:cxn>
                  <a:cxn ang="0">
                    <a:pos x="233" y="219"/>
                  </a:cxn>
                  <a:cxn ang="0">
                    <a:pos x="236" y="236"/>
                  </a:cxn>
                  <a:cxn ang="0">
                    <a:pos x="193" y="267"/>
                  </a:cxn>
                  <a:cxn ang="0">
                    <a:pos x="113" y="296"/>
                  </a:cxn>
                  <a:cxn ang="0">
                    <a:pos x="118" y="294"/>
                  </a:cxn>
                  <a:cxn ang="0">
                    <a:pos x="217" y="255"/>
                  </a:cxn>
                  <a:cxn ang="0">
                    <a:pos x="212" y="265"/>
                  </a:cxn>
                  <a:cxn ang="0">
                    <a:pos x="217" y="270"/>
                  </a:cxn>
                  <a:cxn ang="0">
                    <a:pos x="222" y="280"/>
                  </a:cxn>
                  <a:cxn ang="0">
                    <a:pos x="173" y="309"/>
                  </a:cxn>
                  <a:cxn ang="0">
                    <a:pos x="120" y="315"/>
                  </a:cxn>
                  <a:cxn ang="0">
                    <a:pos x="217" y="289"/>
                  </a:cxn>
                  <a:cxn ang="0">
                    <a:pos x="212" y="304"/>
                  </a:cxn>
                  <a:cxn ang="0">
                    <a:pos x="218" y="312"/>
                  </a:cxn>
                  <a:cxn ang="0">
                    <a:pos x="105" y="364"/>
                  </a:cxn>
                  <a:cxn ang="0">
                    <a:pos x="212" y="325"/>
                  </a:cxn>
                  <a:cxn ang="0">
                    <a:pos x="235" y="311"/>
                  </a:cxn>
                  <a:cxn ang="0">
                    <a:pos x="249" y="298"/>
                  </a:cxn>
                </a:cxnLst>
                <a:rect l="0" t="0" r="r" b="b"/>
                <a:pathLst>
                  <a:path w="288" h="365">
                    <a:moveTo>
                      <a:pt x="266" y="28"/>
                    </a:moveTo>
                    <a:lnTo>
                      <a:pt x="270" y="8"/>
                    </a:lnTo>
                    <a:lnTo>
                      <a:pt x="287" y="6"/>
                    </a:lnTo>
                    <a:lnTo>
                      <a:pt x="268" y="0"/>
                    </a:lnTo>
                    <a:lnTo>
                      <a:pt x="260" y="0"/>
                    </a:lnTo>
                    <a:lnTo>
                      <a:pt x="248" y="3"/>
                    </a:lnTo>
                    <a:lnTo>
                      <a:pt x="247" y="9"/>
                    </a:lnTo>
                    <a:lnTo>
                      <a:pt x="236" y="13"/>
                    </a:lnTo>
                    <a:lnTo>
                      <a:pt x="139" y="65"/>
                    </a:lnTo>
                    <a:lnTo>
                      <a:pt x="8" y="79"/>
                    </a:lnTo>
                    <a:lnTo>
                      <a:pt x="138" y="64"/>
                    </a:lnTo>
                    <a:lnTo>
                      <a:pt x="211" y="32"/>
                    </a:lnTo>
                    <a:lnTo>
                      <a:pt x="236" y="28"/>
                    </a:lnTo>
                    <a:lnTo>
                      <a:pt x="213" y="41"/>
                    </a:lnTo>
                    <a:lnTo>
                      <a:pt x="236" y="42"/>
                    </a:lnTo>
                    <a:lnTo>
                      <a:pt x="114" y="98"/>
                    </a:lnTo>
                    <a:lnTo>
                      <a:pt x="197" y="63"/>
                    </a:lnTo>
                    <a:lnTo>
                      <a:pt x="237" y="52"/>
                    </a:lnTo>
                    <a:lnTo>
                      <a:pt x="236" y="60"/>
                    </a:lnTo>
                    <a:lnTo>
                      <a:pt x="222" y="71"/>
                    </a:lnTo>
                    <a:lnTo>
                      <a:pt x="211" y="81"/>
                    </a:lnTo>
                    <a:lnTo>
                      <a:pt x="182" y="102"/>
                    </a:lnTo>
                    <a:lnTo>
                      <a:pt x="129" y="141"/>
                    </a:lnTo>
                    <a:lnTo>
                      <a:pt x="62" y="186"/>
                    </a:lnTo>
                    <a:lnTo>
                      <a:pt x="9" y="217"/>
                    </a:lnTo>
                    <a:lnTo>
                      <a:pt x="67" y="179"/>
                    </a:lnTo>
                    <a:lnTo>
                      <a:pt x="101" y="156"/>
                    </a:lnTo>
                    <a:lnTo>
                      <a:pt x="145" y="127"/>
                    </a:lnTo>
                    <a:lnTo>
                      <a:pt x="168" y="109"/>
                    </a:lnTo>
                    <a:lnTo>
                      <a:pt x="207" y="87"/>
                    </a:lnTo>
                    <a:lnTo>
                      <a:pt x="222" y="78"/>
                    </a:lnTo>
                    <a:lnTo>
                      <a:pt x="236" y="68"/>
                    </a:lnTo>
                    <a:lnTo>
                      <a:pt x="228" y="70"/>
                    </a:lnTo>
                    <a:lnTo>
                      <a:pt x="240" y="74"/>
                    </a:lnTo>
                    <a:lnTo>
                      <a:pt x="226" y="81"/>
                    </a:lnTo>
                    <a:lnTo>
                      <a:pt x="207" y="100"/>
                    </a:lnTo>
                    <a:lnTo>
                      <a:pt x="185" y="120"/>
                    </a:lnTo>
                    <a:lnTo>
                      <a:pt x="158" y="135"/>
                    </a:lnTo>
                    <a:lnTo>
                      <a:pt x="202" y="102"/>
                    </a:lnTo>
                    <a:lnTo>
                      <a:pt x="222" y="87"/>
                    </a:lnTo>
                    <a:lnTo>
                      <a:pt x="236" y="74"/>
                    </a:lnTo>
                    <a:lnTo>
                      <a:pt x="240" y="74"/>
                    </a:lnTo>
                    <a:lnTo>
                      <a:pt x="230" y="93"/>
                    </a:lnTo>
                    <a:lnTo>
                      <a:pt x="243" y="88"/>
                    </a:lnTo>
                    <a:lnTo>
                      <a:pt x="236" y="100"/>
                    </a:lnTo>
                    <a:lnTo>
                      <a:pt x="222" y="112"/>
                    </a:lnTo>
                    <a:lnTo>
                      <a:pt x="193" y="131"/>
                    </a:lnTo>
                    <a:lnTo>
                      <a:pt x="158" y="144"/>
                    </a:lnTo>
                    <a:lnTo>
                      <a:pt x="129" y="160"/>
                    </a:lnTo>
                    <a:lnTo>
                      <a:pt x="105" y="173"/>
                    </a:lnTo>
                    <a:lnTo>
                      <a:pt x="120" y="167"/>
                    </a:lnTo>
                    <a:lnTo>
                      <a:pt x="167" y="144"/>
                    </a:lnTo>
                    <a:lnTo>
                      <a:pt x="222" y="116"/>
                    </a:lnTo>
                    <a:lnTo>
                      <a:pt x="231" y="109"/>
                    </a:lnTo>
                    <a:lnTo>
                      <a:pt x="240" y="100"/>
                    </a:lnTo>
                    <a:lnTo>
                      <a:pt x="228" y="121"/>
                    </a:lnTo>
                    <a:lnTo>
                      <a:pt x="249" y="113"/>
                    </a:lnTo>
                    <a:lnTo>
                      <a:pt x="231" y="141"/>
                    </a:lnTo>
                    <a:lnTo>
                      <a:pt x="226" y="147"/>
                    </a:lnTo>
                    <a:lnTo>
                      <a:pt x="221" y="151"/>
                    </a:lnTo>
                    <a:lnTo>
                      <a:pt x="196" y="166"/>
                    </a:lnTo>
                    <a:lnTo>
                      <a:pt x="169" y="180"/>
                    </a:lnTo>
                    <a:lnTo>
                      <a:pt x="119" y="205"/>
                    </a:lnTo>
                    <a:lnTo>
                      <a:pt x="71" y="227"/>
                    </a:lnTo>
                    <a:lnTo>
                      <a:pt x="0" y="258"/>
                    </a:lnTo>
                    <a:lnTo>
                      <a:pt x="86" y="217"/>
                    </a:lnTo>
                    <a:lnTo>
                      <a:pt x="173" y="176"/>
                    </a:lnTo>
                    <a:lnTo>
                      <a:pt x="207" y="160"/>
                    </a:lnTo>
                    <a:lnTo>
                      <a:pt x="228" y="143"/>
                    </a:lnTo>
                    <a:lnTo>
                      <a:pt x="245" y="135"/>
                    </a:lnTo>
                    <a:lnTo>
                      <a:pt x="248" y="136"/>
                    </a:lnTo>
                    <a:lnTo>
                      <a:pt x="148" y="209"/>
                    </a:lnTo>
                    <a:lnTo>
                      <a:pt x="225" y="159"/>
                    </a:lnTo>
                    <a:lnTo>
                      <a:pt x="244" y="158"/>
                    </a:lnTo>
                    <a:lnTo>
                      <a:pt x="222" y="184"/>
                    </a:lnTo>
                    <a:lnTo>
                      <a:pt x="241" y="178"/>
                    </a:lnTo>
                    <a:lnTo>
                      <a:pt x="212" y="208"/>
                    </a:lnTo>
                    <a:lnTo>
                      <a:pt x="193" y="227"/>
                    </a:lnTo>
                    <a:lnTo>
                      <a:pt x="158" y="242"/>
                    </a:lnTo>
                    <a:lnTo>
                      <a:pt x="111" y="261"/>
                    </a:lnTo>
                    <a:lnTo>
                      <a:pt x="67" y="280"/>
                    </a:lnTo>
                    <a:lnTo>
                      <a:pt x="33" y="293"/>
                    </a:lnTo>
                    <a:lnTo>
                      <a:pt x="9" y="299"/>
                    </a:lnTo>
                    <a:lnTo>
                      <a:pt x="149" y="249"/>
                    </a:lnTo>
                    <a:lnTo>
                      <a:pt x="181" y="234"/>
                    </a:lnTo>
                    <a:lnTo>
                      <a:pt x="197" y="224"/>
                    </a:lnTo>
                    <a:lnTo>
                      <a:pt x="219" y="205"/>
                    </a:lnTo>
                    <a:lnTo>
                      <a:pt x="240" y="186"/>
                    </a:lnTo>
                    <a:lnTo>
                      <a:pt x="218" y="212"/>
                    </a:lnTo>
                    <a:lnTo>
                      <a:pt x="236" y="203"/>
                    </a:lnTo>
                    <a:lnTo>
                      <a:pt x="217" y="224"/>
                    </a:lnTo>
                    <a:lnTo>
                      <a:pt x="233" y="219"/>
                    </a:lnTo>
                    <a:lnTo>
                      <a:pt x="215" y="244"/>
                    </a:lnTo>
                    <a:lnTo>
                      <a:pt x="236" y="236"/>
                    </a:lnTo>
                    <a:lnTo>
                      <a:pt x="217" y="249"/>
                    </a:lnTo>
                    <a:lnTo>
                      <a:pt x="193" y="267"/>
                    </a:lnTo>
                    <a:lnTo>
                      <a:pt x="173" y="273"/>
                    </a:lnTo>
                    <a:lnTo>
                      <a:pt x="113" y="296"/>
                    </a:lnTo>
                    <a:lnTo>
                      <a:pt x="58" y="309"/>
                    </a:lnTo>
                    <a:lnTo>
                      <a:pt x="118" y="294"/>
                    </a:lnTo>
                    <a:lnTo>
                      <a:pt x="168" y="274"/>
                    </a:lnTo>
                    <a:lnTo>
                      <a:pt x="217" y="255"/>
                    </a:lnTo>
                    <a:lnTo>
                      <a:pt x="231" y="246"/>
                    </a:lnTo>
                    <a:lnTo>
                      <a:pt x="212" y="265"/>
                    </a:lnTo>
                    <a:lnTo>
                      <a:pt x="226" y="261"/>
                    </a:lnTo>
                    <a:lnTo>
                      <a:pt x="217" y="270"/>
                    </a:lnTo>
                    <a:lnTo>
                      <a:pt x="212" y="284"/>
                    </a:lnTo>
                    <a:lnTo>
                      <a:pt x="222" y="280"/>
                    </a:lnTo>
                    <a:lnTo>
                      <a:pt x="209" y="291"/>
                    </a:lnTo>
                    <a:lnTo>
                      <a:pt x="173" y="309"/>
                    </a:lnTo>
                    <a:lnTo>
                      <a:pt x="149" y="312"/>
                    </a:lnTo>
                    <a:lnTo>
                      <a:pt x="120" y="315"/>
                    </a:lnTo>
                    <a:lnTo>
                      <a:pt x="178" y="306"/>
                    </a:lnTo>
                    <a:lnTo>
                      <a:pt x="217" y="289"/>
                    </a:lnTo>
                    <a:lnTo>
                      <a:pt x="226" y="277"/>
                    </a:lnTo>
                    <a:lnTo>
                      <a:pt x="212" y="304"/>
                    </a:lnTo>
                    <a:lnTo>
                      <a:pt x="228" y="298"/>
                    </a:lnTo>
                    <a:lnTo>
                      <a:pt x="218" y="312"/>
                    </a:lnTo>
                    <a:lnTo>
                      <a:pt x="202" y="332"/>
                    </a:lnTo>
                    <a:lnTo>
                      <a:pt x="105" y="364"/>
                    </a:lnTo>
                    <a:lnTo>
                      <a:pt x="203" y="335"/>
                    </a:lnTo>
                    <a:lnTo>
                      <a:pt x="212" y="325"/>
                    </a:lnTo>
                    <a:lnTo>
                      <a:pt x="218" y="318"/>
                    </a:lnTo>
                    <a:lnTo>
                      <a:pt x="235" y="311"/>
                    </a:lnTo>
                    <a:lnTo>
                      <a:pt x="245" y="326"/>
                    </a:lnTo>
                    <a:lnTo>
                      <a:pt x="249" y="298"/>
                    </a:lnTo>
                    <a:lnTo>
                      <a:pt x="266" y="28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130" name="Freeform 106"/>
              <p:cNvSpPr>
                <a:spLocks/>
              </p:cNvSpPr>
              <p:nvPr/>
            </p:nvSpPr>
            <p:spPr bwMode="ltGray">
              <a:xfrm>
                <a:off x="4803" y="3748"/>
                <a:ext cx="255" cy="271"/>
              </a:xfrm>
              <a:custGeom>
                <a:avLst/>
                <a:gdLst/>
                <a:ahLst/>
                <a:cxnLst>
                  <a:cxn ang="0">
                    <a:pos x="116" y="7"/>
                  </a:cxn>
                  <a:cxn ang="0">
                    <a:pos x="18" y="12"/>
                  </a:cxn>
                  <a:cxn ang="0">
                    <a:pos x="108" y="12"/>
                  </a:cxn>
                  <a:cxn ang="0">
                    <a:pos x="94" y="23"/>
                  </a:cxn>
                  <a:cxn ang="0">
                    <a:pos x="94" y="28"/>
                  </a:cxn>
                  <a:cxn ang="0">
                    <a:pos x="50" y="40"/>
                  </a:cxn>
                  <a:cxn ang="0">
                    <a:pos x="83" y="36"/>
                  </a:cxn>
                  <a:cxn ang="0">
                    <a:pos x="83" y="42"/>
                  </a:cxn>
                  <a:cxn ang="0">
                    <a:pos x="90" y="45"/>
                  </a:cxn>
                  <a:cxn ang="0">
                    <a:pos x="10" y="73"/>
                  </a:cxn>
                  <a:cxn ang="0">
                    <a:pos x="86" y="59"/>
                  </a:cxn>
                  <a:cxn ang="0">
                    <a:pos x="68" y="78"/>
                  </a:cxn>
                  <a:cxn ang="0">
                    <a:pos x="10" y="90"/>
                  </a:cxn>
                  <a:cxn ang="0">
                    <a:pos x="72" y="80"/>
                  </a:cxn>
                  <a:cxn ang="0">
                    <a:pos x="25" y="102"/>
                  </a:cxn>
                  <a:cxn ang="0">
                    <a:pos x="53" y="92"/>
                  </a:cxn>
                  <a:cxn ang="0">
                    <a:pos x="72" y="90"/>
                  </a:cxn>
                  <a:cxn ang="0">
                    <a:pos x="72" y="97"/>
                  </a:cxn>
                  <a:cxn ang="0">
                    <a:pos x="61" y="111"/>
                  </a:cxn>
                  <a:cxn ang="0">
                    <a:pos x="6" y="127"/>
                  </a:cxn>
                  <a:cxn ang="0">
                    <a:pos x="68" y="113"/>
                  </a:cxn>
                  <a:cxn ang="0">
                    <a:pos x="57" y="132"/>
                  </a:cxn>
                  <a:cxn ang="0">
                    <a:pos x="43" y="144"/>
                  </a:cxn>
                  <a:cxn ang="0">
                    <a:pos x="50" y="144"/>
                  </a:cxn>
                  <a:cxn ang="0">
                    <a:pos x="50" y="151"/>
                  </a:cxn>
                  <a:cxn ang="0">
                    <a:pos x="10" y="168"/>
                  </a:cxn>
                  <a:cxn ang="0">
                    <a:pos x="43" y="165"/>
                  </a:cxn>
                  <a:cxn ang="0">
                    <a:pos x="43" y="168"/>
                  </a:cxn>
                  <a:cxn ang="0">
                    <a:pos x="47" y="175"/>
                  </a:cxn>
                  <a:cxn ang="0">
                    <a:pos x="38" y="189"/>
                  </a:cxn>
                  <a:cxn ang="0">
                    <a:pos x="47" y="196"/>
                  </a:cxn>
                  <a:cxn ang="0">
                    <a:pos x="50" y="227"/>
                  </a:cxn>
                  <a:cxn ang="0">
                    <a:pos x="57" y="189"/>
                  </a:cxn>
                  <a:cxn ang="0">
                    <a:pos x="119" y="270"/>
                  </a:cxn>
                  <a:cxn ang="0">
                    <a:pos x="83" y="175"/>
                  </a:cxn>
                  <a:cxn ang="0">
                    <a:pos x="83" y="173"/>
                  </a:cxn>
                  <a:cxn ang="0">
                    <a:pos x="86" y="165"/>
                  </a:cxn>
                  <a:cxn ang="0">
                    <a:pos x="137" y="213"/>
                  </a:cxn>
                  <a:cxn ang="0">
                    <a:pos x="104" y="187"/>
                  </a:cxn>
                  <a:cxn ang="0">
                    <a:pos x="94" y="144"/>
                  </a:cxn>
                  <a:cxn ang="0">
                    <a:pos x="97" y="132"/>
                  </a:cxn>
                  <a:cxn ang="0">
                    <a:pos x="116" y="161"/>
                  </a:cxn>
                  <a:cxn ang="0">
                    <a:pos x="104" y="118"/>
                  </a:cxn>
                  <a:cxn ang="0">
                    <a:pos x="123" y="111"/>
                  </a:cxn>
                  <a:cxn ang="0">
                    <a:pos x="137" y="140"/>
                  </a:cxn>
                  <a:cxn ang="0">
                    <a:pos x="119" y="90"/>
                  </a:cxn>
                  <a:cxn ang="0">
                    <a:pos x="123" y="85"/>
                  </a:cxn>
                  <a:cxn ang="0">
                    <a:pos x="127" y="61"/>
                  </a:cxn>
                  <a:cxn ang="0">
                    <a:pos x="144" y="64"/>
                  </a:cxn>
                  <a:cxn ang="0">
                    <a:pos x="210" y="125"/>
                  </a:cxn>
                  <a:cxn ang="0">
                    <a:pos x="163" y="90"/>
                  </a:cxn>
                  <a:cxn ang="0">
                    <a:pos x="137" y="40"/>
                  </a:cxn>
                  <a:cxn ang="0">
                    <a:pos x="144" y="31"/>
                  </a:cxn>
                  <a:cxn ang="0">
                    <a:pos x="177" y="59"/>
                  </a:cxn>
                  <a:cxn ang="0">
                    <a:pos x="170" y="56"/>
                  </a:cxn>
                  <a:cxn ang="0">
                    <a:pos x="155" y="18"/>
                  </a:cxn>
                  <a:cxn ang="0">
                    <a:pos x="195" y="56"/>
                  </a:cxn>
                  <a:cxn ang="0">
                    <a:pos x="169" y="37"/>
                  </a:cxn>
                  <a:cxn ang="0">
                    <a:pos x="149" y="2"/>
                  </a:cxn>
                </a:cxnLst>
                <a:rect l="0" t="0" r="r" b="b"/>
                <a:pathLst>
                  <a:path w="255" h="271">
                    <a:moveTo>
                      <a:pt x="143" y="3"/>
                    </a:moveTo>
                    <a:lnTo>
                      <a:pt x="127" y="0"/>
                    </a:lnTo>
                    <a:lnTo>
                      <a:pt x="116" y="7"/>
                    </a:lnTo>
                    <a:lnTo>
                      <a:pt x="104" y="9"/>
                    </a:lnTo>
                    <a:lnTo>
                      <a:pt x="79" y="12"/>
                    </a:lnTo>
                    <a:lnTo>
                      <a:pt x="18" y="12"/>
                    </a:lnTo>
                    <a:lnTo>
                      <a:pt x="79" y="14"/>
                    </a:lnTo>
                    <a:lnTo>
                      <a:pt x="97" y="9"/>
                    </a:lnTo>
                    <a:lnTo>
                      <a:pt x="108" y="12"/>
                    </a:lnTo>
                    <a:lnTo>
                      <a:pt x="94" y="16"/>
                    </a:lnTo>
                    <a:lnTo>
                      <a:pt x="104" y="16"/>
                    </a:lnTo>
                    <a:lnTo>
                      <a:pt x="94" y="23"/>
                    </a:lnTo>
                    <a:lnTo>
                      <a:pt x="14" y="64"/>
                    </a:lnTo>
                    <a:lnTo>
                      <a:pt x="97" y="23"/>
                    </a:lnTo>
                    <a:lnTo>
                      <a:pt x="94" y="28"/>
                    </a:lnTo>
                    <a:lnTo>
                      <a:pt x="83" y="36"/>
                    </a:lnTo>
                    <a:lnTo>
                      <a:pt x="72" y="37"/>
                    </a:lnTo>
                    <a:lnTo>
                      <a:pt x="50" y="40"/>
                    </a:lnTo>
                    <a:lnTo>
                      <a:pt x="14" y="36"/>
                    </a:lnTo>
                    <a:lnTo>
                      <a:pt x="72" y="40"/>
                    </a:lnTo>
                    <a:lnTo>
                      <a:pt x="83" y="36"/>
                    </a:lnTo>
                    <a:lnTo>
                      <a:pt x="94" y="33"/>
                    </a:lnTo>
                    <a:lnTo>
                      <a:pt x="90" y="40"/>
                    </a:lnTo>
                    <a:lnTo>
                      <a:pt x="83" y="42"/>
                    </a:lnTo>
                    <a:lnTo>
                      <a:pt x="10" y="66"/>
                    </a:lnTo>
                    <a:lnTo>
                      <a:pt x="83" y="45"/>
                    </a:lnTo>
                    <a:lnTo>
                      <a:pt x="90" y="45"/>
                    </a:lnTo>
                    <a:lnTo>
                      <a:pt x="83" y="52"/>
                    </a:lnTo>
                    <a:lnTo>
                      <a:pt x="72" y="59"/>
                    </a:lnTo>
                    <a:lnTo>
                      <a:pt x="10" y="73"/>
                    </a:lnTo>
                    <a:lnTo>
                      <a:pt x="79" y="56"/>
                    </a:lnTo>
                    <a:lnTo>
                      <a:pt x="83" y="56"/>
                    </a:lnTo>
                    <a:lnTo>
                      <a:pt x="86" y="59"/>
                    </a:lnTo>
                    <a:lnTo>
                      <a:pt x="72" y="68"/>
                    </a:lnTo>
                    <a:lnTo>
                      <a:pt x="86" y="66"/>
                    </a:lnTo>
                    <a:lnTo>
                      <a:pt x="68" y="78"/>
                    </a:lnTo>
                    <a:lnTo>
                      <a:pt x="53" y="85"/>
                    </a:lnTo>
                    <a:lnTo>
                      <a:pt x="25" y="90"/>
                    </a:lnTo>
                    <a:lnTo>
                      <a:pt x="10" y="90"/>
                    </a:lnTo>
                    <a:lnTo>
                      <a:pt x="35" y="88"/>
                    </a:lnTo>
                    <a:lnTo>
                      <a:pt x="65" y="82"/>
                    </a:lnTo>
                    <a:lnTo>
                      <a:pt x="72" y="80"/>
                    </a:lnTo>
                    <a:lnTo>
                      <a:pt x="65" y="88"/>
                    </a:lnTo>
                    <a:lnTo>
                      <a:pt x="50" y="97"/>
                    </a:lnTo>
                    <a:lnTo>
                      <a:pt x="25" y="102"/>
                    </a:lnTo>
                    <a:lnTo>
                      <a:pt x="0" y="106"/>
                    </a:lnTo>
                    <a:lnTo>
                      <a:pt x="32" y="99"/>
                    </a:lnTo>
                    <a:lnTo>
                      <a:pt x="53" y="92"/>
                    </a:lnTo>
                    <a:lnTo>
                      <a:pt x="72" y="85"/>
                    </a:lnTo>
                    <a:lnTo>
                      <a:pt x="75" y="82"/>
                    </a:lnTo>
                    <a:lnTo>
                      <a:pt x="72" y="90"/>
                    </a:lnTo>
                    <a:lnTo>
                      <a:pt x="79" y="88"/>
                    </a:lnTo>
                    <a:lnTo>
                      <a:pt x="86" y="90"/>
                    </a:lnTo>
                    <a:lnTo>
                      <a:pt x="72" y="97"/>
                    </a:lnTo>
                    <a:lnTo>
                      <a:pt x="72" y="102"/>
                    </a:lnTo>
                    <a:lnTo>
                      <a:pt x="53" y="111"/>
                    </a:lnTo>
                    <a:lnTo>
                      <a:pt x="61" y="111"/>
                    </a:lnTo>
                    <a:lnTo>
                      <a:pt x="53" y="116"/>
                    </a:lnTo>
                    <a:lnTo>
                      <a:pt x="28" y="125"/>
                    </a:lnTo>
                    <a:lnTo>
                      <a:pt x="6" y="127"/>
                    </a:lnTo>
                    <a:lnTo>
                      <a:pt x="38" y="123"/>
                    </a:lnTo>
                    <a:lnTo>
                      <a:pt x="57" y="116"/>
                    </a:lnTo>
                    <a:lnTo>
                      <a:pt x="68" y="113"/>
                    </a:lnTo>
                    <a:lnTo>
                      <a:pt x="68" y="120"/>
                    </a:lnTo>
                    <a:lnTo>
                      <a:pt x="68" y="123"/>
                    </a:lnTo>
                    <a:lnTo>
                      <a:pt x="57" y="132"/>
                    </a:lnTo>
                    <a:lnTo>
                      <a:pt x="47" y="140"/>
                    </a:lnTo>
                    <a:lnTo>
                      <a:pt x="53" y="140"/>
                    </a:lnTo>
                    <a:lnTo>
                      <a:pt x="43" y="144"/>
                    </a:lnTo>
                    <a:lnTo>
                      <a:pt x="6" y="156"/>
                    </a:lnTo>
                    <a:lnTo>
                      <a:pt x="32" y="149"/>
                    </a:lnTo>
                    <a:lnTo>
                      <a:pt x="50" y="144"/>
                    </a:lnTo>
                    <a:lnTo>
                      <a:pt x="50" y="151"/>
                    </a:lnTo>
                    <a:lnTo>
                      <a:pt x="38" y="153"/>
                    </a:lnTo>
                    <a:lnTo>
                      <a:pt x="50" y="151"/>
                    </a:lnTo>
                    <a:lnTo>
                      <a:pt x="50" y="156"/>
                    </a:lnTo>
                    <a:lnTo>
                      <a:pt x="43" y="161"/>
                    </a:lnTo>
                    <a:lnTo>
                      <a:pt x="10" y="168"/>
                    </a:lnTo>
                    <a:lnTo>
                      <a:pt x="38" y="161"/>
                    </a:lnTo>
                    <a:lnTo>
                      <a:pt x="38" y="163"/>
                    </a:lnTo>
                    <a:lnTo>
                      <a:pt x="43" y="165"/>
                    </a:lnTo>
                    <a:lnTo>
                      <a:pt x="10" y="182"/>
                    </a:lnTo>
                    <a:lnTo>
                      <a:pt x="35" y="170"/>
                    </a:lnTo>
                    <a:lnTo>
                      <a:pt x="43" y="168"/>
                    </a:lnTo>
                    <a:lnTo>
                      <a:pt x="47" y="173"/>
                    </a:lnTo>
                    <a:lnTo>
                      <a:pt x="38" y="177"/>
                    </a:lnTo>
                    <a:lnTo>
                      <a:pt x="47" y="175"/>
                    </a:lnTo>
                    <a:lnTo>
                      <a:pt x="38" y="189"/>
                    </a:lnTo>
                    <a:lnTo>
                      <a:pt x="6" y="205"/>
                    </a:lnTo>
                    <a:lnTo>
                      <a:pt x="38" y="189"/>
                    </a:lnTo>
                    <a:lnTo>
                      <a:pt x="35" y="196"/>
                    </a:lnTo>
                    <a:lnTo>
                      <a:pt x="47" y="189"/>
                    </a:lnTo>
                    <a:lnTo>
                      <a:pt x="47" y="196"/>
                    </a:lnTo>
                    <a:lnTo>
                      <a:pt x="50" y="229"/>
                    </a:lnTo>
                    <a:lnTo>
                      <a:pt x="83" y="270"/>
                    </a:lnTo>
                    <a:lnTo>
                      <a:pt x="50" y="227"/>
                    </a:lnTo>
                    <a:lnTo>
                      <a:pt x="50" y="211"/>
                    </a:lnTo>
                    <a:lnTo>
                      <a:pt x="53" y="198"/>
                    </a:lnTo>
                    <a:lnTo>
                      <a:pt x="57" y="189"/>
                    </a:lnTo>
                    <a:lnTo>
                      <a:pt x="65" y="173"/>
                    </a:lnTo>
                    <a:lnTo>
                      <a:pt x="72" y="180"/>
                    </a:lnTo>
                    <a:lnTo>
                      <a:pt x="119" y="270"/>
                    </a:lnTo>
                    <a:lnTo>
                      <a:pt x="75" y="180"/>
                    </a:lnTo>
                    <a:lnTo>
                      <a:pt x="75" y="170"/>
                    </a:lnTo>
                    <a:lnTo>
                      <a:pt x="83" y="175"/>
                    </a:lnTo>
                    <a:lnTo>
                      <a:pt x="90" y="263"/>
                    </a:lnTo>
                    <a:lnTo>
                      <a:pt x="86" y="187"/>
                    </a:lnTo>
                    <a:lnTo>
                      <a:pt x="83" y="173"/>
                    </a:lnTo>
                    <a:lnTo>
                      <a:pt x="79" y="168"/>
                    </a:lnTo>
                    <a:lnTo>
                      <a:pt x="83" y="156"/>
                    </a:lnTo>
                    <a:lnTo>
                      <a:pt x="86" y="165"/>
                    </a:lnTo>
                    <a:lnTo>
                      <a:pt x="97" y="184"/>
                    </a:lnTo>
                    <a:lnTo>
                      <a:pt x="108" y="196"/>
                    </a:lnTo>
                    <a:lnTo>
                      <a:pt x="137" y="213"/>
                    </a:lnTo>
                    <a:lnTo>
                      <a:pt x="199" y="244"/>
                    </a:lnTo>
                    <a:lnTo>
                      <a:pt x="119" y="198"/>
                    </a:lnTo>
                    <a:lnTo>
                      <a:pt x="104" y="187"/>
                    </a:lnTo>
                    <a:lnTo>
                      <a:pt x="97" y="180"/>
                    </a:lnTo>
                    <a:lnTo>
                      <a:pt x="90" y="170"/>
                    </a:lnTo>
                    <a:lnTo>
                      <a:pt x="94" y="144"/>
                    </a:lnTo>
                    <a:lnTo>
                      <a:pt x="97" y="151"/>
                    </a:lnTo>
                    <a:lnTo>
                      <a:pt x="97" y="137"/>
                    </a:lnTo>
                    <a:lnTo>
                      <a:pt x="97" y="132"/>
                    </a:lnTo>
                    <a:lnTo>
                      <a:pt x="104" y="144"/>
                    </a:lnTo>
                    <a:lnTo>
                      <a:pt x="174" y="232"/>
                    </a:lnTo>
                    <a:lnTo>
                      <a:pt x="116" y="161"/>
                    </a:lnTo>
                    <a:lnTo>
                      <a:pt x="108" y="153"/>
                    </a:lnTo>
                    <a:lnTo>
                      <a:pt x="104" y="144"/>
                    </a:lnTo>
                    <a:lnTo>
                      <a:pt x="104" y="118"/>
                    </a:lnTo>
                    <a:lnTo>
                      <a:pt x="108" y="120"/>
                    </a:lnTo>
                    <a:lnTo>
                      <a:pt x="112" y="106"/>
                    </a:lnTo>
                    <a:lnTo>
                      <a:pt x="123" y="111"/>
                    </a:lnTo>
                    <a:lnTo>
                      <a:pt x="177" y="208"/>
                    </a:lnTo>
                    <a:lnTo>
                      <a:pt x="148" y="161"/>
                    </a:lnTo>
                    <a:lnTo>
                      <a:pt x="137" y="140"/>
                    </a:lnTo>
                    <a:lnTo>
                      <a:pt x="123" y="120"/>
                    </a:lnTo>
                    <a:lnTo>
                      <a:pt x="123" y="108"/>
                    </a:lnTo>
                    <a:lnTo>
                      <a:pt x="119" y="90"/>
                    </a:lnTo>
                    <a:lnTo>
                      <a:pt x="127" y="92"/>
                    </a:lnTo>
                    <a:lnTo>
                      <a:pt x="155" y="189"/>
                    </a:lnTo>
                    <a:lnTo>
                      <a:pt x="123" y="85"/>
                    </a:lnTo>
                    <a:lnTo>
                      <a:pt x="123" y="75"/>
                    </a:lnTo>
                    <a:lnTo>
                      <a:pt x="127" y="82"/>
                    </a:lnTo>
                    <a:lnTo>
                      <a:pt x="127" y="61"/>
                    </a:lnTo>
                    <a:lnTo>
                      <a:pt x="133" y="68"/>
                    </a:lnTo>
                    <a:lnTo>
                      <a:pt x="133" y="56"/>
                    </a:lnTo>
                    <a:lnTo>
                      <a:pt x="144" y="64"/>
                    </a:lnTo>
                    <a:lnTo>
                      <a:pt x="159" y="88"/>
                    </a:lnTo>
                    <a:lnTo>
                      <a:pt x="177" y="102"/>
                    </a:lnTo>
                    <a:lnTo>
                      <a:pt x="210" y="125"/>
                    </a:lnTo>
                    <a:lnTo>
                      <a:pt x="228" y="146"/>
                    </a:lnTo>
                    <a:lnTo>
                      <a:pt x="177" y="102"/>
                    </a:lnTo>
                    <a:lnTo>
                      <a:pt x="163" y="90"/>
                    </a:lnTo>
                    <a:lnTo>
                      <a:pt x="148" y="73"/>
                    </a:lnTo>
                    <a:lnTo>
                      <a:pt x="144" y="61"/>
                    </a:lnTo>
                    <a:lnTo>
                      <a:pt x="137" y="40"/>
                    </a:lnTo>
                    <a:lnTo>
                      <a:pt x="141" y="42"/>
                    </a:lnTo>
                    <a:lnTo>
                      <a:pt x="148" y="40"/>
                    </a:lnTo>
                    <a:lnTo>
                      <a:pt x="144" y="31"/>
                    </a:lnTo>
                    <a:lnTo>
                      <a:pt x="151" y="40"/>
                    </a:lnTo>
                    <a:lnTo>
                      <a:pt x="159" y="49"/>
                    </a:lnTo>
                    <a:lnTo>
                      <a:pt x="177" y="59"/>
                    </a:lnTo>
                    <a:lnTo>
                      <a:pt x="203" y="68"/>
                    </a:lnTo>
                    <a:lnTo>
                      <a:pt x="254" y="92"/>
                    </a:lnTo>
                    <a:lnTo>
                      <a:pt x="170" y="56"/>
                    </a:lnTo>
                    <a:lnTo>
                      <a:pt x="159" y="47"/>
                    </a:lnTo>
                    <a:lnTo>
                      <a:pt x="155" y="42"/>
                    </a:lnTo>
                    <a:lnTo>
                      <a:pt x="155" y="18"/>
                    </a:lnTo>
                    <a:lnTo>
                      <a:pt x="163" y="26"/>
                    </a:lnTo>
                    <a:lnTo>
                      <a:pt x="174" y="37"/>
                    </a:lnTo>
                    <a:lnTo>
                      <a:pt x="195" y="56"/>
                    </a:lnTo>
                    <a:lnTo>
                      <a:pt x="225" y="75"/>
                    </a:lnTo>
                    <a:lnTo>
                      <a:pt x="231" y="85"/>
                    </a:lnTo>
                    <a:lnTo>
                      <a:pt x="169" y="37"/>
                    </a:lnTo>
                    <a:lnTo>
                      <a:pt x="163" y="21"/>
                    </a:lnTo>
                    <a:lnTo>
                      <a:pt x="166" y="9"/>
                    </a:lnTo>
                    <a:lnTo>
                      <a:pt x="149" y="2"/>
                    </a:lnTo>
                    <a:lnTo>
                      <a:pt x="143" y="3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131" name="Freeform 107"/>
              <p:cNvSpPr>
                <a:spLocks/>
              </p:cNvSpPr>
              <p:nvPr/>
            </p:nvSpPr>
            <p:spPr bwMode="ltGray">
              <a:xfrm>
                <a:off x="4977" y="3785"/>
                <a:ext cx="212" cy="258"/>
              </a:xfrm>
              <a:custGeom>
                <a:avLst/>
                <a:gdLst/>
                <a:ahLst/>
                <a:cxnLst>
                  <a:cxn ang="0">
                    <a:pos x="208" y="39"/>
                  </a:cxn>
                  <a:cxn ang="0">
                    <a:pos x="192" y="23"/>
                  </a:cxn>
                  <a:cxn ang="0">
                    <a:pos x="186" y="16"/>
                  </a:cxn>
                  <a:cxn ang="0">
                    <a:pos x="170" y="10"/>
                  </a:cxn>
                  <a:cxn ang="0">
                    <a:pos x="156" y="5"/>
                  </a:cxn>
                  <a:cxn ang="0">
                    <a:pos x="136" y="0"/>
                  </a:cxn>
                  <a:cxn ang="0">
                    <a:pos x="119" y="0"/>
                  </a:cxn>
                  <a:cxn ang="0">
                    <a:pos x="104" y="2"/>
                  </a:cxn>
                  <a:cxn ang="0">
                    <a:pos x="86" y="4"/>
                  </a:cxn>
                  <a:cxn ang="0">
                    <a:pos x="66" y="9"/>
                  </a:cxn>
                  <a:cxn ang="0">
                    <a:pos x="54" y="19"/>
                  </a:cxn>
                  <a:cxn ang="0">
                    <a:pos x="42" y="33"/>
                  </a:cxn>
                  <a:cxn ang="0">
                    <a:pos x="29" y="43"/>
                  </a:cxn>
                  <a:cxn ang="0">
                    <a:pos x="19" y="54"/>
                  </a:cxn>
                  <a:cxn ang="0">
                    <a:pos x="8" y="69"/>
                  </a:cxn>
                  <a:cxn ang="0">
                    <a:pos x="0" y="99"/>
                  </a:cxn>
                  <a:cxn ang="0">
                    <a:pos x="2" y="123"/>
                  </a:cxn>
                  <a:cxn ang="0">
                    <a:pos x="12" y="157"/>
                  </a:cxn>
                  <a:cxn ang="0">
                    <a:pos x="29" y="186"/>
                  </a:cxn>
                  <a:cxn ang="0">
                    <a:pos x="66" y="257"/>
                  </a:cxn>
                  <a:cxn ang="0">
                    <a:pos x="52" y="181"/>
                  </a:cxn>
                  <a:cxn ang="0">
                    <a:pos x="44" y="156"/>
                  </a:cxn>
                  <a:cxn ang="0">
                    <a:pos x="39" y="133"/>
                  </a:cxn>
                  <a:cxn ang="0">
                    <a:pos x="37" y="109"/>
                  </a:cxn>
                  <a:cxn ang="0">
                    <a:pos x="42" y="81"/>
                  </a:cxn>
                  <a:cxn ang="0">
                    <a:pos x="46" y="61"/>
                  </a:cxn>
                  <a:cxn ang="0">
                    <a:pos x="56" y="35"/>
                  </a:cxn>
                  <a:cxn ang="0">
                    <a:pos x="72" y="23"/>
                  </a:cxn>
                  <a:cxn ang="0">
                    <a:pos x="92" y="18"/>
                  </a:cxn>
                  <a:cxn ang="0">
                    <a:pos x="144" y="15"/>
                  </a:cxn>
                  <a:cxn ang="0">
                    <a:pos x="176" y="23"/>
                  </a:cxn>
                  <a:cxn ang="0">
                    <a:pos x="211" y="42"/>
                  </a:cxn>
                  <a:cxn ang="0">
                    <a:pos x="208" y="39"/>
                  </a:cxn>
                </a:cxnLst>
                <a:rect l="0" t="0" r="r" b="b"/>
                <a:pathLst>
                  <a:path w="212" h="258">
                    <a:moveTo>
                      <a:pt x="208" y="39"/>
                    </a:moveTo>
                    <a:lnTo>
                      <a:pt x="192" y="23"/>
                    </a:lnTo>
                    <a:lnTo>
                      <a:pt x="186" y="16"/>
                    </a:lnTo>
                    <a:lnTo>
                      <a:pt x="170" y="10"/>
                    </a:lnTo>
                    <a:lnTo>
                      <a:pt x="156" y="5"/>
                    </a:lnTo>
                    <a:lnTo>
                      <a:pt x="136" y="0"/>
                    </a:lnTo>
                    <a:lnTo>
                      <a:pt x="119" y="0"/>
                    </a:lnTo>
                    <a:lnTo>
                      <a:pt x="104" y="2"/>
                    </a:lnTo>
                    <a:lnTo>
                      <a:pt x="86" y="4"/>
                    </a:lnTo>
                    <a:lnTo>
                      <a:pt x="66" y="9"/>
                    </a:lnTo>
                    <a:lnTo>
                      <a:pt x="54" y="19"/>
                    </a:lnTo>
                    <a:lnTo>
                      <a:pt x="42" y="33"/>
                    </a:lnTo>
                    <a:lnTo>
                      <a:pt x="29" y="43"/>
                    </a:lnTo>
                    <a:lnTo>
                      <a:pt x="19" y="54"/>
                    </a:lnTo>
                    <a:lnTo>
                      <a:pt x="8" y="69"/>
                    </a:lnTo>
                    <a:lnTo>
                      <a:pt x="0" y="99"/>
                    </a:lnTo>
                    <a:lnTo>
                      <a:pt x="2" y="123"/>
                    </a:lnTo>
                    <a:lnTo>
                      <a:pt x="12" y="157"/>
                    </a:lnTo>
                    <a:lnTo>
                      <a:pt x="29" y="186"/>
                    </a:lnTo>
                    <a:lnTo>
                      <a:pt x="66" y="257"/>
                    </a:lnTo>
                    <a:lnTo>
                      <a:pt x="52" y="181"/>
                    </a:lnTo>
                    <a:lnTo>
                      <a:pt x="44" y="156"/>
                    </a:lnTo>
                    <a:lnTo>
                      <a:pt x="39" y="133"/>
                    </a:lnTo>
                    <a:lnTo>
                      <a:pt x="37" y="109"/>
                    </a:lnTo>
                    <a:lnTo>
                      <a:pt x="42" y="81"/>
                    </a:lnTo>
                    <a:lnTo>
                      <a:pt x="46" y="61"/>
                    </a:lnTo>
                    <a:lnTo>
                      <a:pt x="56" y="35"/>
                    </a:lnTo>
                    <a:lnTo>
                      <a:pt x="72" y="23"/>
                    </a:lnTo>
                    <a:lnTo>
                      <a:pt x="92" y="18"/>
                    </a:lnTo>
                    <a:lnTo>
                      <a:pt x="144" y="15"/>
                    </a:lnTo>
                    <a:lnTo>
                      <a:pt x="176" y="23"/>
                    </a:lnTo>
                    <a:lnTo>
                      <a:pt x="211" y="42"/>
                    </a:lnTo>
                    <a:lnTo>
                      <a:pt x="208" y="39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132" name="Freeform 108"/>
              <p:cNvSpPr>
                <a:spLocks/>
              </p:cNvSpPr>
              <p:nvPr/>
            </p:nvSpPr>
            <p:spPr bwMode="ltGray">
              <a:xfrm>
                <a:off x="5130" y="3603"/>
                <a:ext cx="218" cy="252"/>
              </a:xfrm>
              <a:custGeom>
                <a:avLst/>
                <a:gdLst/>
                <a:ahLst/>
                <a:cxnLst>
                  <a:cxn ang="0">
                    <a:pos x="63" y="251"/>
                  </a:cxn>
                  <a:cxn ang="0">
                    <a:pos x="48" y="207"/>
                  </a:cxn>
                  <a:cxn ang="0">
                    <a:pos x="41" y="189"/>
                  </a:cxn>
                  <a:cxn ang="0">
                    <a:pos x="26" y="166"/>
                  </a:cxn>
                  <a:cxn ang="0">
                    <a:pos x="10" y="145"/>
                  </a:cxn>
                  <a:cxn ang="0">
                    <a:pos x="1" y="132"/>
                  </a:cxn>
                  <a:cxn ang="0">
                    <a:pos x="0" y="119"/>
                  </a:cxn>
                  <a:cxn ang="0">
                    <a:pos x="4" y="100"/>
                  </a:cxn>
                  <a:cxn ang="0">
                    <a:pos x="6" y="81"/>
                  </a:cxn>
                  <a:cxn ang="0">
                    <a:pos x="30" y="34"/>
                  </a:cxn>
                  <a:cxn ang="0">
                    <a:pos x="41" y="23"/>
                  </a:cxn>
                  <a:cxn ang="0">
                    <a:pos x="61" y="10"/>
                  </a:cxn>
                  <a:cxn ang="0">
                    <a:pos x="78" y="2"/>
                  </a:cxn>
                  <a:cxn ang="0">
                    <a:pos x="100" y="0"/>
                  </a:cxn>
                  <a:cxn ang="0">
                    <a:pos x="118" y="5"/>
                  </a:cxn>
                  <a:cxn ang="0">
                    <a:pos x="140" y="10"/>
                  </a:cxn>
                  <a:cxn ang="0">
                    <a:pos x="163" y="25"/>
                  </a:cxn>
                  <a:cxn ang="0">
                    <a:pos x="170" y="36"/>
                  </a:cxn>
                  <a:cxn ang="0">
                    <a:pos x="184" y="51"/>
                  </a:cxn>
                  <a:cxn ang="0">
                    <a:pos x="195" y="64"/>
                  </a:cxn>
                  <a:cxn ang="0">
                    <a:pos x="215" y="129"/>
                  </a:cxn>
                  <a:cxn ang="0">
                    <a:pos x="217" y="142"/>
                  </a:cxn>
                  <a:cxn ang="0">
                    <a:pos x="212" y="164"/>
                  </a:cxn>
                  <a:cxn ang="0">
                    <a:pos x="201" y="225"/>
                  </a:cxn>
                  <a:cxn ang="0">
                    <a:pos x="202" y="165"/>
                  </a:cxn>
                  <a:cxn ang="0">
                    <a:pos x="195" y="138"/>
                  </a:cxn>
                  <a:cxn ang="0">
                    <a:pos x="190" y="122"/>
                  </a:cxn>
                  <a:cxn ang="0">
                    <a:pos x="182" y="100"/>
                  </a:cxn>
                  <a:cxn ang="0">
                    <a:pos x="173" y="79"/>
                  </a:cxn>
                  <a:cxn ang="0">
                    <a:pos x="159" y="57"/>
                  </a:cxn>
                  <a:cxn ang="0">
                    <a:pos x="144" y="37"/>
                  </a:cxn>
                  <a:cxn ang="0">
                    <a:pos x="131" y="20"/>
                  </a:cxn>
                  <a:cxn ang="0">
                    <a:pos x="118" y="10"/>
                  </a:cxn>
                  <a:cxn ang="0">
                    <a:pos x="103" y="6"/>
                  </a:cxn>
                  <a:cxn ang="0">
                    <a:pos x="87" y="10"/>
                  </a:cxn>
                  <a:cxn ang="0">
                    <a:pos x="77" y="19"/>
                  </a:cxn>
                  <a:cxn ang="0">
                    <a:pos x="70" y="36"/>
                  </a:cxn>
                  <a:cxn ang="0">
                    <a:pos x="70" y="48"/>
                  </a:cxn>
                  <a:cxn ang="0">
                    <a:pos x="65" y="71"/>
                  </a:cxn>
                  <a:cxn ang="0">
                    <a:pos x="58" y="85"/>
                  </a:cxn>
                  <a:cxn ang="0">
                    <a:pos x="43" y="108"/>
                  </a:cxn>
                  <a:cxn ang="0">
                    <a:pos x="41" y="119"/>
                  </a:cxn>
                  <a:cxn ang="0">
                    <a:pos x="38" y="131"/>
                  </a:cxn>
                  <a:cxn ang="0">
                    <a:pos x="38" y="147"/>
                  </a:cxn>
                  <a:cxn ang="0">
                    <a:pos x="65" y="203"/>
                  </a:cxn>
                  <a:cxn ang="0">
                    <a:pos x="63" y="251"/>
                  </a:cxn>
                </a:cxnLst>
                <a:rect l="0" t="0" r="r" b="b"/>
                <a:pathLst>
                  <a:path w="218" h="252">
                    <a:moveTo>
                      <a:pt x="63" y="251"/>
                    </a:moveTo>
                    <a:lnTo>
                      <a:pt x="48" y="207"/>
                    </a:lnTo>
                    <a:lnTo>
                      <a:pt x="41" y="189"/>
                    </a:lnTo>
                    <a:lnTo>
                      <a:pt x="26" y="166"/>
                    </a:lnTo>
                    <a:lnTo>
                      <a:pt x="10" y="145"/>
                    </a:lnTo>
                    <a:lnTo>
                      <a:pt x="1" y="132"/>
                    </a:lnTo>
                    <a:lnTo>
                      <a:pt x="0" y="119"/>
                    </a:lnTo>
                    <a:lnTo>
                      <a:pt x="4" y="100"/>
                    </a:lnTo>
                    <a:lnTo>
                      <a:pt x="6" y="81"/>
                    </a:lnTo>
                    <a:lnTo>
                      <a:pt x="30" y="34"/>
                    </a:lnTo>
                    <a:lnTo>
                      <a:pt x="41" y="23"/>
                    </a:lnTo>
                    <a:lnTo>
                      <a:pt x="61" y="10"/>
                    </a:lnTo>
                    <a:lnTo>
                      <a:pt x="78" y="2"/>
                    </a:lnTo>
                    <a:lnTo>
                      <a:pt x="100" y="0"/>
                    </a:lnTo>
                    <a:lnTo>
                      <a:pt x="118" y="5"/>
                    </a:lnTo>
                    <a:lnTo>
                      <a:pt x="140" y="10"/>
                    </a:lnTo>
                    <a:lnTo>
                      <a:pt x="163" y="25"/>
                    </a:lnTo>
                    <a:lnTo>
                      <a:pt x="170" y="36"/>
                    </a:lnTo>
                    <a:lnTo>
                      <a:pt x="184" y="51"/>
                    </a:lnTo>
                    <a:lnTo>
                      <a:pt x="195" y="64"/>
                    </a:lnTo>
                    <a:lnTo>
                      <a:pt x="215" y="129"/>
                    </a:lnTo>
                    <a:lnTo>
                      <a:pt x="217" y="142"/>
                    </a:lnTo>
                    <a:lnTo>
                      <a:pt x="212" y="164"/>
                    </a:lnTo>
                    <a:lnTo>
                      <a:pt x="201" y="225"/>
                    </a:lnTo>
                    <a:lnTo>
                      <a:pt x="202" y="165"/>
                    </a:lnTo>
                    <a:lnTo>
                      <a:pt x="195" y="138"/>
                    </a:lnTo>
                    <a:lnTo>
                      <a:pt x="190" y="122"/>
                    </a:lnTo>
                    <a:lnTo>
                      <a:pt x="182" y="100"/>
                    </a:lnTo>
                    <a:lnTo>
                      <a:pt x="173" y="79"/>
                    </a:lnTo>
                    <a:lnTo>
                      <a:pt x="159" y="57"/>
                    </a:lnTo>
                    <a:lnTo>
                      <a:pt x="144" y="37"/>
                    </a:lnTo>
                    <a:lnTo>
                      <a:pt x="131" y="20"/>
                    </a:lnTo>
                    <a:lnTo>
                      <a:pt x="118" y="10"/>
                    </a:lnTo>
                    <a:lnTo>
                      <a:pt x="103" y="6"/>
                    </a:lnTo>
                    <a:lnTo>
                      <a:pt x="87" y="10"/>
                    </a:lnTo>
                    <a:lnTo>
                      <a:pt x="77" y="19"/>
                    </a:lnTo>
                    <a:lnTo>
                      <a:pt x="70" y="36"/>
                    </a:lnTo>
                    <a:lnTo>
                      <a:pt x="70" y="48"/>
                    </a:lnTo>
                    <a:lnTo>
                      <a:pt x="65" y="71"/>
                    </a:lnTo>
                    <a:lnTo>
                      <a:pt x="58" y="85"/>
                    </a:lnTo>
                    <a:lnTo>
                      <a:pt x="43" y="108"/>
                    </a:lnTo>
                    <a:lnTo>
                      <a:pt x="41" y="119"/>
                    </a:lnTo>
                    <a:lnTo>
                      <a:pt x="38" y="131"/>
                    </a:lnTo>
                    <a:lnTo>
                      <a:pt x="38" y="147"/>
                    </a:lnTo>
                    <a:lnTo>
                      <a:pt x="65" y="203"/>
                    </a:lnTo>
                    <a:lnTo>
                      <a:pt x="63" y="251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133" name="Freeform 109"/>
              <p:cNvSpPr>
                <a:spLocks/>
              </p:cNvSpPr>
              <p:nvPr/>
            </p:nvSpPr>
            <p:spPr bwMode="ltGray">
              <a:xfrm>
                <a:off x="5495" y="3351"/>
                <a:ext cx="280" cy="366"/>
              </a:xfrm>
              <a:custGeom>
                <a:avLst/>
                <a:gdLst/>
                <a:ahLst/>
                <a:cxnLst>
                  <a:cxn ang="0">
                    <a:pos x="1" y="301"/>
                  </a:cxn>
                  <a:cxn ang="0">
                    <a:pos x="11" y="289"/>
                  </a:cxn>
                  <a:cxn ang="0">
                    <a:pos x="80" y="365"/>
                  </a:cxn>
                  <a:cxn ang="0">
                    <a:pos x="25" y="291"/>
                  </a:cxn>
                  <a:cxn ang="0">
                    <a:pos x="31" y="283"/>
                  </a:cxn>
                  <a:cxn ang="0">
                    <a:pos x="99" y="336"/>
                  </a:cxn>
                  <a:cxn ang="0">
                    <a:pos x="28" y="280"/>
                  </a:cxn>
                  <a:cxn ang="0">
                    <a:pos x="37" y="267"/>
                  </a:cxn>
                  <a:cxn ang="0">
                    <a:pos x="46" y="254"/>
                  </a:cxn>
                  <a:cxn ang="0">
                    <a:pos x="41" y="245"/>
                  </a:cxn>
                  <a:cxn ang="0">
                    <a:pos x="50" y="239"/>
                  </a:cxn>
                  <a:cxn ang="0">
                    <a:pos x="46" y="238"/>
                  </a:cxn>
                  <a:cxn ang="0">
                    <a:pos x="46" y="225"/>
                  </a:cxn>
                  <a:cxn ang="0">
                    <a:pos x="50" y="216"/>
                  </a:cxn>
                  <a:cxn ang="0">
                    <a:pos x="132" y="280"/>
                  </a:cxn>
                  <a:cxn ang="0">
                    <a:pos x="46" y="213"/>
                  </a:cxn>
                  <a:cxn ang="0">
                    <a:pos x="55" y="213"/>
                  </a:cxn>
                  <a:cxn ang="0">
                    <a:pos x="55" y="194"/>
                  </a:cxn>
                  <a:cxn ang="0">
                    <a:pos x="159" y="238"/>
                  </a:cxn>
                  <a:cxn ang="0">
                    <a:pos x="77" y="208"/>
                  </a:cxn>
                  <a:cxn ang="0">
                    <a:pos x="47" y="182"/>
                  </a:cxn>
                  <a:cxn ang="0">
                    <a:pos x="50" y="172"/>
                  </a:cxn>
                  <a:cxn ang="0">
                    <a:pos x="68" y="180"/>
                  </a:cxn>
                  <a:cxn ang="0">
                    <a:pos x="70" y="168"/>
                  </a:cxn>
                  <a:cxn ang="0">
                    <a:pos x="146" y="188"/>
                  </a:cxn>
                  <a:cxn ang="0">
                    <a:pos x="118" y="178"/>
                  </a:cxn>
                  <a:cxn ang="0">
                    <a:pos x="58" y="154"/>
                  </a:cxn>
                  <a:cxn ang="0">
                    <a:pos x="55" y="136"/>
                  </a:cxn>
                  <a:cxn ang="0">
                    <a:pos x="60" y="126"/>
                  </a:cxn>
                  <a:cxn ang="0">
                    <a:pos x="80" y="134"/>
                  </a:cxn>
                  <a:cxn ang="0">
                    <a:pos x="76" y="116"/>
                  </a:cxn>
                  <a:cxn ang="0">
                    <a:pos x="70" y="105"/>
                  </a:cxn>
                  <a:cxn ang="0">
                    <a:pos x="75" y="99"/>
                  </a:cxn>
                  <a:cxn ang="0">
                    <a:pos x="155" y="130"/>
                  </a:cxn>
                  <a:cxn ang="0">
                    <a:pos x="250" y="154"/>
                  </a:cxn>
                  <a:cxn ang="0">
                    <a:pos x="118" y="115"/>
                  </a:cxn>
                  <a:cxn ang="0">
                    <a:pos x="75" y="99"/>
                  </a:cxn>
                  <a:cxn ang="0">
                    <a:pos x="80" y="89"/>
                  </a:cxn>
                  <a:cxn ang="0">
                    <a:pos x="72" y="70"/>
                  </a:cxn>
                  <a:cxn ang="0">
                    <a:pos x="75" y="56"/>
                  </a:cxn>
                  <a:cxn ang="0">
                    <a:pos x="118" y="72"/>
                  </a:cxn>
                  <a:cxn ang="0">
                    <a:pos x="108" y="68"/>
                  </a:cxn>
                  <a:cxn ang="0">
                    <a:pos x="80" y="56"/>
                  </a:cxn>
                  <a:cxn ang="0">
                    <a:pos x="75" y="49"/>
                  </a:cxn>
                  <a:cxn ang="0">
                    <a:pos x="60" y="40"/>
                  </a:cxn>
                  <a:cxn ang="0">
                    <a:pos x="146" y="56"/>
                  </a:cxn>
                  <a:cxn ang="0">
                    <a:pos x="60" y="27"/>
                  </a:cxn>
                  <a:cxn ang="0">
                    <a:pos x="161" y="27"/>
                  </a:cxn>
                  <a:cxn ang="0">
                    <a:pos x="206" y="23"/>
                  </a:cxn>
                  <a:cxn ang="0">
                    <a:pos x="75" y="27"/>
                  </a:cxn>
                  <a:cxn ang="0">
                    <a:pos x="55" y="10"/>
                  </a:cxn>
                  <a:cxn ang="0">
                    <a:pos x="26" y="4"/>
                  </a:cxn>
                  <a:cxn ang="0">
                    <a:pos x="0" y="317"/>
                  </a:cxn>
                </a:cxnLst>
                <a:rect l="0" t="0" r="r" b="b"/>
                <a:pathLst>
                  <a:path w="280" h="366">
                    <a:moveTo>
                      <a:pt x="0" y="317"/>
                    </a:moveTo>
                    <a:lnTo>
                      <a:pt x="1" y="301"/>
                    </a:lnTo>
                    <a:lnTo>
                      <a:pt x="17" y="310"/>
                    </a:lnTo>
                    <a:lnTo>
                      <a:pt x="11" y="289"/>
                    </a:lnTo>
                    <a:lnTo>
                      <a:pt x="26" y="292"/>
                    </a:lnTo>
                    <a:lnTo>
                      <a:pt x="80" y="365"/>
                    </a:lnTo>
                    <a:lnTo>
                      <a:pt x="31" y="301"/>
                    </a:lnTo>
                    <a:lnTo>
                      <a:pt x="25" y="291"/>
                    </a:lnTo>
                    <a:lnTo>
                      <a:pt x="20" y="280"/>
                    </a:lnTo>
                    <a:lnTo>
                      <a:pt x="31" y="283"/>
                    </a:lnTo>
                    <a:lnTo>
                      <a:pt x="61" y="303"/>
                    </a:lnTo>
                    <a:lnTo>
                      <a:pt x="99" y="336"/>
                    </a:lnTo>
                    <a:lnTo>
                      <a:pt x="46" y="292"/>
                    </a:lnTo>
                    <a:lnTo>
                      <a:pt x="28" y="280"/>
                    </a:lnTo>
                    <a:lnTo>
                      <a:pt x="26" y="262"/>
                    </a:lnTo>
                    <a:lnTo>
                      <a:pt x="37" y="267"/>
                    </a:lnTo>
                    <a:lnTo>
                      <a:pt x="35" y="248"/>
                    </a:lnTo>
                    <a:lnTo>
                      <a:pt x="46" y="254"/>
                    </a:lnTo>
                    <a:lnTo>
                      <a:pt x="94" y="320"/>
                    </a:lnTo>
                    <a:lnTo>
                      <a:pt x="41" y="245"/>
                    </a:lnTo>
                    <a:lnTo>
                      <a:pt x="35" y="232"/>
                    </a:lnTo>
                    <a:lnTo>
                      <a:pt x="50" y="239"/>
                    </a:lnTo>
                    <a:lnTo>
                      <a:pt x="89" y="276"/>
                    </a:lnTo>
                    <a:lnTo>
                      <a:pt x="46" y="238"/>
                    </a:lnTo>
                    <a:lnTo>
                      <a:pt x="31" y="219"/>
                    </a:lnTo>
                    <a:lnTo>
                      <a:pt x="46" y="225"/>
                    </a:lnTo>
                    <a:lnTo>
                      <a:pt x="35" y="213"/>
                    </a:lnTo>
                    <a:lnTo>
                      <a:pt x="50" y="216"/>
                    </a:lnTo>
                    <a:lnTo>
                      <a:pt x="64" y="238"/>
                    </a:lnTo>
                    <a:lnTo>
                      <a:pt x="132" y="280"/>
                    </a:lnTo>
                    <a:lnTo>
                      <a:pt x="60" y="232"/>
                    </a:lnTo>
                    <a:lnTo>
                      <a:pt x="46" y="213"/>
                    </a:lnTo>
                    <a:lnTo>
                      <a:pt x="41" y="203"/>
                    </a:lnTo>
                    <a:lnTo>
                      <a:pt x="55" y="213"/>
                    </a:lnTo>
                    <a:lnTo>
                      <a:pt x="46" y="191"/>
                    </a:lnTo>
                    <a:lnTo>
                      <a:pt x="55" y="194"/>
                    </a:lnTo>
                    <a:lnTo>
                      <a:pt x="62" y="205"/>
                    </a:lnTo>
                    <a:lnTo>
                      <a:pt x="159" y="238"/>
                    </a:lnTo>
                    <a:lnTo>
                      <a:pt x="107" y="219"/>
                    </a:lnTo>
                    <a:lnTo>
                      <a:pt x="77" y="208"/>
                    </a:lnTo>
                    <a:lnTo>
                      <a:pt x="69" y="204"/>
                    </a:lnTo>
                    <a:lnTo>
                      <a:pt x="47" y="182"/>
                    </a:lnTo>
                    <a:lnTo>
                      <a:pt x="55" y="186"/>
                    </a:lnTo>
                    <a:lnTo>
                      <a:pt x="50" y="172"/>
                    </a:lnTo>
                    <a:lnTo>
                      <a:pt x="48" y="174"/>
                    </a:lnTo>
                    <a:lnTo>
                      <a:pt x="68" y="180"/>
                    </a:lnTo>
                    <a:lnTo>
                      <a:pt x="54" y="165"/>
                    </a:lnTo>
                    <a:lnTo>
                      <a:pt x="70" y="168"/>
                    </a:lnTo>
                    <a:lnTo>
                      <a:pt x="107" y="175"/>
                    </a:lnTo>
                    <a:lnTo>
                      <a:pt x="146" y="188"/>
                    </a:lnTo>
                    <a:lnTo>
                      <a:pt x="245" y="235"/>
                    </a:lnTo>
                    <a:lnTo>
                      <a:pt x="118" y="178"/>
                    </a:lnTo>
                    <a:lnTo>
                      <a:pt x="70" y="165"/>
                    </a:lnTo>
                    <a:lnTo>
                      <a:pt x="58" y="154"/>
                    </a:lnTo>
                    <a:lnTo>
                      <a:pt x="76" y="159"/>
                    </a:lnTo>
                    <a:lnTo>
                      <a:pt x="55" y="136"/>
                    </a:lnTo>
                    <a:lnTo>
                      <a:pt x="70" y="138"/>
                    </a:lnTo>
                    <a:lnTo>
                      <a:pt x="60" y="126"/>
                    </a:lnTo>
                    <a:lnTo>
                      <a:pt x="61" y="124"/>
                    </a:lnTo>
                    <a:lnTo>
                      <a:pt x="80" y="134"/>
                    </a:lnTo>
                    <a:lnTo>
                      <a:pt x="62" y="116"/>
                    </a:lnTo>
                    <a:lnTo>
                      <a:pt x="76" y="116"/>
                    </a:lnTo>
                    <a:lnTo>
                      <a:pt x="60" y="105"/>
                    </a:lnTo>
                    <a:lnTo>
                      <a:pt x="70" y="105"/>
                    </a:lnTo>
                    <a:lnTo>
                      <a:pt x="60" y="99"/>
                    </a:lnTo>
                    <a:lnTo>
                      <a:pt x="75" y="99"/>
                    </a:lnTo>
                    <a:lnTo>
                      <a:pt x="105" y="112"/>
                    </a:lnTo>
                    <a:lnTo>
                      <a:pt x="155" y="130"/>
                    </a:lnTo>
                    <a:lnTo>
                      <a:pt x="205" y="144"/>
                    </a:lnTo>
                    <a:lnTo>
                      <a:pt x="250" y="154"/>
                    </a:lnTo>
                    <a:lnTo>
                      <a:pt x="142" y="124"/>
                    </a:lnTo>
                    <a:lnTo>
                      <a:pt x="118" y="115"/>
                    </a:lnTo>
                    <a:lnTo>
                      <a:pt x="80" y="103"/>
                    </a:lnTo>
                    <a:lnTo>
                      <a:pt x="75" y="99"/>
                    </a:lnTo>
                    <a:lnTo>
                      <a:pt x="65" y="87"/>
                    </a:lnTo>
                    <a:lnTo>
                      <a:pt x="80" y="89"/>
                    </a:lnTo>
                    <a:lnTo>
                      <a:pt x="62" y="70"/>
                    </a:lnTo>
                    <a:lnTo>
                      <a:pt x="72" y="70"/>
                    </a:lnTo>
                    <a:lnTo>
                      <a:pt x="60" y="56"/>
                    </a:lnTo>
                    <a:lnTo>
                      <a:pt x="75" y="56"/>
                    </a:lnTo>
                    <a:lnTo>
                      <a:pt x="84" y="62"/>
                    </a:lnTo>
                    <a:lnTo>
                      <a:pt x="118" y="72"/>
                    </a:lnTo>
                    <a:lnTo>
                      <a:pt x="216" y="96"/>
                    </a:lnTo>
                    <a:lnTo>
                      <a:pt x="108" y="68"/>
                    </a:lnTo>
                    <a:lnTo>
                      <a:pt x="84" y="61"/>
                    </a:lnTo>
                    <a:lnTo>
                      <a:pt x="80" y="56"/>
                    </a:lnTo>
                    <a:lnTo>
                      <a:pt x="65" y="46"/>
                    </a:lnTo>
                    <a:lnTo>
                      <a:pt x="75" y="49"/>
                    </a:lnTo>
                    <a:lnTo>
                      <a:pt x="50" y="36"/>
                    </a:lnTo>
                    <a:lnTo>
                      <a:pt x="60" y="40"/>
                    </a:lnTo>
                    <a:lnTo>
                      <a:pt x="83" y="39"/>
                    </a:lnTo>
                    <a:lnTo>
                      <a:pt x="146" y="56"/>
                    </a:lnTo>
                    <a:lnTo>
                      <a:pt x="80" y="40"/>
                    </a:lnTo>
                    <a:lnTo>
                      <a:pt x="60" y="27"/>
                    </a:lnTo>
                    <a:lnTo>
                      <a:pt x="80" y="27"/>
                    </a:lnTo>
                    <a:lnTo>
                      <a:pt x="161" y="27"/>
                    </a:lnTo>
                    <a:lnTo>
                      <a:pt x="279" y="14"/>
                    </a:lnTo>
                    <a:lnTo>
                      <a:pt x="206" y="23"/>
                    </a:lnTo>
                    <a:lnTo>
                      <a:pt x="104" y="29"/>
                    </a:lnTo>
                    <a:lnTo>
                      <a:pt x="75" y="27"/>
                    </a:lnTo>
                    <a:lnTo>
                      <a:pt x="65" y="20"/>
                    </a:lnTo>
                    <a:lnTo>
                      <a:pt x="55" y="10"/>
                    </a:lnTo>
                    <a:lnTo>
                      <a:pt x="32" y="0"/>
                    </a:lnTo>
                    <a:lnTo>
                      <a:pt x="26" y="4"/>
                    </a:lnTo>
                    <a:lnTo>
                      <a:pt x="21" y="0"/>
                    </a:lnTo>
                    <a:lnTo>
                      <a:pt x="0" y="317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134" name="Freeform 110"/>
              <p:cNvSpPr>
                <a:spLocks/>
              </p:cNvSpPr>
              <p:nvPr/>
            </p:nvSpPr>
            <p:spPr bwMode="ltGray">
              <a:xfrm>
                <a:off x="5057" y="3935"/>
                <a:ext cx="150" cy="161"/>
              </a:xfrm>
              <a:custGeom>
                <a:avLst/>
                <a:gdLst/>
                <a:ahLst/>
                <a:cxnLst>
                  <a:cxn ang="0">
                    <a:pos x="145" y="25"/>
                  </a:cxn>
                  <a:cxn ang="0">
                    <a:pos x="114" y="0"/>
                  </a:cxn>
                  <a:cxn ang="0">
                    <a:pos x="94" y="0"/>
                  </a:cxn>
                  <a:cxn ang="0">
                    <a:pos x="77" y="2"/>
                  </a:cxn>
                  <a:cxn ang="0">
                    <a:pos x="64" y="9"/>
                  </a:cxn>
                  <a:cxn ang="0">
                    <a:pos x="30" y="29"/>
                  </a:cxn>
                  <a:cxn ang="0">
                    <a:pos x="19" y="38"/>
                  </a:cxn>
                  <a:cxn ang="0">
                    <a:pos x="11" y="47"/>
                  </a:cxn>
                  <a:cxn ang="0">
                    <a:pos x="3" y="75"/>
                  </a:cxn>
                  <a:cxn ang="0">
                    <a:pos x="0" y="83"/>
                  </a:cxn>
                  <a:cxn ang="0">
                    <a:pos x="3" y="94"/>
                  </a:cxn>
                  <a:cxn ang="0">
                    <a:pos x="8" y="104"/>
                  </a:cxn>
                  <a:cxn ang="0">
                    <a:pos x="22" y="122"/>
                  </a:cxn>
                  <a:cxn ang="0">
                    <a:pos x="33" y="133"/>
                  </a:cxn>
                  <a:cxn ang="0">
                    <a:pos x="49" y="145"/>
                  </a:cxn>
                  <a:cxn ang="0">
                    <a:pos x="84" y="160"/>
                  </a:cxn>
                  <a:cxn ang="0">
                    <a:pos x="67" y="141"/>
                  </a:cxn>
                  <a:cxn ang="0">
                    <a:pos x="52" y="124"/>
                  </a:cxn>
                  <a:cxn ang="0">
                    <a:pos x="44" y="108"/>
                  </a:cxn>
                  <a:cxn ang="0">
                    <a:pos x="47" y="94"/>
                  </a:cxn>
                  <a:cxn ang="0">
                    <a:pos x="49" y="83"/>
                  </a:cxn>
                  <a:cxn ang="0">
                    <a:pos x="44" y="70"/>
                  </a:cxn>
                  <a:cxn ang="0">
                    <a:pos x="41" y="59"/>
                  </a:cxn>
                  <a:cxn ang="0">
                    <a:pos x="55" y="38"/>
                  </a:cxn>
                  <a:cxn ang="0">
                    <a:pos x="58" y="27"/>
                  </a:cxn>
                  <a:cxn ang="0">
                    <a:pos x="70" y="18"/>
                  </a:cxn>
                  <a:cxn ang="0">
                    <a:pos x="94" y="6"/>
                  </a:cxn>
                  <a:cxn ang="0">
                    <a:pos x="106" y="15"/>
                  </a:cxn>
                  <a:cxn ang="0">
                    <a:pos x="149" y="30"/>
                  </a:cxn>
                  <a:cxn ang="0">
                    <a:pos x="145" y="25"/>
                  </a:cxn>
                </a:cxnLst>
                <a:rect l="0" t="0" r="r" b="b"/>
                <a:pathLst>
                  <a:path w="150" h="161">
                    <a:moveTo>
                      <a:pt x="145" y="25"/>
                    </a:moveTo>
                    <a:lnTo>
                      <a:pt x="114" y="0"/>
                    </a:lnTo>
                    <a:lnTo>
                      <a:pt x="94" y="0"/>
                    </a:lnTo>
                    <a:lnTo>
                      <a:pt x="77" y="2"/>
                    </a:lnTo>
                    <a:lnTo>
                      <a:pt x="64" y="9"/>
                    </a:lnTo>
                    <a:lnTo>
                      <a:pt x="30" y="29"/>
                    </a:lnTo>
                    <a:lnTo>
                      <a:pt x="19" y="38"/>
                    </a:lnTo>
                    <a:lnTo>
                      <a:pt x="11" y="47"/>
                    </a:lnTo>
                    <a:lnTo>
                      <a:pt x="3" y="75"/>
                    </a:lnTo>
                    <a:lnTo>
                      <a:pt x="0" y="83"/>
                    </a:lnTo>
                    <a:lnTo>
                      <a:pt x="3" y="94"/>
                    </a:lnTo>
                    <a:lnTo>
                      <a:pt x="8" y="104"/>
                    </a:lnTo>
                    <a:lnTo>
                      <a:pt x="22" y="122"/>
                    </a:lnTo>
                    <a:lnTo>
                      <a:pt x="33" y="133"/>
                    </a:lnTo>
                    <a:lnTo>
                      <a:pt x="49" y="145"/>
                    </a:lnTo>
                    <a:lnTo>
                      <a:pt x="84" y="160"/>
                    </a:lnTo>
                    <a:lnTo>
                      <a:pt x="67" y="141"/>
                    </a:lnTo>
                    <a:lnTo>
                      <a:pt x="52" y="124"/>
                    </a:lnTo>
                    <a:lnTo>
                      <a:pt x="44" y="108"/>
                    </a:lnTo>
                    <a:lnTo>
                      <a:pt x="47" y="94"/>
                    </a:lnTo>
                    <a:lnTo>
                      <a:pt x="49" y="83"/>
                    </a:lnTo>
                    <a:lnTo>
                      <a:pt x="44" y="70"/>
                    </a:lnTo>
                    <a:lnTo>
                      <a:pt x="41" y="59"/>
                    </a:lnTo>
                    <a:lnTo>
                      <a:pt x="55" y="38"/>
                    </a:lnTo>
                    <a:lnTo>
                      <a:pt x="58" y="27"/>
                    </a:lnTo>
                    <a:lnTo>
                      <a:pt x="70" y="18"/>
                    </a:lnTo>
                    <a:lnTo>
                      <a:pt x="94" y="6"/>
                    </a:lnTo>
                    <a:lnTo>
                      <a:pt x="106" y="15"/>
                    </a:lnTo>
                    <a:lnTo>
                      <a:pt x="149" y="30"/>
                    </a:lnTo>
                    <a:lnTo>
                      <a:pt x="145" y="25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</p:grpSp>
      </p:grpSp>
      <p:sp>
        <p:nvSpPr>
          <p:cNvPr id="1137" name="Rectangle 11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191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Rectangle 11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7907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139" name="Rectangle 11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eaLnBrk="0" fontAlgn="auto" hangingPunct="0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fld id="{7E5B7A9D-7669-4016-A452-41DCF38D8469}" type="datetimeFigureOut">
              <a:rPr lang="ru-RU"/>
              <a:pPr>
                <a:defRPr/>
              </a:pPr>
              <a:t>16.10.2011</a:t>
            </a:fld>
            <a:endParaRPr lang="ru-RU"/>
          </a:p>
        </p:txBody>
      </p:sp>
      <p:sp>
        <p:nvSpPr>
          <p:cNvPr id="1140" name="Rectangle 11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ctr" eaLnBrk="0" fontAlgn="auto" hangingPunct="0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41" name="Rectangle 11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r" eaLnBrk="0" fontAlgn="auto" hangingPunct="0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fld id="{C9EE6894-34DA-42EC-A4DB-CBFE18299E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71" r:id="rId1"/>
    <p:sldLayoutId id="2147484982" r:id="rId2"/>
    <p:sldLayoutId id="2147484983" r:id="rId3"/>
    <p:sldLayoutId id="2147484984" r:id="rId4"/>
    <p:sldLayoutId id="2147484985" r:id="rId5"/>
    <p:sldLayoutId id="2147484986" r:id="rId6"/>
    <p:sldLayoutId id="2147484987" r:id="rId7"/>
    <p:sldLayoutId id="2147484988" r:id="rId8"/>
    <p:sldLayoutId id="2147484989" r:id="rId9"/>
    <p:sldLayoutId id="2147484990" r:id="rId10"/>
    <p:sldLayoutId id="214748499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i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i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i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i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i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AutoShape 1"/>
          <p:cNvSpPr>
            <a:spLocks noChangeArrowheads="1"/>
          </p:cNvSpPr>
          <p:nvPr/>
        </p:nvSpPr>
        <p:spPr bwMode="auto">
          <a:xfrm>
            <a:off x="0" y="1169988"/>
            <a:ext cx="9144000" cy="1046162"/>
          </a:xfrm>
          <a:prstGeom prst="roundRect">
            <a:avLst>
              <a:gd name="adj" fmla="val 134"/>
            </a:avLst>
          </a:prstGeom>
          <a:gradFill rotWithShape="0">
            <a:gsLst>
              <a:gs pos="0">
                <a:srgbClr val="99CCFF"/>
              </a:gs>
              <a:gs pos="100000">
                <a:srgbClr val="FFFFFF"/>
              </a:gs>
            </a:gsLst>
            <a:lin ang="16200000" scaled="1"/>
          </a:gradFill>
          <a:ln w="9525">
            <a:noFill/>
            <a:round/>
            <a:headEnd/>
            <a:tailEnd/>
          </a:ln>
          <a:effectLst/>
        </p:spPr>
        <p:txBody>
          <a:bodyPr wrap="none" lIns="82945" tIns="41473" rIns="82945" bIns="41473" anchor="ctr"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  <p:sp>
        <p:nvSpPr>
          <p:cNvPr id="1026" name="AutoShape 2"/>
          <p:cNvSpPr>
            <a:spLocks noChangeArrowheads="1"/>
          </p:cNvSpPr>
          <p:nvPr/>
        </p:nvSpPr>
        <p:spPr bwMode="auto">
          <a:xfrm rot="10800000">
            <a:off x="-1588" y="3175"/>
            <a:ext cx="9144001" cy="1189038"/>
          </a:xfrm>
          <a:prstGeom prst="roundRect">
            <a:avLst>
              <a:gd name="adj" fmla="val 120"/>
            </a:avLst>
          </a:prstGeom>
          <a:solidFill>
            <a:srgbClr val="99CCFF"/>
          </a:solidFill>
          <a:ln w="9525">
            <a:noFill/>
            <a:round/>
            <a:headEnd/>
            <a:tailEnd/>
          </a:ln>
          <a:effectLst/>
        </p:spPr>
        <p:txBody>
          <a:bodyPr wrap="none" lIns="82945" tIns="41473" rIns="82945" bIns="41473" anchor="ctr"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  <p:sp>
        <p:nvSpPr>
          <p:cNvPr id="1027" name="AutoShape 3"/>
          <p:cNvSpPr>
            <a:spLocks noChangeArrowheads="1"/>
          </p:cNvSpPr>
          <p:nvPr/>
        </p:nvSpPr>
        <p:spPr bwMode="auto">
          <a:xfrm>
            <a:off x="0" y="6027738"/>
            <a:ext cx="9144000" cy="830262"/>
          </a:xfrm>
          <a:prstGeom prst="roundRect">
            <a:avLst>
              <a:gd name="adj" fmla="val 171"/>
            </a:avLst>
          </a:prstGeom>
          <a:gradFill rotWithShape="0">
            <a:gsLst>
              <a:gs pos="0">
                <a:srgbClr val="FFFFFF"/>
              </a:gs>
              <a:gs pos="100000">
                <a:srgbClr val="4C1900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lIns="82945" tIns="41473" rIns="82945" bIns="41473" anchor="ctr"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  <p:sp>
        <p:nvSpPr>
          <p:cNvPr id="1028" name="Freeform 4"/>
          <p:cNvSpPr>
            <a:spLocks noChangeArrowheads="1"/>
          </p:cNvSpPr>
          <p:nvPr/>
        </p:nvSpPr>
        <p:spPr bwMode="auto">
          <a:xfrm>
            <a:off x="3963988" y="6126163"/>
            <a:ext cx="5176837" cy="481012"/>
          </a:xfrm>
          <a:custGeom>
            <a:avLst/>
            <a:gdLst/>
            <a:ahLst/>
            <a:cxnLst>
              <a:cxn ang="0">
                <a:pos x="1349" y="785"/>
              </a:cxn>
              <a:cxn ang="0">
                <a:pos x="2233" y="589"/>
              </a:cxn>
              <a:cxn ang="0">
                <a:pos x="4351" y="376"/>
              </a:cxn>
              <a:cxn ang="0">
                <a:pos x="4232" y="191"/>
              </a:cxn>
              <a:cxn ang="0">
                <a:pos x="3042" y="54"/>
              </a:cxn>
              <a:cxn ang="0">
                <a:pos x="7225" y="478"/>
              </a:cxn>
              <a:cxn ang="0">
                <a:pos x="5287" y="631"/>
              </a:cxn>
              <a:cxn ang="0">
                <a:pos x="6234" y="730"/>
              </a:cxn>
              <a:cxn ang="0">
                <a:pos x="7745" y="749"/>
              </a:cxn>
              <a:cxn ang="0">
                <a:pos x="10213" y="873"/>
              </a:cxn>
              <a:cxn ang="0">
                <a:pos x="11073" y="714"/>
              </a:cxn>
              <a:cxn ang="0">
                <a:pos x="12258" y="691"/>
              </a:cxn>
              <a:cxn ang="0">
                <a:pos x="12605" y="703"/>
              </a:cxn>
              <a:cxn ang="0">
                <a:pos x="13575" y="788"/>
              </a:cxn>
              <a:cxn ang="0">
                <a:pos x="14904" y="769"/>
              </a:cxn>
              <a:cxn ang="0">
                <a:pos x="15853" y="703"/>
              </a:cxn>
              <a:cxn ang="0">
                <a:pos x="15853" y="843"/>
              </a:cxn>
              <a:cxn ang="0">
                <a:pos x="12370" y="1062"/>
              </a:cxn>
              <a:cxn ang="0">
                <a:pos x="8566" y="1068"/>
              </a:cxn>
              <a:cxn ang="0">
                <a:pos x="5987" y="1003"/>
              </a:cxn>
              <a:cxn ang="0">
                <a:pos x="4661" y="962"/>
              </a:cxn>
              <a:cxn ang="0">
                <a:pos x="3098" y="1434"/>
              </a:cxn>
              <a:cxn ang="0">
                <a:pos x="2058" y="1198"/>
              </a:cxn>
              <a:cxn ang="0">
                <a:pos x="2898" y="867"/>
              </a:cxn>
              <a:cxn ang="0">
                <a:pos x="1349" y="785"/>
              </a:cxn>
            </a:cxnLst>
            <a:rect l="0" t="0" r="r" b="b"/>
            <a:pathLst>
              <a:path w="15854" h="1471">
                <a:moveTo>
                  <a:pt x="1349" y="785"/>
                </a:moveTo>
                <a:cubicBezTo>
                  <a:pt x="0" y="714"/>
                  <a:pt x="2880" y="741"/>
                  <a:pt x="2233" y="589"/>
                </a:cubicBezTo>
                <a:cubicBezTo>
                  <a:pt x="1586" y="437"/>
                  <a:pt x="4054" y="475"/>
                  <a:pt x="4351" y="376"/>
                </a:cubicBezTo>
                <a:cubicBezTo>
                  <a:pt x="4483" y="332"/>
                  <a:pt x="4406" y="234"/>
                  <a:pt x="4232" y="191"/>
                </a:cubicBezTo>
                <a:cubicBezTo>
                  <a:pt x="4222" y="189"/>
                  <a:pt x="2754" y="108"/>
                  <a:pt x="3042" y="54"/>
                </a:cubicBezTo>
                <a:cubicBezTo>
                  <a:pt x="3330" y="0"/>
                  <a:pt x="7237" y="404"/>
                  <a:pt x="7225" y="478"/>
                </a:cubicBezTo>
                <a:cubicBezTo>
                  <a:pt x="7213" y="552"/>
                  <a:pt x="5287" y="631"/>
                  <a:pt x="5287" y="631"/>
                </a:cubicBezTo>
                <a:lnTo>
                  <a:pt x="6234" y="730"/>
                </a:lnTo>
                <a:lnTo>
                  <a:pt x="7745" y="749"/>
                </a:lnTo>
                <a:lnTo>
                  <a:pt x="10213" y="873"/>
                </a:lnTo>
                <a:cubicBezTo>
                  <a:pt x="10213" y="873"/>
                  <a:pt x="11306" y="690"/>
                  <a:pt x="11073" y="714"/>
                </a:cubicBezTo>
                <a:cubicBezTo>
                  <a:pt x="10840" y="738"/>
                  <a:pt x="12145" y="726"/>
                  <a:pt x="12258" y="691"/>
                </a:cubicBezTo>
                <a:cubicBezTo>
                  <a:pt x="12371" y="656"/>
                  <a:pt x="12594" y="702"/>
                  <a:pt x="12605" y="703"/>
                </a:cubicBezTo>
                <a:cubicBezTo>
                  <a:pt x="13015" y="738"/>
                  <a:pt x="13279" y="777"/>
                  <a:pt x="13575" y="788"/>
                </a:cubicBezTo>
                <a:cubicBezTo>
                  <a:pt x="13871" y="799"/>
                  <a:pt x="14526" y="749"/>
                  <a:pt x="14904" y="769"/>
                </a:cubicBezTo>
                <a:cubicBezTo>
                  <a:pt x="15282" y="789"/>
                  <a:pt x="15853" y="703"/>
                  <a:pt x="15853" y="703"/>
                </a:cubicBezTo>
                <a:lnTo>
                  <a:pt x="15853" y="843"/>
                </a:lnTo>
                <a:cubicBezTo>
                  <a:pt x="15853" y="843"/>
                  <a:pt x="12355" y="1062"/>
                  <a:pt x="12370" y="1062"/>
                </a:cubicBezTo>
                <a:cubicBezTo>
                  <a:pt x="12385" y="1062"/>
                  <a:pt x="8552" y="1068"/>
                  <a:pt x="8566" y="1068"/>
                </a:cubicBezTo>
                <a:cubicBezTo>
                  <a:pt x="8580" y="1068"/>
                  <a:pt x="5987" y="1003"/>
                  <a:pt x="5987" y="1003"/>
                </a:cubicBezTo>
                <a:cubicBezTo>
                  <a:pt x="5987" y="1003"/>
                  <a:pt x="4574" y="973"/>
                  <a:pt x="4661" y="962"/>
                </a:cubicBezTo>
                <a:cubicBezTo>
                  <a:pt x="4748" y="951"/>
                  <a:pt x="3295" y="1470"/>
                  <a:pt x="3098" y="1434"/>
                </a:cubicBezTo>
                <a:cubicBezTo>
                  <a:pt x="2901" y="1398"/>
                  <a:pt x="2087" y="1186"/>
                  <a:pt x="2058" y="1198"/>
                </a:cubicBezTo>
                <a:cubicBezTo>
                  <a:pt x="2029" y="1210"/>
                  <a:pt x="3371" y="892"/>
                  <a:pt x="2898" y="867"/>
                </a:cubicBezTo>
                <a:lnTo>
                  <a:pt x="1349" y="785"/>
                </a:lnTo>
              </a:path>
            </a:pathLst>
          </a:custGeom>
          <a:gradFill rotWithShape="0">
            <a:gsLst>
              <a:gs pos="0">
                <a:srgbClr val="99CCFF"/>
              </a:gs>
              <a:gs pos="100000">
                <a:srgbClr val="FFFFFF"/>
              </a:gs>
            </a:gsLst>
            <a:lin ang="16200000" scaled="1"/>
          </a:gradFill>
          <a:ln w="9360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lIns="82945" tIns="41473" rIns="82945" bIns="41473" anchor="ctr"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  <p:sp>
        <p:nvSpPr>
          <p:cNvPr id="1029" name="Freeform 5"/>
          <p:cNvSpPr>
            <a:spLocks noChangeArrowheads="1"/>
          </p:cNvSpPr>
          <p:nvPr/>
        </p:nvSpPr>
        <p:spPr bwMode="auto">
          <a:xfrm>
            <a:off x="119063" y="6018213"/>
            <a:ext cx="5227637" cy="346075"/>
          </a:xfrm>
          <a:custGeom>
            <a:avLst/>
            <a:gdLst/>
            <a:ahLst/>
            <a:cxnLst>
              <a:cxn ang="0">
                <a:pos x="0" y="1059"/>
              </a:cxn>
              <a:cxn ang="0">
                <a:pos x="5888" y="840"/>
              </a:cxn>
              <a:cxn ang="0">
                <a:pos x="12768" y="716"/>
              </a:cxn>
              <a:cxn ang="0">
                <a:pos x="16005" y="529"/>
              </a:cxn>
              <a:cxn ang="0">
                <a:pos x="14542" y="311"/>
              </a:cxn>
              <a:cxn ang="0">
                <a:pos x="10651" y="373"/>
              </a:cxn>
              <a:cxn ang="0">
                <a:pos x="8534" y="0"/>
              </a:cxn>
              <a:cxn ang="0">
                <a:pos x="6044" y="311"/>
              </a:cxn>
              <a:cxn ang="0">
                <a:pos x="3554" y="435"/>
              </a:cxn>
              <a:cxn ang="0">
                <a:pos x="1852" y="16"/>
              </a:cxn>
              <a:cxn ang="0">
                <a:pos x="968" y="642"/>
              </a:cxn>
              <a:cxn ang="0">
                <a:pos x="0" y="1059"/>
              </a:cxn>
            </a:cxnLst>
            <a:rect l="0" t="0" r="r" b="b"/>
            <a:pathLst>
              <a:path w="16006" h="1060">
                <a:moveTo>
                  <a:pt x="0" y="1059"/>
                </a:moveTo>
                <a:lnTo>
                  <a:pt x="5888" y="840"/>
                </a:lnTo>
                <a:lnTo>
                  <a:pt x="12768" y="716"/>
                </a:lnTo>
                <a:lnTo>
                  <a:pt x="16005" y="529"/>
                </a:lnTo>
                <a:lnTo>
                  <a:pt x="14542" y="311"/>
                </a:lnTo>
                <a:lnTo>
                  <a:pt x="10651" y="373"/>
                </a:lnTo>
                <a:lnTo>
                  <a:pt x="8534" y="0"/>
                </a:lnTo>
                <a:lnTo>
                  <a:pt x="6044" y="311"/>
                </a:lnTo>
                <a:lnTo>
                  <a:pt x="3554" y="435"/>
                </a:lnTo>
                <a:lnTo>
                  <a:pt x="1852" y="16"/>
                </a:lnTo>
                <a:lnTo>
                  <a:pt x="968" y="642"/>
                </a:lnTo>
                <a:lnTo>
                  <a:pt x="0" y="1059"/>
                </a:lnTo>
              </a:path>
            </a:pathLst>
          </a:custGeom>
          <a:gradFill rotWithShape="0">
            <a:gsLst>
              <a:gs pos="0">
                <a:srgbClr val="FFFFFF"/>
              </a:gs>
              <a:gs pos="100000">
                <a:srgbClr val="4C1900"/>
              </a:gs>
            </a:gsLst>
            <a:lin ang="5400000" scaled="1"/>
          </a:gradFill>
          <a:ln w="9360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lIns="82945" tIns="41473" rIns="82945" bIns="41473" anchor="ctr"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  <p:sp>
        <p:nvSpPr>
          <p:cNvPr id="1030" name="Freeform 6"/>
          <p:cNvSpPr>
            <a:spLocks noChangeArrowheads="1"/>
          </p:cNvSpPr>
          <p:nvPr/>
        </p:nvSpPr>
        <p:spPr bwMode="auto">
          <a:xfrm>
            <a:off x="1912938" y="6157913"/>
            <a:ext cx="2049462" cy="211137"/>
          </a:xfrm>
          <a:custGeom>
            <a:avLst/>
            <a:gdLst/>
            <a:ahLst/>
            <a:cxnLst>
              <a:cxn ang="0">
                <a:pos x="0" y="648"/>
              </a:cxn>
              <a:cxn ang="0">
                <a:pos x="1082" y="608"/>
              </a:cxn>
              <a:cxn ang="0">
                <a:pos x="4615" y="545"/>
              </a:cxn>
              <a:cxn ang="0">
                <a:pos x="6278" y="449"/>
              </a:cxn>
              <a:cxn ang="0">
                <a:pos x="5527" y="353"/>
              </a:cxn>
              <a:cxn ang="0">
                <a:pos x="3469" y="43"/>
              </a:cxn>
              <a:cxn ang="0">
                <a:pos x="2533" y="569"/>
              </a:cxn>
              <a:cxn ang="0">
                <a:pos x="1260" y="0"/>
              </a:cxn>
              <a:cxn ang="0">
                <a:pos x="232" y="339"/>
              </a:cxn>
              <a:cxn ang="0">
                <a:pos x="0" y="648"/>
              </a:cxn>
            </a:cxnLst>
            <a:rect l="0" t="0" r="r" b="b"/>
            <a:pathLst>
              <a:path w="6279" h="649">
                <a:moveTo>
                  <a:pt x="0" y="648"/>
                </a:moveTo>
                <a:lnTo>
                  <a:pt x="1082" y="608"/>
                </a:lnTo>
                <a:lnTo>
                  <a:pt x="4615" y="545"/>
                </a:lnTo>
                <a:lnTo>
                  <a:pt x="6278" y="449"/>
                </a:lnTo>
                <a:lnTo>
                  <a:pt x="5527" y="353"/>
                </a:lnTo>
                <a:lnTo>
                  <a:pt x="3469" y="43"/>
                </a:lnTo>
                <a:lnTo>
                  <a:pt x="2533" y="569"/>
                </a:lnTo>
                <a:lnTo>
                  <a:pt x="1260" y="0"/>
                </a:lnTo>
                <a:lnTo>
                  <a:pt x="232" y="339"/>
                </a:lnTo>
                <a:lnTo>
                  <a:pt x="0" y="648"/>
                </a:lnTo>
              </a:path>
            </a:pathLst>
          </a:custGeom>
          <a:gradFill rotWithShape="0">
            <a:gsLst>
              <a:gs pos="0">
                <a:srgbClr val="FFFFFF"/>
              </a:gs>
              <a:gs pos="100000">
                <a:srgbClr val="4C1900"/>
              </a:gs>
            </a:gsLst>
            <a:lin ang="5400000" scaled="1"/>
          </a:gradFill>
          <a:ln w="9360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lIns="82945" tIns="41473" rIns="82945" bIns="41473" anchor="ctr"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  <p:sp>
        <p:nvSpPr>
          <p:cNvPr id="1031" name="Freeform 7"/>
          <p:cNvSpPr>
            <a:spLocks noChangeArrowheads="1"/>
          </p:cNvSpPr>
          <p:nvPr/>
        </p:nvSpPr>
        <p:spPr bwMode="auto">
          <a:xfrm>
            <a:off x="0" y="6059488"/>
            <a:ext cx="5346700" cy="650875"/>
          </a:xfrm>
          <a:custGeom>
            <a:avLst/>
            <a:gdLst/>
            <a:ahLst/>
            <a:cxnLst>
              <a:cxn ang="0">
                <a:pos x="0" y="1447"/>
              </a:cxn>
              <a:cxn ang="0">
                <a:pos x="10739" y="1585"/>
              </a:cxn>
              <a:cxn ang="0">
                <a:pos x="14785" y="1834"/>
              </a:cxn>
              <a:cxn ang="0">
                <a:pos x="16373" y="1990"/>
              </a:cxn>
              <a:cxn ang="0">
                <a:pos x="15097" y="1523"/>
              </a:cxn>
              <a:cxn ang="0">
                <a:pos x="12357" y="994"/>
              </a:cxn>
              <a:cxn ang="0">
                <a:pos x="7377" y="745"/>
              </a:cxn>
              <a:cxn ang="0">
                <a:pos x="4762" y="0"/>
              </a:cxn>
              <a:cxn ang="0">
                <a:pos x="2490" y="776"/>
              </a:cxn>
              <a:cxn ang="0">
                <a:pos x="0" y="1299"/>
              </a:cxn>
              <a:cxn ang="0">
                <a:pos x="0" y="1447"/>
              </a:cxn>
            </a:cxnLst>
            <a:rect l="0" t="0" r="r" b="b"/>
            <a:pathLst>
              <a:path w="16374" h="1991">
                <a:moveTo>
                  <a:pt x="0" y="1447"/>
                </a:moveTo>
                <a:lnTo>
                  <a:pt x="10739" y="1585"/>
                </a:lnTo>
                <a:lnTo>
                  <a:pt x="14785" y="1834"/>
                </a:lnTo>
                <a:lnTo>
                  <a:pt x="16373" y="1990"/>
                </a:lnTo>
                <a:lnTo>
                  <a:pt x="15097" y="1523"/>
                </a:lnTo>
                <a:lnTo>
                  <a:pt x="12357" y="994"/>
                </a:lnTo>
                <a:lnTo>
                  <a:pt x="7377" y="745"/>
                </a:lnTo>
                <a:lnTo>
                  <a:pt x="4762" y="0"/>
                </a:lnTo>
                <a:lnTo>
                  <a:pt x="2490" y="776"/>
                </a:lnTo>
                <a:lnTo>
                  <a:pt x="0" y="1299"/>
                </a:lnTo>
                <a:lnTo>
                  <a:pt x="0" y="1447"/>
                </a:lnTo>
              </a:path>
            </a:pathLst>
          </a:custGeom>
          <a:gradFill rotWithShape="0">
            <a:gsLst>
              <a:gs pos="0">
                <a:srgbClr val="FFFFFF"/>
              </a:gs>
              <a:gs pos="100000">
                <a:srgbClr val="4C1900"/>
              </a:gs>
            </a:gsLst>
            <a:lin ang="5400000" scaled="1"/>
          </a:gradFill>
          <a:ln w="9360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lIns="82945" tIns="41473" rIns="82945" bIns="41473" anchor="ctr"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  <p:sp>
        <p:nvSpPr>
          <p:cNvPr id="2057" name="Rectangle 8"/>
          <p:cNvSpPr>
            <a:spLocks noGrp="1" noChangeArrowheads="1"/>
          </p:cNvSpPr>
          <p:nvPr>
            <p:ph type="title"/>
          </p:nvPr>
        </p:nvSpPr>
        <p:spPr bwMode="auto">
          <a:xfrm>
            <a:off x="673100" y="139700"/>
            <a:ext cx="7804150" cy="12160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2058" name="Rectangle 9"/>
          <p:cNvSpPr>
            <a:spLocks noGrp="1" noChangeArrowheads="1"/>
          </p:cNvSpPr>
          <p:nvPr>
            <p:ph type="body" idx="1"/>
          </p:nvPr>
        </p:nvSpPr>
        <p:spPr bwMode="auto">
          <a:xfrm>
            <a:off x="673100" y="1449388"/>
            <a:ext cx="7804150" cy="46339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Четвертый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992" r:id="rId1"/>
    <p:sldLayoutId id="2147484993" r:id="rId2"/>
    <p:sldLayoutId id="2147484994" r:id="rId3"/>
    <p:sldLayoutId id="2147484995" r:id="rId4"/>
    <p:sldLayoutId id="2147484996" r:id="rId5"/>
    <p:sldLayoutId id="2147484997" r:id="rId6"/>
    <p:sldLayoutId id="2147484998" r:id="rId7"/>
    <p:sldLayoutId id="2147484999" r:id="rId8"/>
    <p:sldLayoutId id="2147485000" r:id="rId9"/>
    <p:sldLayoutId id="2147485001" r:id="rId10"/>
    <p:sldLayoutId id="2147485002" r:id="rId11"/>
    <p:sldLayoutId id="2147485003" r:id="rId12"/>
    <p:sldLayoutId id="2147485072" r:id="rId13"/>
    <p:sldLayoutId id="2147485073" r:id="rId14"/>
  </p:sldLayoutIdLst>
  <p:transition spd="slow">
    <p:diamond/>
  </p:transition>
  <p:txStyles>
    <p:titleStyle>
      <a:lvl1pPr algn="ctr" defTabSz="4064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2" charset="2"/>
        <a:defRPr sz="4000">
          <a:solidFill>
            <a:srgbClr val="000000"/>
          </a:solidFill>
          <a:latin typeface="+mj-lt"/>
          <a:ea typeface="Lucida Sans Unicode" pitchFamily="34" charset="0"/>
          <a:cs typeface="+mj-cs"/>
        </a:defRPr>
      </a:lvl1pPr>
      <a:lvl2pPr algn="ctr" defTabSz="4064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2" charset="2"/>
        <a:defRPr sz="4000">
          <a:solidFill>
            <a:srgbClr val="000000"/>
          </a:solidFill>
          <a:latin typeface="Times New Roman" pitchFamily="18" charset="0"/>
          <a:ea typeface="Lucida Sans Unicode" pitchFamily="34" charset="0"/>
          <a:cs typeface="Lucida Sans Unicode" pitchFamily="34" charset="0"/>
        </a:defRPr>
      </a:lvl2pPr>
      <a:lvl3pPr algn="ctr" defTabSz="4064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2" charset="2"/>
        <a:defRPr sz="4000">
          <a:solidFill>
            <a:srgbClr val="000000"/>
          </a:solidFill>
          <a:latin typeface="Times New Roman" pitchFamily="18" charset="0"/>
          <a:ea typeface="Lucida Sans Unicode" pitchFamily="34" charset="0"/>
          <a:cs typeface="Lucida Sans Unicode" pitchFamily="34" charset="0"/>
        </a:defRPr>
      </a:lvl3pPr>
      <a:lvl4pPr algn="ctr" defTabSz="4064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2" charset="2"/>
        <a:defRPr sz="4000">
          <a:solidFill>
            <a:srgbClr val="000000"/>
          </a:solidFill>
          <a:latin typeface="Times New Roman" pitchFamily="18" charset="0"/>
          <a:ea typeface="Lucida Sans Unicode" pitchFamily="34" charset="0"/>
          <a:cs typeface="Lucida Sans Unicode" pitchFamily="34" charset="0"/>
        </a:defRPr>
      </a:lvl4pPr>
      <a:lvl5pPr algn="ctr" defTabSz="4064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2" charset="2"/>
        <a:defRPr sz="4000">
          <a:solidFill>
            <a:srgbClr val="000000"/>
          </a:solidFill>
          <a:latin typeface="Times New Roman" pitchFamily="18" charset="0"/>
          <a:ea typeface="Lucida Sans Unicode" pitchFamily="34" charset="0"/>
          <a:cs typeface="Lucida Sans Unicode" pitchFamily="34" charset="0"/>
        </a:defRPr>
      </a:lvl5pPr>
      <a:lvl6pPr marL="414726" algn="ctr" defTabSz="407526" rtl="0" fontAlgn="base" hangingPunct="0"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2" charset="2"/>
        <a:defRPr sz="4000">
          <a:solidFill>
            <a:srgbClr val="000000"/>
          </a:solidFill>
          <a:latin typeface="Times New Roman" pitchFamily="18" charset="0"/>
          <a:cs typeface="Lucida Sans Unicode" pitchFamily="34" charset="0"/>
        </a:defRPr>
      </a:lvl6pPr>
      <a:lvl7pPr marL="829452" algn="ctr" defTabSz="407526" rtl="0" fontAlgn="base" hangingPunct="0"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2" charset="2"/>
        <a:defRPr sz="4000">
          <a:solidFill>
            <a:srgbClr val="000000"/>
          </a:solidFill>
          <a:latin typeface="Times New Roman" pitchFamily="18" charset="0"/>
          <a:cs typeface="Lucida Sans Unicode" pitchFamily="34" charset="0"/>
        </a:defRPr>
      </a:lvl7pPr>
      <a:lvl8pPr marL="1244178" algn="ctr" defTabSz="407526" rtl="0" fontAlgn="base" hangingPunct="0"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2" charset="2"/>
        <a:defRPr sz="4000">
          <a:solidFill>
            <a:srgbClr val="000000"/>
          </a:solidFill>
          <a:latin typeface="Times New Roman" pitchFamily="18" charset="0"/>
          <a:cs typeface="Lucida Sans Unicode" pitchFamily="34" charset="0"/>
        </a:defRPr>
      </a:lvl8pPr>
      <a:lvl9pPr marL="1658904" algn="ctr" defTabSz="407526" rtl="0" fontAlgn="base" hangingPunct="0"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2" charset="2"/>
        <a:defRPr sz="4000">
          <a:solidFill>
            <a:srgbClr val="000000"/>
          </a:solidFill>
          <a:latin typeface="Times New Roman" pitchFamily="18" charset="0"/>
          <a:cs typeface="Lucida Sans Unicode" pitchFamily="34" charset="0"/>
        </a:defRPr>
      </a:lvl9pPr>
    </p:titleStyle>
    <p:bodyStyle>
      <a:lvl1pPr marL="355600" indent="-293688" algn="l" defTabSz="406400" rtl="0" eaLnBrk="0" fontAlgn="base" hangingPunct="0">
        <a:spcBef>
          <a:spcPct val="0"/>
        </a:spcBef>
        <a:spcAft>
          <a:spcPts val="1288"/>
        </a:spcAft>
        <a:buClr>
          <a:srgbClr val="000000"/>
        </a:buClr>
        <a:buSzPct val="107000"/>
        <a:buFont typeface="StarSymbol"/>
        <a:buBlip>
          <a:blip r:embed="rId16"/>
        </a:buBlip>
        <a:defRPr sz="2900">
          <a:solidFill>
            <a:srgbClr val="000000"/>
          </a:solidFill>
          <a:latin typeface="+mn-lt"/>
          <a:ea typeface="Lucida Sans Unicode" pitchFamily="34" charset="0"/>
          <a:cs typeface="+mn-cs"/>
        </a:defRPr>
      </a:lvl1pPr>
      <a:lvl2pPr marL="714375" indent="-260350" algn="l" defTabSz="406400" rtl="0" eaLnBrk="0" fontAlgn="base" hangingPunct="0">
        <a:spcBef>
          <a:spcPct val="0"/>
        </a:spcBef>
        <a:spcAft>
          <a:spcPts val="1038"/>
        </a:spcAft>
        <a:buClr>
          <a:srgbClr val="000000"/>
        </a:buClr>
        <a:buSzPct val="145000"/>
        <a:buFont typeface="StarSymbol"/>
        <a:buBlip>
          <a:blip r:embed="rId17"/>
        </a:buBlip>
        <a:defRPr sz="2500">
          <a:solidFill>
            <a:srgbClr val="000000"/>
          </a:solidFill>
          <a:latin typeface="+mn-lt"/>
          <a:ea typeface="Lucida Sans Unicode" pitchFamily="34" charset="0"/>
          <a:cs typeface="+mn-cs"/>
        </a:defRPr>
      </a:lvl2pPr>
      <a:lvl3pPr marL="1173163" indent="-195263" algn="l" defTabSz="406400" rtl="0" eaLnBrk="0" fontAlgn="base" hangingPunct="0">
        <a:spcBef>
          <a:spcPct val="0"/>
        </a:spcBef>
        <a:spcAft>
          <a:spcPts val="775"/>
        </a:spcAft>
        <a:buClr>
          <a:srgbClr val="000000"/>
        </a:buClr>
        <a:buSzPct val="126000"/>
        <a:buFont typeface="StarSymbol"/>
        <a:buBlip>
          <a:blip r:embed="rId16"/>
        </a:buBlip>
        <a:defRPr sz="2200">
          <a:solidFill>
            <a:srgbClr val="000000"/>
          </a:solidFill>
          <a:latin typeface="+mn-lt"/>
          <a:ea typeface="Lucida Sans Unicode" pitchFamily="34" charset="0"/>
          <a:cs typeface="+mn-cs"/>
        </a:defRPr>
      </a:lvl3pPr>
      <a:lvl4pPr marL="1565275" indent="-193675" algn="l" defTabSz="406400" rtl="0" eaLnBrk="0" fontAlgn="base" hangingPunct="0">
        <a:spcBef>
          <a:spcPct val="0"/>
        </a:spcBef>
        <a:spcAft>
          <a:spcPts val="525"/>
        </a:spcAft>
        <a:buClr>
          <a:srgbClr val="000000"/>
        </a:buClr>
        <a:buSzPct val="77000"/>
        <a:buFont typeface="StarSymbol"/>
        <a:buBlip>
          <a:blip r:embed="rId18"/>
        </a:buBlip>
        <a:defRPr sz="2000">
          <a:solidFill>
            <a:srgbClr val="000000"/>
          </a:solidFill>
          <a:latin typeface="+mn-lt"/>
          <a:ea typeface="Lucida Sans Unicode" pitchFamily="34" charset="0"/>
          <a:cs typeface="+mn-cs"/>
        </a:defRPr>
      </a:lvl4pPr>
      <a:lvl5pPr marL="1955800" indent="-195263" algn="l" defTabSz="406400" rtl="0" eaLnBrk="0" fontAlgn="base" hangingPunct="0">
        <a:spcBef>
          <a:spcPct val="0"/>
        </a:spcBef>
        <a:spcAft>
          <a:spcPts val="263"/>
        </a:spcAft>
        <a:buClr>
          <a:srgbClr val="000000"/>
        </a:buClr>
        <a:buSzPct val="93000"/>
        <a:buFont typeface="StarSymbol"/>
        <a:buBlip>
          <a:blip r:embed="rId19"/>
        </a:buBlip>
        <a:defRPr sz="2000">
          <a:solidFill>
            <a:srgbClr val="000000"/>
          </a:solidFill>
          <a:latin typeface="+mn-lt"/>
          <a:ea typeface="Lucida Sans Unicode" pitchFamily="34" charset="0"/>
          <a:cs typeface="+mn-cs"/>
        </a:defRPr>
      </a:lvl5pPr>
      <a:lvl6pPr marL="2371715" indent="-195843" algn="l" defTabSz="407526" rtl="0" fontAlgn="base" hangingPunct="0">
        <a:spcBef>
          <a:spcPct val="0"/>
        </a:spcBef>
        <a:spcAft>
          <a:spcPts val="261"/>
        </a:spcAft>
        <a:buClr>
          <a:srgbClr val="000000"/>
        </a:buClr>
        <a:buSzPct val="93000"/>
        <a:buFont typeface="StarSymbol" charset="0"/>
        <a:buBlip>
          <a:blip r:embed="rId19"/>
        </a:buBlip>
        <a:defRPr sz="1800">
          <a:solidFill>
            <a:srgbClr val="000000"/>
          </a:solidFill>
          <a:latin typeface="+mn-lt"/>
          <a:cs typeface="+mn-cs"/>
        </a:defRPr>
      </a:lvl6pPr>
      <a:lvl7pPr marL="2786442" indent="-195843" algn="l" defTabSz="407526" rtl="0" fontAlgn="base" hangingPunct="0">
        <a:spcBef>
          <a:spcPct val="0"/>
        </a:spcBef>
        <a:spcAft>
          <a:spcPts val="261"/>
        </a:spcAft>
        <a:buClr>
          <a:srgbClr val="000000"/>
        </a:buClr>
        <a:buSzPct val="93000"/>
        <a:buFont typeface="StarSymbol" charset="0"/>
        <a:buBlip>
          <a:blip r:embed="rId19"/>
        </a:buBlip>
        <a:defRPr sz="1800">
          <a:solidFill>
            <a:srgbClr val="000000"/>
          </a:solidFill>
          <a:latin typeface="+mn-lt"/>
          <a:cs typeface="+mn-cs"/>
        </a:defRPr>
      </a:lvl7pPr>
      <a:lvl8pPr marL="3201168" indent="-195843" algn="l" defTabSz="407526" rtl="0" fontAlgn="base" hangingPunct="0">
        <a:spcBef>
          <a:spcPct val="0"/>
        </a:spcBef>
        <a:spcAft>
          <a:spcPts val="261"/>
        </a:spcAft>
        <a:buClr>
          <a:srgbClr val="000000"/>
        </a:buClr>
        <a:buSzPct val="93000"/>
        <a:buFont typeface="StarSymbol" charset="0"/>
        <a:buBlip>
          <a:blip r:embed="rId19"/>
        </a:buBlip>
        <a:defRPr sz="1800">
          <a:solidFill>
            <a:srgbClr val="000000"/>
          </a:solidFill>
          <a:latin typeface="+mn-lt"/>
          <a:cs typeface="+mn-cs"/>
        </a:defRPr>
      </a:lvl8pPr>
      <a:lvl9pPr marL="3615894" indent="-195843" algn="l" defTabSz="407526" rtl="0" fontAlgn="base" hangingPunct="0">
        <a:spcBef>
          <a:spcPct val="0"/>
        </a:spcBef>
        <a:spcAft>
          <a:spcPts val="261"/>
        </a:spcAft>
        <a:buClr>
          <a:srgbClr val="000000"/>
        </a:buClr>
        <a:buSzPct val="93000"/>
        <a:buFont typeface="StarSymbol" charset="0"/>
        <a:buBlip>
          <a:blip r:embed="rId19"/>
        </a:buBlip>
        <a:defRPr sz="1800">
          <a:solidFill>
            <a:srgbClr val="000000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8294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14726" algn="l" defTabSz="8294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29452" algn="l" defTabSz="8294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44178" algn="l" defTabSz="8294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58904" algn="l" defTabSz="8294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73631" algn="l" defTabSz="8294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88357" algn="l" defTabSz="8294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903083" algn="l" defTabSz="8294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317809" algn="l" defTabSz="8294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</a:defRPr>
            </a:lvl1pPr>
          </a:lstStyle>
          <a:p>
            <a:pPr>
              <a:defRPr/>
            </a:pPr>
            <a:fld id="{CDBAE148-2330-4EA2-9C98-5A65559554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04" r:id="rId1"/>
    <p:sldLayoutId id="2147485005" r:id="rId2"/>
    <p:sldLayoutId id="2147485006" r:id="rId3"/>
    <p:sldLayoutId id="2147485007" r:id="rId4"/>
    <p:sldLayoutId id="2147485008" r:id="rId5"/>
    <p:sldLayoutId id="2147485009" r:id="rId6"/>
    <p:sldLayoutId id="2147485010" r:id="rId7"/>
    <p:sldLayoutId id="2147485011" r:id="rId8"/>
    <p:sldLayoutId id="2147485012" r:id="rId9"/>
    <p:sldLayoutId id="2147485013" r:id="rId10"/>
    <p:sldLayoutId id="2147485014" r:id="rId11"/>
    <p:sldLayoutId id="2147485015" r:id="rId12"/>
  </p:sldLayoutIdLst>
  <p:transition spd="med">
    <p:wipe dir="d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ltGray">
      <p:bgPr>
        <a:gradFill rotWithShape="0">
          <a:gsLst>
            <a:gs pos="0">
              <a:schemeClr val="bg1">
                <a:gamma/>
                <a:shade val="46275"/>
                <a:invGamma/>
              </a:schemeClr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1" name="Rectangle 17"/>
          <p:cNvSpPr>
            <a:spLocks noChangeArrowheads="1"/>
          </p:cNvSpPr>
          <p:nvPr/>
        </p:nvSpPr>
        <p:spPr bwMode="white">
          <a:xfrm>
            <a:off x="3733800" y="0"/>
            <a:ext cx="5410200" cy="6858000"/>
          </a:xfrm>
          <a:prstGeom prst="rect">
            <a:avLst/>
          </a:prstGeom>
          <a:gradFill rotWithShape="0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042" name="Oval 18"/>
          <p:cNvSpPr>
            <a:spLocks noChangeArrowheads="1"/>
          </p:cNvSpPr>
          <p:nvPr/>
        </p:nvSpPr>
        <p:spPr bwMode="white">
          <a:xfrm>
            <a:off x="292100" y="0"/>
            <a:ext cx="6858000" cy="6870700"/>
          </a:xfrm>
          <a:prstGeom prst="ellipse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5715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076325"/>
            <a:ext cx="8229600" cy="524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00800"/>
            <a:ext cx="2133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2133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fld id="{7C78D86E-A083-422D-94D9-DBE611A5103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39" name="Line 15"/>
          <p:cNvSpPr>
            <a:spLocks noChangeShapeType="1"/>
          </p:cNvSpPr>
          <p:nvPr/>
        </p:nvSpPr>
        <p:spPr bwMode="auto">
          <a:xfrm>
            <a:off x="0" y="911225"/>
            <a:ext cx="9144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044" name="Line 20"/>
          <p:cNvSpPr>
            <a:spLocks noChangeShapeType="1"/>
          </p:cNvSpPr>
          <p:nvPr/>
        </p:nvSpPr>
        <p:spPr bwMode="auto">
          <a:xfrm>
            <a:off x="0" y="6400800"/>
            <a:ext cx="9144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4106" name="Rectangle 2"/>
          <p:cNvSpPr>
            <a:spLocks noGrp="1" noChangeArrowheads="1"/>
          </p:cNvSpPr>
          <p:nvPr>
            <p:ph type="title"/>
          </p:nvPr>
        </p:nvSpPr>
        <p:spPr bwMode="black">
          <a:xfrm>
            <a:off x="304800" y="123825"/>
            <a:ext cx="7162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5074" r:id="rId1"/>
    <p:sldLayoutId id="2147485016" r:id="rId2"/>
    <p:sldLayoutId id="2147485017" r:id="rId3"/>
    <p:sldLayoutId id="2147485018" r:id="rId4"/>
    <p:sldLayoutId id="2147485019" r:id="rId5"/>
    <p:sldLayoutId id="2147485020" r:id="rId6"/>
    <p:sldLayoutId id="2147485021" r:id="rId7"/>
    <p:sldLayoutId id="2147485022" r:id="rId8"/>
    <p:sldLayoutId id="2147485023" r:id="rId9"/>
    <p:sldLayoutId id="2147485024" r:id="rId10"/>
    <p:sldLayoutId id="2147485025" r:id="rId11"/>
    <p:sldLayoutId id="2147485026" r:id="rId12"/>
  </p:sldLayoutIdLst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9" grpId="0" animBg="1"/>
      <p:bldP spid="1044" grpId="0" animBg="1"/>
    </p:bldLst>
  </p:timing>
  <p:txStyles>
    <p:titleStyle>
      <a:lvl1pPr algn="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5pPr>
      <a:lvl6pPr marL="457200" algn="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6pPr>
      <a:lvl7pPr marL="914400" algn="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7pPr>
      <a:lvl8pPr marL="1371600" algn="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8pPr>
      <a:lvl9pPr marL="1828800" algn="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v"/>
        <a:defRPr sz="3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800">
          <a:solidFill>
            <a:schemeClr val="tx2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2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2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shade val="46275"/>
                <a:invGamma/>
              </a:schemeClr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65539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65540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</p:grpSp>
      <p:sp>
        <p:nvSpPr>
          <p:cNvPr id="65541" name="Freeform 5"/>
          <p:cNvSpPr>
            <a:spLocks/>
          </p:cNvSpPr>
          <p:nvPr/>
        </p:nvSpPr>
        <p:spPr bwMode="hidden">
          <a:xfrm>
            <a:off x="6248400" y="6262688"/>
            <a:ext cx="2895600" cy="609600"/>
          </a:xfrm>
          <a:custGeom>
            <a:avLst/>
            <a:gdLst/>
            <a:ahLst/>
            <a:cxnLst>
              <a:cxn ang="0">
                <a:pos x="5748" y="246"/>
              </a:cxn>
              <a:cxn ang="0">
                <a:pos x="0" y="246"/>
              </a:cxn>
              <a:cxn ang="0">
                <a:pos x="0" y="0"/>
              </a:cxn>
              <a:cxn ang="0">
                <a:pos x="5748" y="0"/>
              </a:cxn>
              <a:cxn ang="0">
                <a:pos x="5748" y="246"/>
              </a:cxn>
              <a:cxn ang="0">
                <a:pos x="5748" y="246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  <p:grpSp>
        <p:nvGrpSpPr>
          <p:cNvPr id="5124" name="Group 6"/>
          <p:cNvGrpSpPr>
            <a:grpSpLocks/>
          </p:cNvGrpSpPr>
          <p:nvPr/>
        </p:nvGrpSpPr>
        <p:grpSpPr bwMode="auto">
          <a:xfrm>
            <a:off x="0" y="6019800"/>
            <a:ext cx="7848600" cy="857250"/>
            <a:chOff x="0" y="3792"/>
            <a:chExt cx="4944" cy="540"/>
          </a:xfrm>
        </p:grpSpPr>
        <p:sp>
          <p:nvSpPr>
            <p:cNvPr id="65543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grpSp>
          <p:nvGrpSpPr>
            <p:cNvPr id="5138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8" cy="540"/>
              <a:chOff x="2486" y="3792"/>
              <a:chExt cx="2458" cy="540"/>
            </a:xfrm>
          </p:grpSpPr>
          <p:sp>
            <p:nvSpPr>
              <p:cNvPr id="65545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6" cy="533"/>
              </a:xfrm>
              <a:custGeom>
                <a:avLst/>
                <a:gdLst/>
                <a:ahLst/>
                <a:cxnLst>
                  <a:cxn ang="0">
                    <a:pos x="636" y="373"/>
                  </a:cxn>
                  <a:cxn ang="0">
                    <a:pos x="495" y="370"/>
                  </a:cxn>
                  <a:cxn ang="0">
                    <a:pos x="280" y="249"/>
                  </a:cxn>
                  <a:cxn ang="0">
                    <a:pos x="127" y="66"/>
                  </a:cxn>
                  <a:cxn ang="0">
                    <a:pos x="0" y="0"/>
                  </a:cxn>
                  <a:cxn ang="0">
                    <a:pos x="22" y="26"/>
                  </a:cxn>
                  <a:cxn ang="0">
                    <a:pos x="0" y="65"/>
                  </a:cxn>
                  <a:cxn ang="0">
                    <a:pos x="30" y="119"/>
                  </a:cxn>
                  <a:cxn ang="0">
                    <a:pos x="75" y="243"/>
                  </a:cxn>
                  <a:cxn ang="0">
                    <a:pos x="45" y="422"/>
                  </a:cxn>
                  <a:cxn ang="0">
                    <a:pos x="200" y="329"/>
                  </a:cxn>
                  <a:cxn ang="0">
                    <a:pos x="612" y="533"/>
                  </a:cxn>
                  <a:cxn ang="0">
                    <a:pos x="996" y="529"/>
                  </a:cxn>
                  <a:cxn ang="0">
                    <a:pos x="828" y="473"/>
                  </a:cxn>
                  <a:cxn ang="0">
                    <a:pos x="636" y="373"/>
                  </a:cxn>
                </a:cxnLst>
                <a:rect l="0" t="0" r="r" b="b"/>
                <a:pathLst>
                  <a:path w="996" h="533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612" y="533"/>
                    </a:lnTo>
                    <a:lnTo>
                      <a:pt x="996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65546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54" y="18"/>
                  </a:cxn>
                  <a:cxn ang="0">
                    <a:pos x="24" y="30"/>
                  </a:cxn>
                  <a:cxn ang="0">
                    <a:pos x="18" y="66"/>
                  </a:cxn>
                  <a:cxn ang="0">
                    <a:pos x="42" y="114"/>
                  </a:cxn>
                  <a:cxn ang="0">
                    <a:pos x="48" y="162"/>
                  </a:cxn>
                  <a:cxn ang="0">
                    <a:pos x="0" y="353"/>
                  </a:cxn>
                  <a:cxn ang="0">
                    <a:pos x="54" y="233"/>
                  </a:cxn>
                  <a:cxn ang="0">
                    <a:pos x="84" y="216"/>
                  </a:cxn>
                  <a:cxn ang="0">
                    <a:pos x="126" y="126"/>
                  </a:cxn>
                  <a:cxn ang="0">
                    <a:pos x="144" y="120"/>
                  </a:cxn>
                  <a:cxn ang="0">
                    <a:pos x="144" y="90"/>
                  </a:cxn>
                  <a:cxn ang="0">
                    <a:pos x="186" y="66"/>
                  </a:cxn>
                  <a:cxn ang="0">
                    <a:pos x="162" y="60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65547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2" y="13"/>
                  </a:cxn>
                  <a:cxn ang="0">
                    <a:pos x="0" y="40"/>
                  </a:cxn>
                  <a:cxn ang="0">
                    <a:pos x="60" y="121"/>
                  </a:cxn>
                  <a:cxn ang="0">
                    <a:pos x="310" y="271"/>
                  </a:cxn>
                  <a:cxn ang="0">
                    <a:pos x="290" y="139"/>
                  </a:cxn>
                  <a:cxn ang="0">
                    <a:pos x="378" y="76"/>
                  </a:cxn>
                  <a:cxn ang="0">
                    <a:pos x="251" y="94"/>
                  </a:cxn>
                  <a:cxn ang="0">
                    <a:pos x="90" y="54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65548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/>
                <a:ahLst/>
                <a:cxnLst>
                  <a:cxn ang="0">
                    <a:pos x="114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6"/>
                  </a:cxn>
                  <a:cxn ang="0">
                    <a:pos x="6" y="18"/>
                  </a:cxn>
                  <a:cxn ang="0">
                    <a:pos x="0" y="24"/>
                  </a:cxn>
                  <a:cxn ang="0">
                    <a:pos x="78" y="60"/>
                  </a:cxn>
                  <a:cxn ang="0">
                    <a:pos x="96" y="42"/>
                  </a:cxn>
                  <a:cxn ang="0">
                    <a:pos x="155" y="66"/>
                  </a:cxn>
                  <a:cxn ang="0">
                    <a:pos x="126" y="24"/>
                  </a:cxn>
                  <a:cxn ang="0">
                    <a:pos x="149" y="0"/>
                  </a:cxn>
                  <a:cxn ang="0">
                    <a:pos x="114" y="0"/>
                  </a:cxn>
                  <a:cxn ang="0">
                    <a:pos x="114" y="0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65549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/>
                <a:ahLst/>
                <a:cxnLst>
                  <a:cxn ang="0">
                    <a:pos x="6" y="36"/>
                  </a:cxn>
                  <a:cxn ang="0">
                    <a:pos x="0" y="18"/>
                  </a:cxn>
                  <a:cxn ang="0">
                    <a:pos x="12" y="6"/>
                  </a:cxn>
                  <a:cxn ang="0">
                    <a:pos x="0" y="6"/>
                  </a:cxn>
                  <a:cxn ang="0">
                    <a:pos x="12" y="6"/>
                  </a:cxn>
                  <a:cxn ang="0">
                    <a:pos x="24" y="6"/>
                  </a:cxn>
                  <a:cxn ang="0">
                    <a:pos x="36" y="6"/>
                  </a:cxn>
                  <a:cxn ang="0">
                    <a:pos x="42" y="0"/>
                  </a:cxn>
                  <a:cxn ang="0">
                    <a:pos x="30" y="18"/>
                  </a:cxn>
                  <a:cxn ang="0">
                    <a:pos x="42" y="48"/>
                  </a:cxn>
                  <a:cxn ang="0">
                    <a:pos x="12" y="72"/>
                  </a:cxn>
                  <a:cxn ang="0">
                    <a:pos x="6" y="36"/>
                  </a:cxn>
                  <a:cxn ang="0">
                    <a:pos x="6" y="36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</p:grpSp>
        <p:sp>
          <p:nvSpPr>
            <p:cNvPr id="65550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</p:grpSp>
      <p:grpSp>
        <p:nvGrpSpPr>
          <p:cNvPr id="5125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65552" name="Freeform 16"/>
            <p:cNvSpPr>
              <a:spLocks/>
            </p:cNvSpPr>
            <p:nvPr/>
          </p:nvSpPr>
          <p:spPr bwMode="auto">
            <a:xfrm>
              <a:off x="1196" y="3793"/>
              <a:ext cx="365" cy="291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0" y="60"/>
                </a:cxn>
                <a:cxn ang="0">
                  <a:pos x="66" y="108"/>
                </a:cxn>
                <a:cxn ang="0">
                  <a:pos x="143" y="180"/>
                </a:cxn>
                <a:cxn ang="0">
                  <a:pos x="191" y="168"/>
                </a:cxn>
                <a:cxn ang="0">
                  <a:pos x="341" y="287"/>
                </a:cxn>
                <a:cxn ang="0">
                  <a:pos x="305" y="174"/>
                </a:cxn>
                <a:cxn ang="0">
                  <a:pos x="365" y="132"/>
                </a:cxn>
                <a:cxn ang="0">
                  <a:pos x="359" y="126"/>
                </a:cxn>
                <a:cxn ang="0">
                  <a:pos x="335" y="114"/>
                </a:cxn>
                <a:cxn ang="0">
                  <a:pos x="299" y="90"/>
                </a:cxn>
                <a:cxn ang="0">
                  <a:pos x="257" y="72"/>
                </a:cxn>
                <a:cxn ang="0">
                  <a:pos x="215" y="54"/>
                </a:cxn>
                <a:cxn ang="0">
                  <a:pos x="173" y="36"/>
                </a:cxn>
                <a:cxn ang="0">
                  <a:pos x="143" y="24"/>
                </a:cxn>
                <a:cxn ang="0">
                  <a:pos x="131" y="18"/>
                </a:cxn>
                <a:cxn ang="0">
                  <a:pos x="107" y="18"/>
                </a:cxn>
                <a:cxn ang="0">
                  <a:pos x="95" y="18"/>
                </a:cxn>
                <a:cxn ang="0">
                  <a:pos x="72" y="12"/>
                </a:cxn>
                <a:cxn ang="0">
                  <a:pos x="66" y="12"/>
                </a:cxn>
                <a:cxn ang="0">
                  <a:pos x="54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24" y="24"/>
                </a:cxn>
                <a:cxn ang="0">
                  <a:pos x="24" y="24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65553" name="Freeform 17"/>
            <p:cNvSpPr>
              <a:spLocks/>
            </p:cNvSpPr>
            <p:nvPr/>
          </p:nvSpPr>
          <p:spPr bwMode="auto">
            <a:xfrm>
              <a:off x="1943" y="3829"/>
              <a:ext cx="2033" cy="499"/>
            </a:xfrm>
            <a:custGeom>
              <a:avLst/>
              <a:gdLst/>
              <a:ahLst/>
              <a:cxnLst>
                <a:cxn ang="0">
                  <a:pos x="186" y="18"/>
                </a:cxn>
                <a:cxn ang="0">
                  <a:pos x="138" y="6"/>
                </a:cxn>
                <a:cxn ang="0">
                  <a:pos x="96" y="0"/>
                </a:cxn>
                <a:cxn ang="0">
                  <a:pos x="36" y="0"/>
                </a:cxn>
                <a:cxn ang="0">
                  <a:pos x="12" y="25"/>
                </a:cxn>
                <a:cxn ang="0">
                  <a:pos x="0" y="128"/>
                </a:cxn>
                <a:cxn ang="0">
                  <a:pos x="60" y="104"/>
                </a:cxn>
                <a:cxn ang="0">
                  <a:pos x="90" y="134"/>
                </a:cxn>
                <a:cxn ang="0">
                  <a:pos x="150" y="153"/>
                </a:cxn>
                <a:cxn ang="0">
                  <a:pos x="209" y="273"/>
                </a:cxn>
                <a:cxn ang="0">
                  <a:pos x="401" y="359"/>
                </a:cxn>
                <a:cxn ang="0">
                  <a:pos x="777" y="359"/>
                </a:cxn>
                <a:cxn ang="0">
                  <a:pos x="2033" y="499"/>
                </a:cxn>
                <a:cxn ang="0">
                  <a:pos x="2033" y="499"/>
                </a:cxn>
                <a:cxn ang="0">
                  <a:pos x="1991" y="493"/>
                </a:cxn>
                <a:cxn ang="0">
                  <a:pos x="676" y="243"/>
                </a:cxn>
                <a:cxn ang="0">
                  <a:pos x="514" y="159"/>
                </a:cxn>
                <a:cxn ang="0">
                  <a:pos x="425" y="110"/>
                </a:cxn>
                <a:cxn ang="0">
                  <a:pos x="365" y="92"/>
                </a:cxn>
                <a:cxn ang="0">
                  <a:pos x="281" y="61"/>
                </a:cxn>
                <a:cxn ang="0">
                  <a:pos x="186" y="18"/>
                </a:cxn>
                <a:cxn ang="0">
                  <a:pos x="186" y="18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65554" name="Freeform 18"/>
            <p:cNvSpPr>
              <a:spLocks/>
            </p:cNvSpPr>
            <p:nvPr/>
          </p:nvSpPr>
          <p:spPr bwMode="auto">
            <a:xfrm>
              <a:off x="1830" y="3823"/>
              <a:ext cx="71" cy="61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6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29" y="18"/>
                </a:cxn>
                <a:cxn ang="0">
                  <a:pos x="53" y="18"/>
                </a:cxn>
                <a:cxn ang="0">
                  <a:pos x="59" y="30"/>
                </a:cxn>
                <a:cxn ang="0">
                  <a:pos x="65" y="42"/>
                </a:cxn>
                <a:cxn ang="0">
                  <a:pos x="71" y="54"/>
                </a:cxn>
                <a:cxn ang="0">
                  <a:pos x="71" y="60"/>
                </a:cxn>
                <a:cxn ang="0">
                  <a:pos x="59" y="54"/>
                </a:cxn>
                <a:cxn ang="0">
                  <a:pos x="47" y="42"/>
                </a:cxn>
                <a:cxn ang="0">
                  <a:pos x="23" y="30"/>
                </a:cxn>
                <a:cxn ang="0">
                  <a:pos x="23" y="36"/>
                </a:cxn>
                <a:cxn ang="0">
                  <a:pos x="18" y="42"/>
                </a:cxn>
                <a:cxn ang="0">
                  <a:pos x="12" y="48"/>
                </a:cxn>
                <a:cxn ang="0">
                  <a:pos x="6" y="48"/>
                </a:cxn>
                <a:cxn ang="0">
                  <a:pos x="6" y="48"/>
                </a:cxn>
                <a:cxn ang="0">
                  <a:pos x="6" y="36"/>
                </a:cxn>
                <a:cxn ang="0">
                  <a:pos x="0" y="18"/>
                </a:cxn>
                <a:cxn ang="0">
                  <a:pos x="0" y="18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65555" name="Freeform 19"/>
            <p:cNvSpPr>
              <a:spLocks/>
            </p:cNvSpPr>
            <p:nvPr/>
          </p:nvSpPr>
          <p:spPr bwMode="auto">
            <a:xfrm>
              <a:off x="855" y="3842"/>
              <a:ext cx="161" cy="164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48" y="6"/>
                </a:cxn>
                <a:cxn ang="0">
                  <a:pos x="72" y="6"/>
                </a:cxn>
                <a:cxn ang="0">
                  <a:pos x="114" y="12"/>
                </a:cxn>
                <a:cxn ang="0">
                  <a:pos x="96" y="54"/>
                </a:cxn>
                <a:cxn ang="0">
                  <a:pos x="96" y="60"/>
                </a:cxn>
                <a:cxn ang="0">
                  <a:pos x="102" y="72"/>
                </a:cxn>
                <a:cxn ang="0">
                  <a:pos x="108" y="84"/>
                </a:cxn>
                <a:cxn ang="0">
                  <a:pos x="120" y="96"/>
                </a:cxn>
                <a:cxn ang="0">
                  <a:pos x="143" y="114"/>
                </a:cxn>
                <a:cxn ang="0">
                  <a:pos x="155" y="138"/>
                </a:cxn>
                <a:cxn ang="0">
                  <a:pos x="161" y="156"/>
                </a:cxn>
                <a:cxn ang="0">
                  <a:pos x="161" y="162"/>
                </a:cxn>
                <a:cxn ang="0">
                  <a:pos x="96" y="102"/>
                </a:cxn>
                <a:cxn ang="0">
                  <a:pos x="30" y="54"/>
                </a:cxn>
                <a:cxn ang="0">
                  <a:pos x="0" y="0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65556" name="Freeform 20"/>
            <p:cNvSpPr>
              <a:spLocks/>
            </p:cNvSpPr>
            <p:nvPr/>
          </p:nvSpPr>
          <p:spPr bwMode="auto">
            <a:xfrm>
              <a:off x="706" y="3854"/>
              <a:ext cx="59" cy="61"/>
            </a:xfrm>
            <a:custGeom>
              <a:avLst/>
              <a:gdLst/>
              <a:ahLst/>
              <a:cxnLst>
                <a:cxn ang="0">
                  <a:pos x="59" y="6"/>
                </a:cxn>
                <a:cxn ang="0">
                  <a:pos x="41" y="30"/>
                </a:cxn>
                <a:cxn ang="0">
                  <a:pos x="41" y="36"/>
                </a:cxn>
                <a:cxn ang="0">
                  <a:pos x="47" y="42"/>
                </a:cxn>
                <a:cxn ang="0">
                  <a:pos x="53" y="54"/>
                </a:cxn>
                <a:cxn ang="0">
                  <a:pos x="53" y="60"/>
                </a:cxn>
                <a:cxn ang="0">
                  <a:pos x="47" y="54"/>
                </a:cxn>
                <a:cxn ang="0">
                  <a:pos x="35" y="48"/>
                </a:cxn>
                <a:cxn ang="0">
                  <a:pos x="23" y="36"/>
                </a:cxn>
                <a:cxn ang="0">
                  <a:pos x="17" y="30"/>
                </a:cxn>
                <a:cxn ang="0">
                  <a:pos x="0" y="0"/>
                </a:cxn>
                <a:cxn ang="0">
                  <a:pos x="59" y="6"/>
                </a:cxn>
                <a:cxn ang="0">
                  <a:pos x="59" y="6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65557" name="Freeform 21"/>
            <p:cNvSpPr>
              <a:spLocks/>
            </p:cNvSpPr>
            <p:nvPr/>
          </p:nvSpPr>
          <p:spPr bwMode="auto">
            <a:xfrm>
              <a:off x="395" y="3811"/>
              <a:ext cx="245" cy="207"/>
            </a:xfrm>
            <a:custGeom>
              <a:avLst/>
              <a:gdLst/>
              <a:ahLst/>
              <a:cxnLst>
                <a:cxn ang="0">
                  <a:pos x="233" y="36"/>
                </a:cxn>
                <a:cxn ang="0">
                  <a:pos x="245" y="42"/>
                </a:cxn>
                <a:cxn ang="0">
                  <a:pos x="209" y="84"/>
                </a:cxn>
                <a:cxn ang="0">
                  <a:pos x="143" y="132"/>
                </a:cxn>
                <a:cxn ang="0">
                  <a:pos x="167" y="156"/>
                </a:cxn>
                <a:cxn ang="0">
                  <a:pos x="179" y="204"/>
                </a:cxn>
                <a:cxn ang="0">
                  <a:pos x="77" y="132"/>
                </a:cxn>
                <a:cxn ang="0">
                  <a:pos x="47" y="84"/>
                </a:cxn>
                <a:cxn ang="0">
                  <a:pos x="89" y="66"/>
                </a:cxn>
                <a:cxn ang="0">
                  <a:pos x="59" y="36"/>
                </a:cxn>
                <a:cxn ang="0">
                  <a:pos x="0" y="12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12" y="0"/>
                </a:cxn>
                <a:cxn ang="0">
                  <a:pos x="47" y="6"/>
                </a:cxn>
                <a:cxn ang="0">
                  <a:pos x="77" y="6"/>
                </a:cxn>
                <a:cxn ang="0">
                  <a:pos x="83" y="6"/>
                </a:cxn>
                <a:cxn ang="0">
                  <a:pos x="89" y="6"/>
                </a:cxn>
                <a:cxn ang="0">
                  <a:pos x="101" y="12"/>
                </a:cxn>
                <a:cxn ang="0">
                  <a:pos x="125" y="12"/>
                </a:cxn>
                <a:cxn ang="0">
                  <a:pos x="143" y="18"/>
                </a:cxn>
                <a:cxn ang="0">
                  <a:pos x="149" y="18"/>
                </a:cxn>
                <a:cxn ang="0">
                  <a:pos x="149" y="18"/>
                </a:cxn>
                <a:cxn ang="0">
                  <a:pos x="203" y="24"/>
                </a:cxn>
                <a:cxn ang="0">
                  <a:pos x="233" y="36"/>
                </a:cxn>
                <a:cxn ang="0">
                  <a:pos x="233" y="36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</p:grpSp>
      <p:sp>
        <p:nvSpPr>
          <p:cNvPr id="65558" name="Rectangle 2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5127" name="Rectangle 2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5560" name="Rectangle 2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5561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5562" name="Rectangle 2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fld id="{BD5EC004-1469-4969-87A3-FC555D0AA8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5075" r:id="rId1"/>
    <p:sldLayoutId id="2147485027" r:id="rId2"/>
    <p:sldLayoutId id="2147485028" r:id="rId3"/>
    <p:sldLayoutId id="2147485029" r:id="rId4"/>
    <p:sldLayoutId id="2147485030" r:id="rId5"/>
    <p:sldLayoutId id="2147485031" r:id="rId6"/>
    <p:sldLayoutId id="2147485032" r:id="rId7"/>
    <p:sldLayoutId id="2147485033" r:id="rId8"/>
    <p:sldLayoutId id="2147485034" r:id="rId9"/>
    <p:sldLayoutId id="2147485035" r:id="rId10"/>
    <p:sldLayoutId id="2147485036" r:id="rId11"/>
    <p:sldLayoutId id="2147485037" r:id="rId1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5157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DA86F0E-16DA-48E3-9840-EDC107303A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6148" name="Group 4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6152" name="Group 5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13318" name="Freeform 6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319" name="Freeform 7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320" name="Freeform 8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321" name="Freeform 9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322" name="Freeform 10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13323" name="Freeform 11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324" name="Freeform 12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3325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3326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327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5076" r:id="rId1"/>
    <p:sldLayoutId id="2147485038" r:id="rId2"/>
    <p:sldLayoutId id="2147485039" r:id="rId3"/>
    <p:sldLayoutId id="2147485040" r:id="rId4"/>
    <p:sldLayoutId id="2147485041" r:id="rId5"/>
    <p:sldLayoutId id="2147485042" r:id="rId6"/>
    <p:sldLayoutId id="2147485043" r:id="rId7"/>
    <p:sldLayoutId id="2147485044" r:id="rId8"/>
    <p:sldLayoutId id="2147485045" r:id="rId9"/>
    <p:sldLayoutId id="2147485046" r:id="rId10"/>
    <p:sldLayoutId id="2147485047" r:id="rId11"/>
    <p:sldLayoutId id="2147485048" r:id="rId12"/>
  </p:sldLayoutIdLst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 C 0.007 -0.01333  0.014 -0.028  0.021 -0.04667  C 0.04 -0.1  0.045 -0.152  0.031 -0.16  C 0.017 -0.16933  -0.01 -0.132  -0.029 -0.07867  C -0.039 -0.05067  -0.045 -0.024  -0.047 -0.004  C -0.05 0.012  -0.051 0.028  -0.051 0.04667  C -0.051 0.10667  -0.038 0.156  -0.023 0.156  C -0.008 0.156  0.005 0.10667  0.005 0.04667  C 0.005 0.01867  0.002 -0.008  -0.003 -0.02667  C -0.005 -0.04267  -0.01 -0.06  -0.016 -0.07733  C -0.036 -0.132  -0.063 -0.16933  -0.077 -0.16  C -0.091 -0.15067  -0.086 -0.1  -0.066 -0.04533  C -0.058 -0.02  -0.047 0.00133  -0.036 0.016  C -0.028 0.02933  -0.019 0.04133  -0.007 0.05333  C 0.029 0.092  0.065 0.10933  0.075 0.09333  C 0.084 0.07733  0.064 0.03333  0.028 -0.004  C 0.013 -0.02  -0.003 -0.032  -0.016 -0.04  C -0.028 -0.048  -0.043 -0.05467  -0.059 -0.05867  C -0.103 -0.072  -0.141 -0.068  -0.144 -0.04667  C -0.148 -0.02667  -0.115 0.0  -0.071 0.01333  C -0.051 0.01867  -0.032 0.02133  -0.017 0.02  C -0.004 0.02  0.01 0.01733  0.025 0.01333  C 0.069 0.0  0.102 -0.028  0.098 -0.048  C 0.095 -0.068  0.057 -0.07333  0.013 -0.06  C -0.008 -0.05333  -0.027 -0.044  -0.04 -0.03333  C -0.051 -0.02533  -0.062 -0.016  -0.074 -0.004  C -0.109 0.03467  -0.13 0.07733  -0.12 0.09333  C -0.111 0.10933  -0.074 0.092  -0.039 0.05467  C -0.022 0.036  -0.008 0.01733  0.0 0.0  Z" pathEditMode="relative">
                                      <p:cBhvr>
                                        <p:cTn id="6" dur="129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33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3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98" decel="100000" fill="hold"/>
                                        <p:tgtEl>
                                          <p:spTgt spid="133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33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3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3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98" decel="100000" fill="hold"/>
                                        <p:tgtEl>
                                          <p:spTgt spid="133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33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3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3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98" decel="100000" fill="hold"/>
                                        <p:tgtEl>
                                          <p:spTgt spid="133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33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3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3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98" decel="100000" fill="hold"/>
                                        <p:tgtEl>
                                          <p:spTgt spid="133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33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3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3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98" decel="100000" fill="hold"/>
                                        <p:tgtEl>
                                          <p:spTgt spid="133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33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5" grpId="0"/>
      <p:bldP spid="13327" grpId="0" build="p">
        <p:tmplLst>
          <p:tmpl lvl="1">
            <p:tnLst>
              <p:par>
                <p:cTn presetID="37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3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3327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33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33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33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3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3327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33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33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33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3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3327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33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33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33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3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3327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33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33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33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3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3327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33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33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33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36A3B54A-7080-41D0-A8C1-0D38BF4EC3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49" r:id="rId1"/>
    <p:sldLayoutId id="2147485050" r:id="rId2"/>
    <p:sldLayoutId id="2147485051" r:id="rId3"/>
    <p:sldLayoutId id="2147485052" r:id="rId4"/>
    <p:sldLayoutId id="2147485053" r:id="rId5"/>
    <p:sldLayoutId id="2147485054" r:id="rId6"/>
    <p:sldLayoutId id="2147485055" r:id="rId7"/>
    <p:sldLayoutId id="2147485056" r:id="rId8"/>
    <p:sldLayoutId id="2147485057" r:id="rId9"/>
    <p:sldLayoutId id="2147485058" r:id="rId10"/>
    <p:sldLayoutId id="2147485059" r:id="rId11"/>
  </p:sldLayoutIdLst>
  <p:transition spd="slow">
    <p:pull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8195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4E16CEE-BE84-414A-9427-A0F29B38DA91}" type="datetimeFigureOut">
              <a:rPr lang="ru-RU"/>
              <a:pPr>
                <a:defRPr/>
              </a:pPr>
              <a:t>16.10.2011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241608C2-D2A0-4B7B-9456-387C99AE6F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60" r:id="rId1"/>
    <p:sldLayoutId id="2147485061" r:id="rId2"/>
    <p:sldLayoutId id="2147485062" r:id="rId3"/>
    <p:sldLayoutId id="2147485063" r:id="rId4"/>
    <p:sldLayoutId id="2147485064" r:id="rId5"/>
    <p:sldLayoutId id="2147485065" r:id="rId6"/>
    <p:sldLayoutId id="2147485066" r:id="rId7"/>
    <p:sldLayoutId id="2147485067" r:id="rId8"/>
    <p:sldLayoutId id="2147485068" r:id="rId9"/>
    <p:sldLayoutId id="2147485069" r:id="rId10"/>
    <p:sldLayoutId id="214748507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1.xml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51.xml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5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8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1.xml"/><Relationship Id="rId6" Type="http://schemas.openxmlformats.org/officeDocument/2006/relationships/slide" Target="slide27.xml"/><Relationship Id="rId5" Type="http://schemas.openxmlformats.org/officeDocument/2006/relationships/image" Target="../media/image27.gif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1.xml"/><Relationship Id="rId4" Type="http://schemas.openxmlformats.org/officeDocument/2006/relationships/image" Target="../media/image3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slideLayout" Target="../slideLayouts/slideLayout51.xml"/><Relationship Id="rId1" Type="http://schemas.openxmlformats.org/officeDocument/2006/relationships/video" Target="file:///L:\&#1053;&#1048;&#1048;%20&#1074;&#1086;&#1076;&#1085;&#1099;&#1093;%20&#1088;&#1077;&#1089;&#1091;&#1088;&#1089;&#1086;&#1074;\&#1073;&#1072;&#1081;&#1082;&#1072;&#1083;.wmv" TargetMode="Externa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5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5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5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0.gi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gif"/><Relationship Id="rId1" Type="http://schemas.openxmlformats.org/officeDocument/2006/relationships/slideLayout" Target="../slideLayouts/slideLayout5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5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5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5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5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L:\&#1053;&#1048;&#1048;%20&#1074;&#1086;&#1076;&#1085;&#1099;&#1093;%20&#1088;&#1077;&#1089;&#1091;&#1088;&#1089;&#1086;&#1074;\&#1048;&#1079;%20&#1084;&#1091;&#1083;&#1100;&#1090;&#1080;&#1082;&#1086;&#1074;%20-%20&#1071;%20&#1074;&#1086;&#1076;&#1103;&#1085;&#1086;&#1081;,%20&#1103;%20&#1074;&#1086;&#1076;&#1103;&#1085;&#1086;&#1081;....mp3" TargetMode="External"/><Relationship Id="rId4" Type="http://schemas.openxmlformats.org/officeDocument/2006/relationships/image" Target="../media/image4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gif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9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6.xml"/><Relationship Id="rId5" Type="http://schemas.openxmlformats.org/officeDocument/2006/relationships/image" Target="../media/image64.gif"/><Relationship Id="rId4" Type="http://schemas.openxmlformats.org/officeDocument/2006/relationships/image" Target="../media/image63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8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8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8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68.xml"/><Relationship Id="rId4" Type="http://schemas.openxmlformats.org/officeDocument/2006/relationships/image" Target="../media/image10.gi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6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63.xml"/><Relationship Id="rId4" Type="http://schemas.openxmlformats.org/officeDocument/2006/relationships/image" Target="../media/image73.gi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63.xml"/><Relationship Id="rId5" Type="http://schemas.openxmlformats.org/officeDocument/2006/relationships/image" Target="../media/image73.gif"/><Relationship Id="rId4" Type="http://schemas.openxmlformats.org/officeDocument/2006/relationships/image" Target="../media/image75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63.xml"/><Relationship Id="rId5" Type="http://schemas.openxmlformats.org/officeDocument/2006/relationships/image" Target="../media/image73.gif"/><Relationship Id="rId4" Type="http://schemas.openxmlformats.org/officeDocument/2006/relationships/image" Target="../media/image77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63.xml"/><Relationship Id="rId4" Type="http://schemas.openxmlformats.org/officeDocument/2006/relationships/image" Target="../media/image73.gi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63.xml"/><Relationship Id="rId5" Type="http://schemas.openxmlformats.org/officeDocument/2006/relationships/image" Target="../media/image73.gif"/><Relationship Id="rId4" Type="http://schemas.openxmlformats.org/officeDocument/2006/relationships/image" Target="../media/image80.gi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6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8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74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75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75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75.xml"/><Relationship Id="rId5" Type="http://schemas.openxmlformats.org/officeDocument/2006/relationships/image" Target="../media/image88.png"/><Relationship Id="rId4" Type="http://schemas.openxmlformats.org/officeDocument/2006/relationships/image" Target="../media/image87.jpe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75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75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8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wmf"/><Relationship Id="rId1" Type="http://schemas.openxmlformats.org/officeDocument/2006/relationships/slideLayout" Target="../slideLayouts/slideLayout39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gif"/><Relationship Id="rId2" Type="http://schemas.openxmlformats.org/officeDocument/2006/relationships/hyperlink" Target="http://smiles.rc-mir.com/smile.43863.html" TargetMode="External"/><Relationship Id="rId1" Type="http://schemas.openxmlformats.org/officeDocument/2006/relationships/slideLayout" Target="../slideLayouts/slideLayout3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5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5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3"/>
          <p:cNvSpPr>
            <a:spLocks noGrp="1"/>
          </p:cNvSpPr>
          <p:nvPr>
            <p:ph type="ctrTitle"/>
          </p:nvPr>
        </p:nvSpPr>
        <p:spPr>
          <a:xfrm>
            <a:off x="1643063" y="214313"/>
            <a:ext cx="7315200" cy="1295400"/>
          </a:xfrm>
        </p:spPr>
        <p:txBody>
          <a:bodyPr/>
          <a:lstStyle/>
          <a:p>
            <a:r>
              <a:rPr lang="ru-RU" smtClean="0"/>
              <a:t>День открытых дверей</a:t>
            </a:r>
          </a:p>
        </p:txBody>
      </p:sp>
      <p:sp>
        <p:nvSpPr>
          <p:cNvPr id="15363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5602" name="Picture 2" descr="C:\Documents and Settings\User\Рабочий стол\0_13359_e1257c66_XL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4071942"/>
            <a:ext cx="3381399" cy="2536049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5" name="Прямоугольник 4"/>
          <p:cNvSpPr/>
          <p:nvPr/>
        </p:nvSpPr>
        <p:spPr>
          <a:xfrm>
            <a:off x="2228324" y="1643050"/>
            <a:ext cx="6915676" cy="424731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mic Sans MS" pitchFamily="66" charset="0"/>
              </a:rPr>
              <a:t>Научно – </a:t>
            </a:r>
          </a:p>
          <a:p>
            <a:pPr algn="ctr">
              <a:defRPr/>
            </a:pPr>
            <a:r>
              <a:rPr lang="ru-RU" sz="54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mic Sans MS" pitchFamily="66" charset="0"/>
              </a:rPr>
              <a:t>исследовательский</a:t>
            </a:r>
          </a:p>
          <a:p>
            <a:pPr algn="ctr">
              <a:defRPr/>
            </a:pPr>
            <a:r>
              <a:rPr lang="ru-RU" sz="54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mic Sans MS" pitchFamily="66" charset="0"/>
              </a:rPr>
              <a:t>институт</a:t>
            </a:r>
          </a:p>
          <a:p>
            <a:pPr algn="ctr">
              <a:defRPr/>
            </a:pPr>
            <a:r>
              <a:rPr lang="ru-RU" sz="54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mic Sans MS" pitchFamily="66" charset="0"/>
              </a:rPr>
              <a:t>водных ресурсов</a:t>
            </a:r>
          </a:p>
          <a:p>
            <a:pPr algn="ctr">
              <a:defRPr/>
            </a:pPr>
            <a:r>
              <a:rPr lang="ru-RU" sz="54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mic Sans MS" pitchFamily="66" charset="0"/>
              </a:rPr>
              <a:t>России</a:t>
            </a:r>
            <a:endParaRPr lang="ru-RU" sz="54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Arial" charset="0"/>
            </a:endParaRP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14942" y="214290"/>
            <a:ext cx="3214710" cy="3464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643314"/>
            <a:ext cx="4651762" cy="2928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1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3571876"/>
            <a:ext cx="4318507" cy="30718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4" descr="708029"/>
          <p:cNvPicPr>
            <a:picLocks noGrp="1" noChangeAspect="1" noChangeArrowheads="1"/>
          </p:cNvPicPr>
          <p:nvPr>
            <p:ph idx="1"/>
          </p:nvPr>
        </p:nvPicPr>
        <p:blipFill>
          <a:blip r:embed="rId5"/>
          <a:srcRect l="4410" b="-12549"/>
          <a:stretch>
            <a:fillRect/>
          </a:stretch>
        </p:blipFill>
        <p:spPr>
          <a:xfrm>
            <a:off x="214282" y="357166"/>
            <a:ext cx="4582816" cy="3429024"/>
          </a:xfrm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457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" name="Picture 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3" y="687388"/>
            <a:ext cx="3908425" cy="3098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" y="714375"/>
            <a:ext cx="3805238" cy="30972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1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57438" y="3929063"/>
            <a:ext cx="4341812" cy="27146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85750" y="212725"/>
          <a:ext cx="8501063" cy="66452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9026"/>
                <a:gridCol w="1928826"/>
                <a:gridCol w="3143271"/>
              </a:tblGrid>
              <a:tr h="727270">
                <a:tc>
                  <a:txBody>
                    <a:bodyPr/>
                    <a:lstStyle/>
                    <a:p>
                      <a:pPr algn="ctr"/>
                      <a:r>
                        <a:rPr lang="ru-RU" sz="2000" b="1" i="1" dirty="0" smtClean="0">
                          <a:solidFill>
                            <a:srgbClr val="7030A0"/>
                          </a:solidFill>
                          <a:effectLst/>
                        </a:rPr>
                        <a:t>Происхождение озерных котловин</a:t>
                      </a:r>
                      <a:endParaRPr lang="ru-RU" sz="2000" i="1" dirty="0">
                        <a:solidFill>
                          <a:srgbClr val="7030A0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i="1" dirty="0" smtClean="0">
                          <a:solidFill>
                            <a:srgbClr val="7030A0"/>
                          </a:solidFill>
                          <a:effectLst/>
                        </a:rPr>
                        <a:t>Озеро</a:t>
                      </a:r>
                      <a:endParaRPr lang="ru-RU" sz="2000" b="1" i="1" dirty="0" smtClean="0">
                        <a:solidFill>
                          <a:srgbClr val="7030A0"/>
                        </a:solidFill>
                        <a:effectLst/>
                        <a:latin typeface="Times New Roman"/>
                        <a:ea typeface="Calibri"/>
                      </a:endParaRPr>
                    </a:p>
                    <a:p>
                      <a:pPr algn="ctr"/>
                      <a:endParaRPr lang="ru-RU" sz="2000" i="1" dirty="0">
                        <a:solidFill>
                          <a:srgbClr val="7030A0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i="1" dirty="0" smtClean="0">
                          <a:solidFill>
                            <a:srgbClr val="7030A0"/>
                          </a:solidFill>
                          <a:effectLst/>
                        </a:rPr>
                        <a:t>Географическое положение</a:t>
                      </a:r>
                      <a:endParaRPr lang="ru-RU" sz="2000" b="1" i="1" dirty="0" smtClean="0">
                        <a:solidFill>
                          <a:srgbClr val="7030A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/>
                </a:tc>
              </a:tr>
              <a:tr h="7272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rgbClr val="000000"/>
                          </a:solidFill>
                        </a:rPr>
                        <a:t>Тектоническое</a:t>
                      </a:r>
                      <a:endParaRPr lang="ru-RU" sz="2000" b="1" dirty="0" smtClean="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rgbClr val="000000"/>
                          </a:solidFill>
                        </a:rPr>
                        <a:t>Байкал </a:t>
                      </a:r>
                      <a:endParaRPr lang="ru-RU" sz="2000" b="1" dirty="0" smtClean="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  <a:p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000000"/>
                          </a:solidFill>
                        </a:rPr>
                        <a:t>Горные районы юга Сибири</a:t>
                      </a:r>
                      <a:endParaRPr lang="ru-RU" sz="2000" dirty="0"/>
                    </a:p>
                  </a:txBody>
                  <a:tcPr/>
                </a:tc>
              </a:tr>
              <a:tr h="7006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rgbClr val="000000"/>
                          </a:solidFill>
                        </a:rPr>
                        <a:t>Вулканическое </a:t>
                      </a:r>
                      <a:endParaRPr lang="ru-RU" sz="2000" b="1" dirty="0" smtClean="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err="1" smtClean="0">
                          <a:solidFill>
                            <a:srgbClr val="000000"/>
                          </a:solidFill>
                        </a:rPr>
                        <a:t>Кроноцкое</a:t>
                      </a:r>
                      <a:endParaRPr lang="ru-RU" sz="2000" b="1" dirty="0" smtClean="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  <a:p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0000"/>
                          </a:solidFill>
                        </a:rPr>
                        <a:t>Полуостров Камчатка</a:t>
                      </a:r>
                      <a:endParaRPr lang="ru-RU" sz="2000" b="1" dirty="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/>
                </a:tc>
              </a:tr>
              <a:tr h="7454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rgbClr val="000000"/>
                          </a:solidFill>
                        </a:rPr>
                        <a:t>Термокарстовое </a:t>
                      </a:r>
                      <a:endParaRPr lang="ru-RU" sz="2000" b="1" dirty="0" smtClean="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err="1" smtClean="0">
                          <a:solidFill>
                            <a:srgbClr val="000000"/>
                          </a:solidFill>
                        </a:rPr>
                        <a:t>Неджели</a:t>
                      </a:r>
                      <a:endParaRPr lang="ru-RU" sz="2000" b="1" dirty="0" smtClean="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  <a:p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0000"/>
                          </a:solidFill>
                        </a:rPr>
                        <a:t>Республика Саха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0000"/>
                          </a:solidFill>
                        </a:rPr>
                        <a:t>( Якутия)</a:t>
                      </a:r>
                      <a:endParaRPr lang="ru-RU" sz="2000" b="1" dirty="0" smtClean="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/>
                </a:tc>
              </a:tr>
              <a:tr h="10052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rgbClr val="000000"/>
                          </a:solidFill>
                        </a:rPr>
                        <a:t>Ледниковое </a:t>
                      </a:r>
                      <a:endParaRPr lang="ru-RU" sz="2000" b="1" dirty="0" smtClean="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  <a:p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rgbClr val="000000"/>
                          </a:solidFill>
                        </a:rPr>
                        <a:t>Ладожское</a:t>
                      </a:r>
                      <a:endParaRPr lang="ru-RU" sz="2000" b="1" dirty="0" smtClean="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  <a:p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rgbClr val="000000"/>
                          </a:solidFill>
                        </a:rPr>
                        <a:t>Северо-запад европейской части России</a:t>
                      </a:r>
                      <a:endParaRPr lang="ru-RU" sz="2000" b="1" dirty="0" smtClean="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/>
                </a:tc>
              </a:tr>
              <a:tr h="100525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0000"/>
                          </a:solidFill>
                        </a:rPr>
                        <a:t>Путем образования естественных плотин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0000"/>
                          </a:solidFill>
                        </a:rPr>
                        <a:t>( завалов)</a:t>
                      </a:r>
                      <a:endParaRPr lang="ru-RU" sz="2000" b="1" dirty="0" smtClean="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kern="1200" dirty="0" err="1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Мультинское</a:t>
                      </a:r>
                      <a:endParaRPr lang="ru-RU" sz="2000" b="1" kern="1200" dirty="0" smtClean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rgbClr val="000000"/>
                          </a:solidFill>
                        </a:rPr>
                        <a:t>Кавказ и другие горные районы</a:t>
                      </a:r>
                      <a:endParaRPr lang="ru-RU" sz="2000" b="1" dirty="0" smtClean="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/>
                </a:tc>
              </a:tr>
              <a:tr h="10052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rgbClr val="000000"/>
                          </a:solidFill>
                        </a:rPr>
                        <a:t>Путем отсечения части акватории морей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rgbClr val="000000"/>
                          </a:solidFill>
                        </a:rPr>
                        <a:t> ( лиманы)</a:t>
                      </a:r>
                      <a:endParaRPr lang="ru-RU" sz="2000" b="1" dirty="0" smtClean="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err="1" smtClean="0">
                          <a:solidFill>
                            <a:srgbClr val="000000"/>
                          </a:solidFill>
                        </a:rPr>
                        <a:t>Ейский</a:t>
                      </a:r>
                      <a:r>
                        <a:rPr lang="ru-RU" sz="2000" b="1" dirty="0" smtClean="0">
                          <a:solidFill>
                            <a:srgbClr val="000000"/>
                          </a:solidFill>
                        </a:rPr>
                        <a:t> лиман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rgbClr val="000000"/>
                          </a:solidFill>
                        </a:rPr>
                        <a:t>Берега Азовского и Черного морей</a:t>
                      </a:r>
                      <a:endParaRPr lang="ru-RU" sz="2000" b="1" dirty="0" smtClean="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  <a:p>
                      <a:endParaRPr lang="ru-RU" sz="2000" dirty="0"/>
                    </a:p>
                  </a:txBody>
                  <a:tcPr/>
                </a:tc>
              </a:tr>
              <a:tr h="72727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0000"/>
                          </a:solidFill>
                        </a:rPr>
                        <a:t>Искусственные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0000"/>
                          </a:solidFill>
                        </a:rPr>
                        <a:t>( водохранилища)</a:t>
                      </a:r>
                      <a:endParaRPr lang="ru-RU" sz="2000" b="1" dirty="0" smtClean="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2000" b="1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Рыбинское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rgbClr val="000000"/>
                          </a:solidFill>
                        </a:rPr>
                        <a:t>На крупных реках: Волге, Каме, Енисее</a:t>
                      </a:r>
                      <a:endParaRPr lang="ru-RU" sz="2000" b="1" dirty="0" smtClean="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5400" b="1" dirty="0" smtClean="0"/>
              <a:t>Причины, влияющие</a:t>
            </a:r>
            <a:br>
              <a:rPr lang="ru-RU" sz="5400" b="1" dirty="0" smtClean="0"/>
            </a:br>
            <a:r>
              <a:rPr lang="ru-RU" sz="5400" b="1" dirty="0" smtClean="0"/>
              <a:t>на размещение озер</a:t>
            </a:r>
            <a:endParaRPr lang="ru-RU" sz="5400" b="1" dirty="0"/>
          </a:p>
        </p:txBody>
      </p:sp>
      <p:sp>
        <p:nvSpPr>
          <p:cNvPr id="26627" name="Содержимое 2"/>
          <p:cNvSpPr>
            <a:spLocks noGrp="1"/>
          </p:cNvSpPr>
          <p:nvPr>
            <p:ph idx="1"/>
          </p:nvPr>
        </p:nvSpPr>
        <p:spPr>
          <a:xfrm>
            <a:off x="571500" y="1928813"/>
            <a:ext cx="8229600" cy="4495800"/>
          </a:xfrm>
        </p:spPr>
        <p:txBody>
          <a:bodyPr/>
          <a:lstStyle/>
          <a:p>
            <a:endParaRPr lang="ru-RU" smtClean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14282" y="2285992"/>
            <a:ext cx="3214710" cy="1285884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solidFill>
                  <a:srgbClr val="000000"/>
                </a:solidFill>
              </a:rPr>
              <a:t>Климат</a:t>
            </a:r>
          </a:p>
          <a:p>
            <a:pPr algn="ctr">
              <a:defRPr/>
            </a:pPr>
            <a:r>
              <a:rPr lang="ru-RU" sz="4000" b="1" dirty="0">
                <a:solidFill>
                  <a:srgbClr val="000000"/>
                </a:solidFill>
              </a:rPr>
              <a:t>(КУ</a:t>
            </a:r>
            <a:r>
              <a:rPr lang="en-US" sz="4000" b="1" dirty="0">
                <a:solidFill>
                  <a:srgbClr val="000000"/>
                </a:solidFill>
              </a:rPr>
              <a:t>&gt;1)</a:t>
            </a:r>
            <a:endParaRPr lang="ru-RU" sz="4000" b="1" dirty="0">
              <a:solidFill>
                <a:srgbClr val="000000"/>
              </a:solidFill>
            </a:endParaRPr>
          </a:p>
        </p:txBody>
      </p:sp>
      <p:sp>
        <p:nvSpPr>
          <p:cNvPr id="26631" name="AutoShape 2" descr="C:\WINDOWS\Temp\Rar$DI94.094\Symbols_7.gif"/>
          <p:cNvSpPr>
            <a:spLocks noChangeAspect="1" noChangeArrowheads="1"/>
          </p:cNvSpPr>
          <p:nvPr/>
        </p:nvSpPr>
        <p:spPr bwMode="auto">
          <a:xfrm>
            <a:off x="63500" y="-136525"/>
            <a:ext cx="504825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214546" y="4214818"/>
            <a:ext cx="4286280" cy="1285884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solidFill>
                  <a:srgbClr val="000000"/>
                </a:solidFill>
              </a:rPr>
              <a:t>Геологическое строение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286248" y="2285992"/>
            <a:ext cx="4643438" cy="1285884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solidFill>
                  <a:srgbClr val="000000"/>
                </a:solidFill>
              </a:rPr>
              <a:t>Близость грунтовых вод</a:t>
            </a:r>
          </a:p>
        </p:txBody>
      </p:sp>
      <p:pic>
        <p:nvPicPr>
          <p:cNvPr id="8" name="Picture 6" descr="http://anime.toppik.ru/_ph/25/2/156379319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15124" y="3619499"/>
            <a:ext cx="2428876" cy="323850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639" name="Picture 13" descr="термометр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813" y="4000500"/>
            <a:ext cx="928687" cy="181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5400" b="1" dirty="0" smtClean="0"/>
              <a:t>Озера по приходу и расходу воды</a:t>
            </a:r>
            <a:endParaRPr lang="ru-RU" sz="5400" b="1" dirty="0"/>
          </a:p>
        </p:txBody>
      </p:sp>
      <p:sp>
        <p:nvSpPr>
          <p:cNvPr id="27651" name="Содержимое 2"/>
          <p:cNvSpPr>
            <a:spLocks noGrp="1"/>
          </p:cNvSpPr>
          <p:nvPr>
            <p:ph idx="1"/>
          </p:nvPr>
        </p:nvSpPr>
        <p:spPr>
          <a:xfrm>
            <a:off x="571500" y="1928813"/>
            <a:ext cx="8229600" cy="4495800"/>
          </a:xfrm>
        </p:spPr>
        <p:txBody>
          <a:bodyPr/>
          <a:lstStyle/>
          <a:p>
            <a:endParaRPr lang="ru-RU" smtClean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85720" y="2285992"/>
            <a:ext cx="3214710" cy="1285884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solidFill>
                  <a:srgbClr val="000000"/>
                </a:solidFill>
              </a:rPr>
              <a:t>Проточные</a:t>
            </a:r>
          </a:p>
        </p:txBody>
      </p:sp>
      <p:sp>
        <p:nvSpPr>
          <p:cNvPr id="27655" name="AutoShape 2" descr="C:\WINDOWS\Temp\Rar$DI94.094\Symbols_7.gif"/>
          <p:cNvSpPr>
            <a:spLocks noChangeAspect="1" noChangeArrowheads="1"/>
          </p:cNvSpPr>
          <p:nvPr/>
        </p:nvSpPr>
        <p:spPr bwMode="auto">
          <a:xfrm>
            <a:off x="63500" y="-136525"/>
            <a:ext cx="504825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286248" y="2285992"/>
            <a:ext cx="4643438" cy="1285884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solidFill>
                  <a:srgbClr val="000000"/>
                </a:solidFill>
              </a:rPr>
              <a:t>Бессточные</a:t>
            </a:r>
          </a:p>
        </p:txBody>
      </p:sp>
      <p:pic>
        <p:nvPicPr>
          <p:cNvPr id="27659" name="Picture 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88" y="4143375"/>
            <a:ext cx="3598862" cy="224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60" name="Picture 0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14875" y="3857625"/>
            <a:ext cx="3822700" cy="223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61" name="Picture 15" descr="h2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57875" y="4286250"/>
            <a:ext cx="1727200" cy="156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Прямоугольник 29"/>
          <p:cNvSpPr/>
          <p:nvPr/>
        </p:nvSpPr>
        <p:spPr>
          <a:xfrm>
            <a:off x="0" y="4572008"/>
            <a:ext cx="800219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река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2928926" y="4286256"/>
            <a:ext cx="800219" cy="369332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река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4357686" y="5214950"/>
            <a:ext cx="828737" cy="369332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река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7000892" y="3786190"/>
            <a:ext cx="828737" cy="369332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река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1357290" y="5786454"/>
            <a:ext cx="1134486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озеро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6357950" y="5786455"/>
            <a:ext cx="1134486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озеро</a:t>
            </a:r>
          </a:p>
        </p:txBody>
      </p:sp>
      <p:pic>
        <p:nvPicPr>
          <p:cNvPr id="27668" name="Picture 5" descr="стрелка">
            <a:hlinkClick r:id="rId6" action="ppaction://hlinksldjump"/>
          </p:cNvPr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-597821">
            <a:off x="285750" y="5072063"/>
            <a:ext cx="1371600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69" name="Picture 5" descr="стрелка">
            <a:hlinkClick r:id="rId6" action="ppaction://hlinksldjump"/>
          </p:cNvPr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7798050">
            <a:off x="7358063" y="4143375"/>
            <a:ext cx="1371600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70" name="Picture 5" descr="стрелка">
            <a:hlinkClick r:id="rId6" action="ppaction://hlinksldjump"/>
          </p:cNvPr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-1980825">
            <a:off x="4538663" y="5708650"/>
            <a:ext cx="1371600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71" name="Picture 5" descr="стрелка">
            <a:hlinkClick r:id="rId6" action="ppaction://hlinksldjump"/>
          </p:cNvPr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-633145">
            <a:off x="2085975" y="4767263"/>
            <a:ext cx="1371600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omb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5400" b="1" dirty="0" smtClean="0"/>
              <a:t>Озера по минеральному составу</a:t>
            </a:r>
            <a:endParaRPr lang="ru-RU" sz="54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500" y="1928813"/>
            <a:ext cx="8229600" cy="4495800"/>
          </a:xfrm>
        </p:spPr>
        <p:txBody>
          <a:bodyPr/>
          <a:lstStyle/>
          <a:p>
            <a:pPr>
              <a:defRPr/>
            </a:pPr>
            <a:endParaRPr lang="en-US" dirty="0" smtClean="0"/>
          </a:p>
          <a:p>
            <a:pPr>
              <a:defRPr/>
            </a:pPr>
            <a:endParaRPr lang="en-US" dirty="0" smtClean="0"/>
          </a:p>
          <a:p>
            <a:pPr>
              <a:defRPr/>
            </a:pPr>
            <a:endParaRPr lang="en-US" dirty="0" smtClean="0"/>
          </a:p>
          <a:p>
            <a:pPr>
              <a:buFontTx/>
              <a:buNone/>
              <a:defRPr/>
            </a:pP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Байкал                   Баскунчак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57158" y="2285992"/>
            <a:ext cx="3571900" cy="1285884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solidFill>
                  <a:srgbClr val="000000"/>
                </a:solidFill>
              </a:rPr>
              <a:t>Пресные</a:t>
            </a:r>
          </a:p>
          <a:p>
            <a:pPr algn="ctr">
              <a:defRPr/>
            </a:pPr>
            <a:r>
              <a:rPr lang="ru-RU" sz="4000" b="1" dirty="0">
                <a:solidFill>
                  <a:srgbClr val="000000"/>
                </a:solidFill>
              </a:rPr>
              <a:t>1%</a:t>
            </a:r>
            <a:r>
              <a:rPr lang="ru-RU" sz="2400" b="1" dirty="0">
                <a:solidFill>
                  <a:srgbClr val="000000"/>
                </a:solidFill>
              </a:rPr>
              <a:t>о</a:t>
            </a:r>
          </a:p>
        </p:txBody>
      </p:sp>
      <p:sp>
        <p:nvSpPr>
          <p:cNvPr id="28679" name="AutoShape 2" descr="C:\WINDOWS\Temp\Rar$DI94.094\Symbols_7.gif"/>
          <p:cNvSpPr>
            <a:spLocks noChangeAspect="1" noChangeArrowheads="1"/>
          </p:cNvSpPr>
          <p:nvPr/>
        </p:nvSpPr>
        <p:spPr bwMode="auto">
          <a:xfrm>
            <a:off x="63500" y="-136525"/>
            <a:ext cx="504825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857752" y="2285992"/>
            <a:ext cx="3857620" cy="1285884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000" b="1" dirty="0">
              <a:solidFill>
                <a:srgbClr val="000000"/>
              </a:solidFill>
            </a:endParaRPr>
          </a:p>
          <a:p>
            <a:pPr algn="ctr">
              <a:defRPr/>
            </a:pPr>
            <a:endParaRPr lang="ru-RU" sz="4000" b="1" dirty="0">
              <a:solidFill>
                <a:srgbClr val="000000"/>
              </a:solidFill>
            </a:endParaRPr>
          </a:p>
          <a:p>
            <a:pPr algn="ctr">
              <a:defRPr/>
            </a:pPr>
            <a:r>
              <a:rPr lang="ru-RU" sz="4000" b="1" dirty="0">
                <a:solidFill>
                  <a:srgbClr val="000000"/>
                </a:solidFill>
              </a:rPr>
              <a:t>Соленые</a:t>
            </a:r>
          </a:p>
          <a:p>
            <a:pPr algn="ctr">
              <a:defRPr/>
            </a:pPr>
            <a:r>
              <a:rPr lang="en-US" sz="4000" b="1" dirty="0">
                <a:solidFill>
                  <a:srgbClr val="000000"/>
                </a:solidFill>
              </a:rPr>
              <a:t>&gt;</a:t>
            </a:r>
            <a:r>
              <a:rPr lang="ru-RU" sz="4000" b="1" dirty="0">
                <a:solidFill>
                  <a:srgbClr val="000000"/>
                </a:solidFill>
              </a:rPr>
              <a:t>35%</a:t>
            </a:r>
            <a:r>
              <a:rPr lang="ru-RU" sz="2400" b="1" dirty="0">
                <a:solidFill>
                  <a:srgbClr val="000000"/>
                </a:solidFill>
              </a:rPr>
              <a:t>о</a:t>
            </a:r>
          </a:p>
          <a:p>
            <a:pPr algn="ctr">
              <a:defRPr/>
            </a:pPr>
            <a:endParaRPr lang="ru-RU" sz="4000" b="1" dirty="0">
              <a:solidFill>
                <a:srgbClr val="000000"/>
              </a:solidFill>
            </a:endParaRPr>
          </a:p>
          <a:p>
            <a:pPr algn="ctr">
              <a:defRPr/>
            </a:pPr>
            <a:endParaRPr lang="ru-RU" sz="4000" b="1" dirty="0">
              <a:solidFill>
                <a:srgbClr val="000000"/>
              </a:solidFill>
            </a:endParaRPr>
          </a:p>
        </p:txBody>
      </p:sp>
      <p:pic>
        <p:nvPicPr>
          <p:cNvPr id="20" name="Picture 2" descr="байкал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4572008"/>
            <a:ext cx="3240000" cy="20216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60770" name="Picture 2" descr="C:\Documents and Settings\User\Рабочий стол\4b4454__2b4037ba9f_60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14942" y="4572008"/>
            <a:ext cx="3240000" cy="189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4" name="байкал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9215438" cy="6911975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354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5400" b="1" dirty="0" smtClean="0"/>
              <a:t>Озерные края России</a:t>
            </a:r>
            <a:endParaRPr lang="ru-RU" sz="5400" b="1" dirty="0"/>
          </a:p>
        </p:txBody>
      </p:sp>
      <p:sp>
        <p:nvSpPr>
          <p:cNvPr id="3072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8676" name="Picture 2" descr="C:\Documents and Settings\User\Рабочий стол\0b5ap1u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41463"/>
            <a:ext cx="9144000" cy="5316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4800" b="1" dirty="0" smtClean="0">
                <a:solidFill>
                  <a:schemeClr val="accent1">
                    <a:lumMod val="75000"/>
                  </a:schemeClr>
                </a:solidFill>
              </a:rPr>
              <a:t>Каспийское море-озеро</a:t>
            </a:r>
            <a:endParaRPr lang="ru-RU" sz="4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174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600" b="1" smtClean="0"/>
              <a:t>Это озеро-море. Самое крупное в мире. Оно заполнено солоноватой водой и </a:t>
            </a:r>
          </a:p>
          <a:p>
            <a:pPr>
              <a:buFontTx/>
              <a:buNone/>
            </a:pPr>
            <a:r>
              <a:rPr lang="ru-RU" sz="3600" b="1" smtClean="0"/>
              <a:t>   населено многими </a:t>
            </a:r>
          </a:p>
          <a:p>
            <a:pPr>
              <a:buFontTx/>
              <a:buNone/>
            </a:pPr>
            <a:r>
              <a:rPr lang="ru-RU" sz="3600" b="1" smtClean="0"/>
              <a:t>   животными морского </a:t>
            </a:r>
          </a:p>
          <a:p>
            <a:pPr>
              <a:buFontTx/>
              <a:buNone/>
            </a:pPr>
            <a:r>
              <a:rPr lang="ru-RU" sz="3600" b="1" smtClean="0"/>
              <a:t>   происхождения.</a:t>
            </a:r>
          </a:p>
        </p:txBody>
      </p:sp>
      <p:pic>
        <p:nvPicPr>
          <p:cNvPr id="162818" name="Picture 2" descr="C:\Documents and Settings\User\Рабочий стол\Caspian_Se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29322" y="2500306"/>
            <a:ext cx="3012284" cy="383381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6000" b="1" dirty="0" smtClean="0">
                <a:solidFill>
                  <a:schemeClr val="accent1">
                    <a:lumMod val="75000"/>
                  </a:schemeClr>
                </a:solidFill>
              </a:rPr>
              <a:t>Ладожское озеро</a:t>
            </a:r>
            <a:endParaRPr lang="ru-RU" sz="6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2771" name="Содержимое 2"/>
          <p:cNvSpPr>
            <a:spLocks noGrp="1"/>
          </p:cNvSpPr>
          <p:nvPr>
            <p:ph idx="1"/>
          </p:nvPr>
        </p:nvSpPr>
        <p:spPr>
          <a:xfrm>
            <a:off x="214313" y="1600200"/>
            <a:ext cx="8472487" cy="4495800"/>
          </a:xfrm>
        </p:spPr>
        <p:txBody>
          <a:bodyPr/>
          <a:lstStyle/>
          <a:p>
            <a:r>
              <a:rPr lang="ru-RU" b="1" smtClean="0"/>
              <a:t>Это озеро – самый крупный водоем в Европе. В озеро впадает 30 рек, а вытекает одна Нева. У озера героическая история: в годы </a:t>
            </a:r>
          </a:p>
          <a:p>
            <a:pPr>
              <a:buFontTx/>
              <a:buNone/>
            </a:pPr>
            <a:r>
              <a:rPr lang="ru-RU" b="1" smtClean="0"/>
              <a:t>   ВОВ по его льду проходила</a:t>
            </a:r>
          </a:p>
          <a:p>
            <a:pPr>
              <a:buFontTx/>
              <a:buNone/>
            </a:pPr>
            <a:r>
              <a:rPr lang="ru-RU" b="1" smtClean="0"/>
              <a:t>    Дорога жизни – </a:t>
            </a:r>
          </a:p>
          <a:p>
            <a:pPr>
              <a:buFontTx/>
              <a:buNone/>
            </a:pPr>
            <a:r>
              <a:rPr lang="ru-RU" b="1" smtClean="0"/>
              <a:t>   единственная связь страны </a:t>
            </a:r>
          </a:p>
          <a:p>
            <a:pPr>
              <a:buFontTx/>
              <a:buNone/>
            </a:pPr>
            <a:r>
              <a:rPr lang="ru-RU" b="1" smtClean="0"/>
              <a:t>   с осажденным Ленинградом.</a:t>
            </a:r>
          </a:p>
        </p:txBody>
      </p:sp>
      <p:pic>
        <p:nvPicPr>
          <p:cNvPr id="163842" name="Picture 2" descr="C:\Documents and Settings\User\Рабочий стол\map-ladoga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15140" y="3214686"/>
            <a:ext cx="2222743" cy="285749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48" y="285728"/>
            <a:ext cx="7786742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6600" b="1" cap="all" dirty="0">
                <a:ln w="9000" cmpd="sng">
                  <a:solidFill>
                    <a:srgbClr val="2A568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2A5682">
                        <a:shade val="20000"/>
                        <a:satMod val="245000"/>
                      </a:srgbClr>
                    </a:gs>
                    <a:gs pos="43000">
                      <a:srgbClr val="2A5682">
                        <a:satMod val="255000"/>
                      </a:srgbClr>
                    </a:gs>
                    <a:gs pos="48000">
                      <a:srgbClr val="2A5682">
                        <a:shade val="85000"/>
                        <a:satMod val="255000"/>
                      </a:srgbClr>
                    </a:gs>
                    <a:gs pos="100000">
                      <a:srgbClr val="2A568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charset="0"/>
              </a:rPr>
              <a:t>кафедра</a:t>
            </a:r>
          </a:p>
          <a:p>
            <a:pPr algn="ctr">
              <a:defRPr/>
            </a:pPr>
            <a:r>
              <a:rPr lang="ru-RU" sz="6600" b="1" cap="all" dirty="0">
                <a:ln w="9000" cmpd="sng">
                  <a:solidFill>
                    <a:srgbClr val="2A568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2A5682">
                        <a:shade val="20000"/>
                        <a:satMod val="245000"/>
                      </a:srgbClr>
                    </a:gs>
                    <a:gs pos="43000">
                      <a:srgbClr val="2A5682">
                        <a:satMod val="255000"/>
                      </a:srgbClr>
                    </a:gs>
                    <a:gs pos="48000">
                      <a:srgbClr val="2A5682">
                        <a:shade val="85000"/>
                        <a:satMod val="255000"/>
                      </a:srgbClr>
                    </a:gs>
                    <a:gs pos="100000">
                      <a:srgbClr val="2A568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charset="0"/>
              </a:rPr>
              <a:t>потамологии</a:t>
            </a:r>
          </a:p>
        </p:txBody>
      </p:sp>
      <p:pic>
        <p:nvPicPr>
          <p:cNvPr id="16387" name="Picture 8" descr="http://animashky.ru/flist/3darhitect/1/30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14750" y="2714625"/>
            <a:ext cx="2000250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4" descr="human174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14500" y="4357688"/>
            <a:ext cx="1117600" cy="192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6000" b="1" dirty="0" smtClean="0">
                <a:solidFill>
                  <a:schemeClr val="accent1">
                    <a:lumMod val="75000"/>
                  </a:schemeClr>
                </a:solidFill>
              </a:rPr>
              <a:t>Онежское озеро</a:t>
            </a:r>
            <a:endParaRPr lang="ru-RU" sz="6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3795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8686800" cy="4495800"/>
          </a:xfrm>
        </p:spPr>
        <p:txBody>
          <a:bodyPr/>
          <a:lstStyle/>
          <a:p>
            <a:r>
              <a:rPr lang="ru-RU" b="1" smtClean="0"/>
              <a:t>Еще при Петре </a:t>
            </a:r>
            <a:r>
              <a:rPr lang="en-US" b="1" smtClean="0"/>
              <a:t>I </a:t>
            </a:r>
            <a:r>
              <a:rPr lang="ru-RU" b="1" smtClean="0"/>
              <a:t>проложили русские люди «государеву дорогу» от студеного моря к озеру и по ней волоком тащили корабли из Архангельска в Ладогу. В озеро впадает 60 рек, а вытекает река </a:t>
            </a:r>
          </a:p>
          <a:p>
            <a:pPr>
              <a:buFontTx/>
              <a:buNone/>
            </a:pPr>
            <a:r>
              <a:rPr lang="ru-RU" b="1" smtClean="0"/>
              <a:t>   Свирь. В озере много рыбы, в </a:t>
            </a:r>
          </a:p>
          <a:p>
            <a:pPr>
              <a:buFontTx/>
              <a:buNone/>
            </a:pPr>
            <a:r>
              <a:rPr lang="ru-RU" b="1" smtClean="0"/>
              <a:t>   том числе и лососевых.</a:t>
            </a:r>
          </a:p>
        </p:txBody>
      </p:sp>
      <p:pic>
        <p:nvPicPr>
          <p:cNvPr id="164866" name="Picture 2" descr="C:\Documents and Settings\User\Рабочий стол\mapOnega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92234" y="3214686"/>
            <a:ext cx="2051766" cy="271464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6000" b="1" dirty="0" smtClean="0">
                <a:solidFill>
                  <a:schemeClr val="accent1">
                    <a:lumMod val="75000"/>
                  </a:schemeClr>
                </a:solidFill>
              </a:rPr>
              <a:t>Озеро Таймыр</a:t>
            </a:r>
            <a:endParaRPr lang="ru-RU" sz="6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481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smtClean="0"/>
              <a:t>Это озеро  лежит за полярным кругом, в царстве холода и вечной мерзлоты, на одноименном полуострове. Оно не глубокое, ледникового происхождения. Здесь много птиц, рыб.</a:t>
            </a:r>
          </a:p>
        </p:txBody>
      </p:sp>
      <p:pic>
        <p:nvPicPr>
          <p:cNvPr id="5" name="Picture 2" descr="C:\Documents and Settings\User\Рабочий стол\R-45-353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43636" y="4286256"/>
            <a:ext cx="2571768" cy="232272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6000" b="1" dirty="0" smtClean="0">
                <a:solidFill>
                  <a:schemeClr val="accent1">
                    <a:lumMod val="75000"/>
                  </a:schemeClr>
                </a:solidFill>
              </a:rPr>
              <a:t>Озеро Байкал</a:t>
            </a:r>
            <a:endParaRPr lang="ru-RU" sz="6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5843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smtClean="0"/>
              <a:t>Это озеро самое глубокое в мире , самое старое – ему 30 млн. лет, а также самое прозрачное. Озеро населяет 1800 видов животных и растений – ¾ из них эндемичны.</a:t>
            </a:r>
          </a:p>
        </p:txBody>
      </p:sp>
      <p:pic>
        <p:nvPicPr>
          <p:cNvPr id="6" name="Picture 2" descr="C:\Documents and Settings\User\Рабочий стол\a26aecb13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7950" y="4143380"/>
            <a:ext cx="2623956" cy="254793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6000" b="1" dirty="0" smtClean="0">
                <a:solidFill>
                  <a:schemeClr val="accent1">
                    <a:lumMod val="75000"/>
                  </a:schemeClr>
                </a:solidFill>
              </a:rPr>
              <a:t>Озеро </a:t>
            </a:r>
            <a:r>
              <a:rPr lang="ru-RU" sz="6000" b="1" dirty="0" err="1" smtClean="0">
                <a:solidFill>
                  <a:schemeClr val="accent1">
                    <a:lumMod val="75000"/>
                  </a:schemeClr>
                </a:solidFill>
              </a:rPr>
              <a:t>Ханка</a:t>
            </a:r>
            <a:endParaRPr lang="ru-RU" sz="6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686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smtClean="0"/>
              <a:t>Это крупное дальневосточное озеро страны. По нему проходит граница России с Китаем. В нем водятся зеленые беспанцирные черепахи.</a:t>
            </a:r>
          </a:p>
        </p:txBody>
      </p:sp>
      <p:pic>
        <p:nvPicPr>
          <p:cNvPr id="5" name="Picture 5" descr="C:\Documents and Settings\User\Рабочий стол\1253103260_lake_khanka_landsat_7_2001-09-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15074" y="3714752"/>
            <a:ext cx="2375600" cy="293828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6600" b="1" dirty="0" smtClean="0"/>
              <a:t>Водохранилище</a:t>
            </a:r>
            <a:endParaRPr lang="ru-RU" sz="6600" b="1" dirty="0"/>
          </a:p>
        </p:txBody>
      </p:sp>
      <p:sp>
        <p:nvSpPr>
          <p:cNvPr id="37891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9462" name="Picture 6" descr="C:\Documents and Settings\User\Рабочий стол\0_24cb6_5d370e84_XL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50" y="1500188"/>
            <a:ext cx="7620000" cy="50958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/>
          </a:p>
        </p:txBody>
      </p:sp>
      <p:pic>
        <p:nvPicPr>
          <p:cNvPr id="38915" name="Picture 2" descr="C:\Documents and Settings\User\Рабочий стол\К УРОКУ\01_146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24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Из мультиков - Я водяной, я водяной...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/>
          <a:srcRect/>
          <a:stretch>
            <a:fillRect/>
          </a:stretch>
        </p:blipFill>
        <p:spPr>
          <a:xfrm>
            <a:off x="8572500" y="6286500"/>
            <a:ext cx="304800" cy="3048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66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pPr eaLnBrk="1" hangingPunct="1">
              <a:defRPr/>
            </a:pPr>
            <a:endParaRPr lang="ru-RU"/>
          </a:p>
        </p:txBody>
      </p:sp>
      <p:sp>
        <p:nvSpPr>
          <p:cNvPr id="39939" name="Подзаголовок 4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571472" y="285728"/>
            <a:ext cx="8010013" cy="31393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6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charset="0"/>
              </a:rPr>
              <a:t>кафедра</a:t>
            </a:r>
          </a:p>
          <a:p>
            <a:pPr algn="ctr">
              <a:defRPr/>
            </a:pPr>
            <a:r>
              <a:rPr lang="ru-RU" sz="6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charset="0"/>
              </a:rPr>
              <a:t>Болотоведения</a:t>
            </a:r>
          </a:p>
          <a:p>
            <a:pPr algn="ctr">
              <a:defRPr/>
            </a:pPr>
            <a:endParaRPr lang="ru-RU" sz="6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" charset="0"/>
            </a:endParaRPr>
          </a:p>
        </p:txBody>
      </p:sp>
      <p:pic>
        <p:nvPicPr>
          <p:cNvPr id="39941" name="Picture 8" descr="http://animashky.ru/flist/3darhitect/1/30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43375" y="3000375"/>
            <a:ext cx="2000250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2" name="Picture 4" descr="human174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4625" y="4500563"/>
            <a:ext cx="1117600" cy="192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 spokes="2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096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6386" name="Picture 2" descr="C:\Documents and Settings\User\Рабочий стол\1646153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95863" y="454025"/>
            <a:ext cx="3719512" cy="5332413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39941" name="Picture 3" descr="C:\Documents and Settings\User\Рабочий стол\kikimorashks7pc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813" y="285750"/>
            <a:ext cx="3956050" cy="561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источник питания рек и озёр;</a:t>
            </a:r>
          </a:p>
          <a:p>
            <a:pPr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регулятор грунтовых вод;</a:t>
            </a:r>
          </a:p>
          <a:p>
            <a:pPr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ценные ягоды – клюква, морошка, брусника;</a:t>
            </a:r>
          </a:p>
          <a:p>
            <a:pPr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места обитания  водоплавающих птиц;</a:t>
            </a:r>
          </a:p>
          <a:p>
            <a:pPr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образование торфа.</a:t>
            </a:r>
          </a:p>
          <a:p>
            <a:pPr>
              <a:defRPr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57224" y="357166"/>
            <a:ext cx="7837916" cy="120032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7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Значение болот:</a:t>
            </a:r>
          </a:p>
        </p:txBody>
      </p:sp>
      <p:pic>
        <p:nvPicPr>
          <p:cNvPr id="5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43570" y="4611768"/>
            <a:ext cx="2789426" cy="224623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142852"/>
            <a:ext cx="8683787" cy="193899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6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Условия образования</a:t>
            </a:r>
          </a:p>
          <a:p>
            <a:pPr algn="ctr">
              <a:defRPr/>
            </a:pPr>
            <a:r>
              <a:rPr lang="ru-RU" sz="6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болот:</a:t>
            </a:r>
          </a:p>
        </p:txBody>
      </p:sp>
      <p:pic>
        <p:nvPicPr>
          <p:cNvPr id="18434" name="Picture 2" descr="C:\Documents and Settings\User\Рабочий стол\00404611be018e658a250edc4a379e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4" y="4238409"/>
            <a:ext cx="3927560" cy="261959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38" y="2143125"/>
            <a:ext cx="8215312" cy="4114800"/>
          </a:xfrm>
        </p:spPr>
        <p:txBody>
          <a:bodyPr/>
          <a:lstStyle/>
          <a:p>
            <a:pPr>
              <a:lnSpc>
                <a:spcPct val="90000"/>
              </a:lnSpc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избыточное увлажнение (</a:t>
            </a:r>
            <a:r>
              <a:rPr lang="en-US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k</a:t>
            </a:r>
            <a:r>
              <a:rPr lang="ru-RU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у&gt;1);</a:t>
            </a:r>
          </a:p>
          <a:p>
            <a:pPr>
              <a:lnSpc>
                <a:spcPct val="90000"/>
              </a:lnSpc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плоский рельеф, замедленный сток;</a:t>
            </a:r>
          </a:p>
          <a:p>
            <a:pPr>
              <a:lnSpc>
                <a:spcPct val="90000"/>
              </a:lnSpc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близость к поверхности водоупорного слоя;</a:t>
            </a:r>
          </a:p>
          <a:p>
            <a:pPr>
              <a:lnSpc>
                <a:spcPct val="90000"/>
              </a:lnSpc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близость грунтовых вод;</a:t>
            </a:r>
          </a:p>
          <a:p>
            <a:pPr>
              <a:lnSpc>
                <a:spcPct val="90000"/>
              </a:lnSpc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зарастание озёр.</a:t>
            </a:r>
          </a:p>
        </p:txBody>
      </p:sp>
      <p:pic>
        <p:nvPicPr>
          <p:cNvPr id="43014" name="Picture 5" descr="Рисунок2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86563" y="928688"/>
            <a:ext cx="266700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928802"/>
            <a:ext cx="8229600" cy="452596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Прямоугольник 6"/>
          <p:cNvSpPr/>
          <p:nvPr/>
        </p:nvSpPr>
        <p:spPr>
          <a:xfrm>
            <a:off x="1214414" y="0"/>
            <a:ext cx="7227108" cy="193899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</a:rPr>
              <a:t>Площадь болот в процентах </a:t>
            </a:r>
          </a:p>
          <a:p>
            <a:pPr algn="ctr">
              <a:defRPr/>
            </a:pPr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</a:rPr>
              <a:t>от общей площади субъектов </a:t>
            </a:r>
          </a:p>
          <a:p>
            <a:pPr algn="ctr">
              <a:defRPr/>
            </a:pPr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</a:rPr>
              <a:t>Российской Федерации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44037" name="Прямоугольник 7"/>
          <p:cNvSpPr>
            <a:spLocks noChangeArrowheads="1"/>
          </p:cNvSpPr>
          <p:nvPr/>
        </p:nvSpPr>
        <p:spPr bwMode="auto">
          <a:xfrm>
            <a:off x="2928938" y="6488113"/>
            <a:ext cx="31273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Times New Roman" pitchFamily="18" charset="0"/>
              </a:rPr>
              <a:t>(</a:t>
            </a:r>
            <a:r>
              <a:rPr lang="ru-RU" b="1">
                <a:solidFill>
                  <a:srgbClr val="002060"/>
                </a:solidFill>
                <a:latin typeface="Times New Roman" pitchFamily="18" charset="0"/>
              </a:rPr>
              <a:t>по Новикову, Усовой, 2001)</a:t>
            </a:r>
            <a:r>
              <a:rPr lang="ru-RU" b="1">
                <a:solidFill>
                  <a:srgbClr val="002060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505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0"/>
            <a:ext cx="8605113" cy="2308324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Типы болот в зависимости</a:t>
            </a:r>
          </a:p>
          <a:p>
            <a:pPr algn="ctr">
              <a:defRPr/>
            </a:pPr>
            <a:r>
              <a:rPr lang="ru-RU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от водно-минерального</a:t>
            </a:r>
          </a:p>
          <a:p>
            <a:pPr algn="ctr">
              <a:defRPr/>
            </a:pPr>
            <a:r>
              <a:rPr lang="ru-RU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режима</a:t>
            </a:r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857224" y="2357430"/>
            <a:ext cx="2928958" cy="1428760"/>
          </a:xfrm>
          <a:prstGeom prst="round2Diag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верховые</a:t>
            </a:r>
          </a:p>
        </p:txBody>
      </p:sp>
      <p:sp>
        <p:nvSpPr>
          <p:cNvPr id="6" name="Прямоугольник с двумя скругленными противолежащими углами 5"/>
          <p:cNvSpPr/>
          <p:nvPr/>
        </p:nvSpPr>
        <p:spPr>
          <a:xfrm>
            <a:off x="5214942" y="2357430"/>
            <a:ext cx="2928958" cy="1428760"/>
          </a:xfrm>
          <a:prstGeom prst="round2Diag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низинные</a:t>
            </a:r>
          </a:p>
        </p:txBody>
      </p:sp>
      <p:pic>
        <p:nvPicPr>
          <p:cNvPr id="7" name="Picture 15" descr="bolot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4000504"/>
            <a:ext cx="3439880" cy="26336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Picture 5" descr="112_0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4071942"/>
            <a:ext cx="3571868" cy="257328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4608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2308324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Типы болот</a:t>
            </a:r>
          </a:p>
          <a:p>
            <a:pPr algn="ctr">
              <a:defRPr/>
            </a:pPr>
            <a:r>
              <a:rPr lang="ru-RU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по преобладающей</a:t>
            </a:r>
          </a:p>
          <a:p>
            <a:pPr algn="ctr">
              <a:defRPr/>
            </a:pPr>
            <a:r>
              <a:rPr lang="ru-RU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растительности</a:t>
            </a:r>
          </a:p>
        </p:txBody>
      </p:sp>
      <p:pic>
        <p:nvPicPr>
          <p:cNvPr id="5" name="Picture 3" descr="112_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" y="2286000"/>
            <a:ext cx="3786188" cy="22431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 descr="Landfil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3" y="2286000"/>
            <a:ext cx="3857625" cy="22574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7" descr="112_3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500" y="4643438"/>
            <a:ext cx="3786188" cy="22145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4" descr="112_1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00563" y="4686300"/>
            <a:ext cx="3857625" cy="21717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Прямоугольник 8"/>
          <p:cNvSpPr/>
          <p:nvPr/>
        </p:nvSpPr>
        <p:spPr>
          <a:xfrm>
            <a:off x="1428728" y="3857628"/>
            <a:ext cx="1604927" cy="584775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ru-RU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лесные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500694" y="3857628"/>
            <a:ext cx="2012282" cy="584775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ru-RU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травяные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857752" y="6273225"/>
            <a:ext cx="3233578" cy="584775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ru-RU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кустарничковые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357290" y="6273225"/>
            <a:ext cx="1858586" cy="584775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ru-RU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моховые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710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1214414" y="0"/>
            <a:ext cx="6566734" cy="175432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Типы болот</a:t>
            </a:r>
          </a:p>
          <a:p>
            <a:pPr algn="ctr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по микрорельефу</a:t>
            </a:r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428596" y="1785926"/>
            <a:ext cx="2857520" cy="1285884"/>
          </a:xfrm>
          <a:prstGeom prst="round2Diag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плоские</a:t>
            </a:r>
          </a:p>
        </p:txBody>
      </p:sp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2714612" y="3214686"/>
            <a:ext cx="3214710" cy="1285884"/>
          </a:xfrm>
          <a:prstGeom prst="round2Diag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выпуклые</a:t>
            </a:r>
          </a:p>
        </p:txBody>
      </p:sp>
      <p:sp>
        <p:nvSpPr>
          <p:cNvPr id="8" name="Прямоугольник с двумя скругленными противолежащими углами 7"/>
          <p:cNvSpPr/>
          <p:nvPr/>
        </p:nvSpPr>
        <p:spPr>
          <a:xfrm>
            <a:off x="5715008" y="1857364"/>
            <a:ext cx="3000396" cy="1285884"/>
          </a:xfrm>
          <a:prstGeom prst="round2Diag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бугристые</a:t>
            </a:r>
          </a:p>
        </p:txBody>
      </p:sp>
      <p:pic>
        <p:nvPicPr>
          <p:cNvPr id="9" name="Picture 4" descr="Pol_Val_Bolot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571876"/>
            <a:ext cx="2640043" cy="18240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5" descr="Burns_Pon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488" y="4786322"/>
            <a:ext cx="2830490" cy="16891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3" descr="Visbolot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72198" y="3643314"/>
            <a:ext cx="2786082" cy="21252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813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1214414" y="0"/>
            <a:ext cx="6435801" cy="175432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Типы болот</a:t>
            </a:r>
          </a:p>
          <a:p>
            <a:pPr algn="ctr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по макрорельефу</a:t>
            </a:r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714348" y="1785926"/>
            <a:ext cx="3286148" cy="1285884"/>
          </a:xfrm>
          <a:prstGeom prst="round2Diag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склоновые</a:t>
            </a:r>
          </a:p>
        </p:txBody>
      </p:sp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5000628" y="1785926"/>
            <a:ext cx="3429024" cy="1285884"/>
          </a:xfrm>
          <a:prstGeom prst="round2Diag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выпуклые</a:t>
            </a:r>
          </a:p>
        </p:txBody>
      </p:sp>
      <p:pic>
        <p:nvPicPr>
          <p:cNvPr id="9" name="Picture 3" descr="imgbyi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214817"/>
            <a:ext cx="3571868" cy="18709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4" descr="161_3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72133" y="4429132"/>
            <a:ext cx="3571868" cy="18477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5" descr="187_2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86050" y="5000636"/>
            <a:ext cx="3353096" cy="18573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с двумя скругленными противолежащими углами 7"/>
          <p:cNvSpPr/>
          <p:nvPr/>
        </p:nvSpPr>
        <p:spPr>
          <a:xfrm>
            <a:off x="1928794" y="3214686"/>
            <a:ext cx="5072098" cy="1071570"/>
          </a:xfrm>
          <a:prstGeom prst="round2Diag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водораздельные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2" presetClass="entr" presetSubtype="1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915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9156" name="Picture 2" descr="C:\Documents and Settings\User\Рабочий стол\boloto_00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4612" y="3714752"/>
            <a:ext cx="4216003" cy="2863865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spd="med">
    <p:pull dir="ld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71472" y="714356"/>
            <a:ext cx="8072494" cy="3139321"/>
          </a:xfrm>
          <a:prstGeom prst="rect">
            <a:avLst/>
          </a:prstGeom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66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rial" charset="0"/>
              </a:rPr>
              <a:t>кафедра</a:t>
            </a:r>
          </a:p>
          <a:p>
            <a:pPr algn="ctr">
              <a:defRPr/>
            </a:pPr>
            <a:r>
              <a:rPr lang="ru-RU" sz="66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rial" charset="0"/>
              </a:rPr>
              <a:t>гидрогеологии</a:t>
            </a:r>
          </a:p>
          <a:p>
            <a:pPr algn="ctr">
              <a:defRPr/>
            </a:pPr>
            <a:endParaRPr lang="ru-RU" sz="66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Arial" charset="0"/>
            </a:endParaRPr>
          </a:p>
        </p:txBody>
      </p:sp>
      <p:pic>
        <p:nvPicPr>
          <p:cNvPr id="50179" name="Picture 8" descr="http://animashky.ru/flist/3darhitect/1/30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86188" y="3000375"/>
            <a:ext cx="2000250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0" name="Picture 4" descr="human174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63" y="4286250"/>
            <a:ext cx="1117600" cy="1925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plit dir="in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214313"/>
            <a:ext cx="8229600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5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Роль подземных вод:</a:t>
            </a:r>
            <a:endParaRPr lang="ru-RU" sz="5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51203" name="Содержимое 2"/>
          <p:cNvSpPr>
            <a:spLocks noGrp="1"/>
          </p:cNvSpPr>
          <p:nvPr>
            <p:ph idx="1"/>
          </p:nvPr>
        </p:nvSpPr>
        <p:spPr>
          <a:xfrm>
            <a:off x="457200" y="1571625"/>
            <a:ext cx="8686800" cy="4525963"/>
          </a:xfrm>
        </p:spPr>
        <p:txBody>
          <a:bodyPr/>
          <a:lstStyle/>
          <a:p>
            <a:pPr eaLnBrk="1" hangingPunct="1"/>
            <a:r>
              <a:rPr lang="ru-RU" sz="4000" b="1" smtClean="0"/>
              <a:t>Питание рек</a:t>
            </a:r>
          </a:p>
          <a:p>
            <a:pPr eaLnBrk="1" hangingPunct="1"/>
            <a:r>
              <a:rPr lang="ru-RU" sz="4000" b="1" smtClean="0"/>
              <a:t>Бытовые нужды людей</a:t>
            </a:r>
          </a:p>
          <a:p>
            <a:pPr eaLnBrk="1" hangingPunct="1"/>
            <a:r>
              <a:rPr lang="ru-RU" sz="4000" b="1" smtClean="0"/>
              <a:t>Хозяйственное использование </a:t>
            </a:r>
          </a:p>
          <a:p>
            <a:pPr eaLnBrk="1" hangingPunct="1">
              <a:buFont typeface="Arial" pitchFamily="34" charset="0"/>
              <a:buNone/>
            </a:pPr>
            <a:r>
              <a:rPr lang="ru-RU" sz="4000" b="1" smtClean="0"/>
              <a:t>        ( сельское хозяйство,  </a:t>
            </a:r>
          </a:p>
          <a:p>
            <a:pPr eaLnBrk="1" hangingPunct="1">
              <a:buFont typeface="Arial" pitchFamily="34" charset="0"/>
              <a:buNone/>
            </a:pPr>
            <a:r>
              <a:rPr lang="ru-RU" sz="4000" b="1" smtClean="0"/>
              <a:t>                             промышленность)</a:t>
            </a:r>
          </a:p>
        </p:txBody>
      </p:sp>
      <p:pic>
        <p:nvPicPr>
          <p:cNvPr id="4" name="Содержимое 3" descr="Орошение полей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596" y="4500570"/>
            <a:ext cx="3214710" cy="21431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5" descr="Нил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86500" y="1285875"/>
            <a:ext cx="2663825" cy="1928813"/>
          </a:xfrm>
          <a:prstGeom prst="rect">
            <a:avLst/>
          </a:prstGeom>
          <a:noFill/>
          <a:ln w="38100">
            <a:solidFill>
              <a:srgbClr val="FFFF00"/>
            </a:solidFill>
            <a:miter lim="800000"/>
            <a:headEnd/>
            <a:tailEnd/>
          </a:ln>
        </p:spPr>
      </p:pic>
      <p:pic>
        <p:nvPicPr>
          <p:cNvPr id="51206" name="Рисунок 25" descr="HOUSE.GIF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72313" y="5000625"/>
            <a:ext cx="1857375" cy="164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142875"/>
            <a:ext cx="8229600" cy="1143000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5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Подземные воды </a:t>
            </a:r>
            <a:br>
              <a:rPr lang="ru-RU" sz="5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r>
              <a:rPr lang="ru-RU" sz="5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по происхождению:</a:t>
            </a:r>
          </a:p>
        </p:txBody>
      </p:sp>
      <p:sp>
        <p:nvSpPr>
          <p:cNvPr id="52227" name="Содержимое 2"/>
          <p:cNvSpPr>
            <a:spLocks noGrp="1"/>
          </p:cNvSpPr>
          <p:nvPr>
            <p:ph idx="1"/>
          </p:nvPr>
        </p:nvSpPr>
        <p:spPr>
          <a:xfrm>
            <a:off x="457200" y="2000250"/>
            <a:ext cx="8229600" cy="4125913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428596" y="1500174"/>
            <a:ext cx="3786214" cy="1785950"/>
          </a:xfrm>
          <a:prstGeom prst="round2Diag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solidFill>
                  <a:srgbClr val="000000"/>
                </a:solidFill>
              </a:rPr>
              <a:t>Грунтовые</a:t>
            </a:r>
          </a:p>
          <a:p>
            <a:pPr algn="ctr">
              <a:defRPr/>
            </a:pPr>
            <a:r>
              <a:rPr lang="ru-RU" sz="4000" b="1" dirty="0">
                <a:solidFill>
                  <a:srgbClr val="000000"/>
                </a:solidFill>
              </a:rPr>
              <a:t>(верховодка)</a:t>
            </a:r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4857752" y="1500174"/>
            <a:ext cx="4000528" cy="1857388"/>
          </a:xfrm>
          <a:prstGeom prst="round2Diag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solidFill>
                  <a:srgbClr val="000000"/>
                </a:solidFill>
              </a:rPr>
              <a:t>Межпластовые</a:t>
            </a:r>
          </a:p>
          <a:p>
            <a:pPr algn="ctr">
              <a:defRPr/>
            </a:pPr>
            <a:r>
              <a:rPr lang="ru-RU" sz="4000" b="1" dirty="0">
                <a:solidFill>
                  <a:srgbClr val="000000"/>
                </a:solidFill>
              </a:rPr>
              <a:t>( артезианские бассейны)</a:t>
            </a: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/>
          <a:srcRect r="1776"/>
          <a:stretch>
            <a:fillRect/>
          </a:stretch>
        </p:blipFill>
        <p:spPr>
          <a:xfrm>
            <a:off x="285750" y="3714750"/>
            <a:ext cx="4271963" cy="27717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/>
          <a:srcRect l="3459" t="2229" r="3491" b="2229"/>
          <a:stretch>
            <a:fillRect/>
          </a:stretch>
        </p:blipFill>
        <p:spPr>
          <a:xfrm>
            <a:off x="5072063" y="3571875"/>
            <a:ext cx="3429000" cy="30257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142875"/>
            <a:ext cx="8229600" cy="1143000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5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Подземные воды </a:t>
            </a:r>
            <a:br>
              <a:rPr lang="ru-RU" sz="5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r>
              <a:rPr lang="ru-RU" sz="5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по составу и качеству:</a:t>
            </a: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357158" y="1714488"/>
            <a:ext cx="3786214" cy="1285884"/>
          </a:xfrm>
          <a:prstGeom prst="round2Diag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000" b="1" dirty="0">
              <a:solidFill>
                <a:srgbClr val="000000"/>
              </a:solidFill>
            </a:endParaRPr>
          </a:p>
          <a:p>
            <a:pPr algn="ctr">
              <a:defRPr/>
            </a:pPr>
            <a:r>
              <a:rPr lang="ru-RU" sz="4000" b="1" dirty="0">
                <a:solidFill>
                  <a:srgbClr val="000000"/>
                </a:solidFill>
              </a:rPr>
              <a:t>Пресные</a:t>
            </a:r>
          </a:p>
          <a:p>
            <a:pPr algn="ctr">
              <a:defRPr/>
            </a:pPr>
            <a:r>
              <a:rPr lang="ru-RU" sz="4000" b="1" dirty="0">
                <a:solidFill>
                  <a:srgbClr val="000000"/>
                </a:solidFill>
              </a:rPr>
              <a:t>1%</a:t>
            </a:r>
            <a:r>
              <a:rPr lang="ru-RU" sz="2400" b="1" dirty="0">
                <a:solidFill>
                  <a:srgbClr val="000000"/>
                </a:solidFill>
              </a:rPr>
              <a:t>о</a:t>
            </a:r>
          </a:p>
          <a:p>
            <a:pPr algn="ctr">
              <a:defRPr/>
            </a:pPr>
            <a:endParaRPr lang="ru-RU" sz="4000" b="1" dirty="0">
              <a:solidFill>
                <a:srgbClr val="000000"/>
              </a:solidFill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4857752" y="4929198"/>
            <a:ext cx="4000528" cy="1500188"/>
          </a:xfrm>
          <a:prstGeom prst="round2Diag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normAutofit lnSpcReduction="10000"/>
          </a:bodyPr>
          <a:lstStyle/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000" b="1" dirty="0" smtClean="0">
                <a:solidFill>
                  <a:srgbClr val="000000"/>
                </a:solidFill>
              </a:rPr>
              <a:t>Термальные</a:t>
            </a:r>
            <a:endParaRPr lang="en-US" sz="4000" b="1" dirty="0" smtClean="0">
              <a:solidFill>
                <a:srgbClr val="000000"/>
              </a:solidFill>
            </a:endParaRP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4000" b="1" dirty="0" smtClean="0">
                <a:solidFill>
                  <a:srgbClr val="000000"/>
                </a:solidFill>
              </a:rPr>
              <a:t>( +30° + 300°C</a:t>
            </a:r>
            <a:r>
              <a:rPr lang="ru-RU" sz="4000" b="1" dirty="0" smtClean="0">
                <a:solidFill>
                  <a:srgbClr val="000000"/>
                </a:solidFill>
              </a:rPr>
              <a:t> </a:t>
            </a:r>
            <a:r>
              <a:rPr lang="en-US" sz="4000" b="1" dirty="0" smtClean="0">
                <a:solidFill>
                  <a:srgbClr val="000000"/>
                </a:solidFill>
              </a:rPr>
              <a:t>)</a:t>
            </a:r>
            <a:endParaRPr lang="ru-RU" sz="4000" b="1" dirty="0" smtClean="0">
              <a:solidFill>
                <a:srgbClr val="000000"/>
              </a:solidFill>
            </a:endParaRPr>
          </a:p>
        </p:txBody>
      </p:sp>
      <p:pic>
        <p:nvPicPr>
          <p:cNvPr id="168962" name="Picture 2" descr="C:\Documents and Settings\User\Рабочий стол\skvajin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750" y="1785938"/>
            <a:ext cx="1714500" cy="2743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8964" name="Picture 4" descr="C:\Documents and Settings\User\Рабочий стол\1299_0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354513"/>
            <a:ext cx="4357688" cy="25034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1643042" y="3214686"/>
            <a:ext cx="5357850" cy="1428760"/>
          </a:xfrm>
          <a:prstGeom prst="round2Diag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4000" b="1" dirty="0">
              <a:solidFill>
                <a:srgbClr val="000000"/>
              </a:solidFill>
            </a:endParaRPr>
          </a:p>
          <a:p>
            <a:pPr algn="ctr">
              <a:defRPr/>
            </a:pPr>
            <a:r>
              <a:rPr lang="ru-RU" sz="4000" b="1" dirty="0">
                <a:solidFill>
                  <a:srgbClr val="000000"/>
                </a:solidFill>
              </a:rPr>
              <a:t>Минерализованные  </a:t>
            </a:r>
            <a:r>
              <a:rPr lang="en-US" sz="4000" b="1" dirty="0">
                <a:solidFill>
                  <a:srgbClr val="000000"/>
                </a:solidFill>
              </a:rPr>
              <a:t>&gt;</a:t>
            </a:r>
            <a:r>
              <a:rPr lang="ru-RU" sz="4000" b="1" dirty="0">
                <a:solidFill>
                  <a:srgbClr val="000000"/>
                </a:solidFill>
              </a:rPr>
              <a:t>35%</a:t>
            </a:r>
            <a:r>
              <a:rPr lang="ru-RU" sz="2400" b="1" dirty="0">
                <a:solidFill>
                  <a:srgbClr val="000000"/>
                </a:solidFill>
              </a:rPr>
              <a:t>о</a:t>
            </a:r>
          </a:p>
          <a:p>
            <a:pPr algn="ctr">
              <a:defRPr/>
            </a:pPr>
            <a:endParaRPr lang="ru-RU" sz="4000" b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689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689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68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68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8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8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1689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1689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168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68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8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8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агетная рамка 1"/>
          <p:cNvSpPr>
            <a:spLocks noChangeArrowheads="1"/>
          </p:cNvSpPr>
          <p:nvPr/>
        </p:nvSpPr>
        <p:spPr bwMode="auto">
          <a:xfrm>
            <a:off x="1428750" y="2857500"/>
            <a:ext cx="428625" cy="571500"/>
          </a:xfrm>
          <a:prstGeom prst="bevel">
            <a:avLst>
              <a:gd name="adj" fmla="val 12500"/>
            </a:avLst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 defTabSz="449263" hangingPunct="0">
              <a:buClr>
                <a:srgbClr val="000000"/>
              </a:buClr>
              <a:buSzPct val="45000"/>
            </a:pPr>
            <a:r>
              <a:rPr lang="ru-RU" sz="4000" b="1">
                <a:solidFill>
                  <a:srgbClr val="000000"/>
                </a:solidFill>
              </a:rPr>
              <a:t>В</a:t>
            </a:r>
          </a:p>
        </p:txBody>
      </p:sp>
      <p:sp>
        <p:nvSpPr>
          <p:cNvPr id="3" name="Багетная рамка 2"/>
          <p:cNvSpPr>
            <a:spLocks noChangeArrowheads="1"/>
          </p:cNvSpPr>
          <p:nvPr/>
        </p:nvSpPr>
        <p:spPr bwMode="auto">
          <a:xfrm>
            <a:off x="2000250" y="2857500"/>
            <a:ext cx="428625" cy="571500"/>
          </a:xfrm>
          <a:prstGeom prst="bevel">
            <a:avLst>
              <a:gd name="adj" fmla="val 12500"/>
            </a:avLst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 defTabSz="449263" hangingPunct="0">
              <a:buClr>
                <a:srgbClr val="000000"/>
              </a:buClr>
              <a:buSzPct val="45000"/>
            </a:pPr>
            <a:r>
              <a:rPr lang="ru-RU" sz="4000" b="1">
                <a:solidFill>
                  <a:srgbClr val="000000"/>
                </a:solidFill>
              </a:rPr>
              <a:t>О</a:t>
            </a:r>
          </a:p>
        </p:txBody>
      </p:sp>
      <p:sp>
        <p:nvSpPr>
          <p:cNvPr id="4" name="Багетная рамка 3"/>
          <p:cNvSpPr>
            <a:spLocks noChangeArrowheads="1"/>
          </p:cNvSpPr>
          <p:nvPr/>
        </p:nvSpPr>
        <p:spPr bwMode="auto">
          <a:xfrm>
            <a:off x="1500188" y="4857750"/>
            <a:ext cx="428625" cy="571500"/>
          </a:xfrm>
          <a:prstGeom prst="bevel">
            <a:avLst>
              <a:gd name="adj" fmla="val 12500"/>
            </a:avLst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 defTabSz="449263" hangingPunct="0">
              <a:buClr>
                <a:srgbClr val="000000"/>
              </a:buClr>
              <a:buSzPct val="45000"/>
            </a:pPr>
            <a:r>
              <a:rPr lang="ru-RU" sz="4000" b="1">
                <a:solidFill>
                  <a:srgbClr val="000000"/>
                </a:solidFill>
              </a:rPr>
              <a:t>О</a:t>
            </a:r>
          </a:p>
        </p:txBody>
      </p:sp>
      <p:sp>
        <p:nvSpPr>
          <p:cNvPr id="5" name="Багетная рамка 4"/>
          <p:cNvSpPr>
            <a:spLocks noChangeArrowheads="1"/>
          </p:cNvSpPr>
          <p:nvPr/>
        </p:nvSpPr>
        <p:spPr bwMode="auto">
          <a:xfrm>
            <a:off x="2500313" y="2857500"/>
            <a:ext cx="428625" cy="571500"/>
          </a:xfrm>
          <a:prstGeom prst="bevel">
            <a:avLst>
              <a:gd name="adj" fmla="val 12500"/>
            </a:avLst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 defTabSz="449263" hangingPunct="0">
              <a:buClr>
                <a:srgbClr val="000000"/>
              </a:buClr>
              <a:buSzPct val="45000"/>
            </a:pPr>
            <a:r>
              <a:rPr lang="ru-RU" sz="4000" b="1">
                <a:solidFill>
                  <a:srgbClr val="000000"/>
                </a:solidFill>
              </a:rPr>
              <a:t>Д</a:t>
            </a:r>
          </a:p>
        </p:txBody>
      </p:sp>
      <p:sp>
        <p:nvSpPr>
          <p:cNvPr id="8" name="Багетная рамка 7"/>
          <p:cNvSpPr>
            <a:spLocks noChangeArrowheads="1"/>
          </p:cNvSpPr>
          <p:nvPr/>
        </p:nvSpPr>
        <p:spPr bwMode="auto">
          <a:xfrm>
            <a:off x="3000375" y="2857500"/>
            <a:ext cx="428625" cy="571500"/>
          </a:xfrm>
          <a:prstGeom prst="bevel">
            <a:avLst>
              <a:gd name="adj" fmla="val 12500"/>
            </a:avLst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 defTabSz="449263" hangingPunct="0">
              <a:buClr>
                <a:srgbClr val="000000"/>
              </a:buClr>
              <a:buSzPct val="45000"/>
            </a:pPr>
            <a:r>
              <a:rPr lang="ru-RU" sz="4000" b="1">
                <a:solidFill>
                  <a:srgbClr val="000000"/>
                </a:solidFill>
              </a:rPr>
              <a:t>О</a:t>
            </a:r>
          </a:p>
        </p:txBody>
      </p:sp>
      <p:sp>
        <p:nvSpPr>
          <p:cNvPr id="9" name="Багетная рамка 8"/>
          <p:cNvSpPr>
            <a:spLocks noChangeArrowheads="1"/>
          </p:cNvSpPr>
          <p:nvPr/>
        </p:nvSpPr>
        <p:spPr bwMode="auto">
          <a:xfrm>
            <a:off x="3500438" y="2857500"/>
            <a:ext cx="428625" cy="571500"/>
          </a:xfrm>
          <a:prstGeom prst="bevel">
            <a:avLst>
              <a:gd name="adj" fmla="val 12500"/>
            </a:avLst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 defTabSz="449263" hangingPunct="0">
              <a:buClr>
                <a:srgbClr val="000000"/>
              </a:buClr>
              <a:buSzPct val="45000"/>
            </a:pPr>
            <a:r>
              <a:rPr lang="ru-RU" sz="4000" b="1">
                <a:solidFill>
                  <a:srgbClr val="000000"/>
                </a:solidFill>
              </a:rPr>
              <a:t>Р</a:t>
            </a:r>
          </a:p>
        </p:txBody>
      </p:sp>
      <p:sp>
        <p:nvSpPr>
          <p:cNvPr id="12" name="Багетная рамка 11"/>
          <p:cNvSpPr>
            <a:spLocks noChangeArrowheads="1"/>
          </p:cNvSpPr>
          <p:nvPr/>
        </p:nvSpPr>
        <p:spPr bwMode="auto">
          <a:xfrm>
            <a:off x="4071938" y="2857500"/>
            <a:ext cx="428625" cy="571500"/>
          </a:xfrm>
          <a:prstGeom prst="bevel">
            <a:avLst>
              <a:gd name="adj" fmla="val 12500"/>
            </a:avLst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 defTabSz="449263" hangingPunct="0">
              <a:buClr>
                <a:srgbClr val="000000"/>
              </a:buClr>
              <a:buSzPct val="45000"/>
            </a:pPr>
            <a:r>
              <a:rPr lang="ru-RU" sz="4000" b="1">
                <a:solidFill>
                  <a:srgbClr val="000000"/>
                </a:solidFill>
              </a:rPr>
              <a:t>А</a:t>
            </a:r>
          </a:p>
        </p:txBody>
      </p:sp>
      <p:sp>
        <p:nvSpPr>
          <p:cNvPr id="13" name="Багетная рамка 12"/>
          <p:cNvSpPr>
            <a:spLocks noChangeArrowheads="1"/>
          </p:cNvSpPr>
          <p:nvPr/>
        </p:nvSpPr>
        <p:spPr bwMode="auto">
          <a:xfrm>
            <a:off x="4643438" y="2857500"/>
            <a:ext cx="428625" cy="571500"/>
          </a:xfrm>
          <a:prstGeom prst="bevel">
            <a:avLst>
              <a:gd name="adj" fmla="val 12500"/>
            </a:avLst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 defTabSz="449263" hangingPunct="0">
              <a:buClr>
                <a:srgbClr val="000000"/>
              </a:buClr>
              <a:buSzPct val="45000"/>
            </a:pPr>
            <a:r>
              <a:rPr lang="ru-RU" sz="4000" b="1">
                <a:solidFill>
                  <a:srgbClr val="000000"/>
                </a:solidFill>
              </a:rPr>
              <a:t>З</a:t>
            </a:r>
          </a:p>
        </p:txBody>
      </p:sp>
      <p:sp>
        <p:nvSpPr>
          <p:cNvPr id="14" name="Багетная рамка 13"/>
          <p:cNvSpPr>
            <a:spLocks noChangeArrowheads="1"/>
          </p:cNvSpPr>
          <p:nvPr/>
        </p:nvSpPr>
        <p:spPr bwMode="auto">
          <a:xfrm>
            <a:off x="5143500" y="2857500"/>
            <a:ext cx="428625" cy="571500"/>
          </a:xfrm>
          <a:prstGeom prst="bevel">
            <a:avLst>
              <a:gd name="adj" fmla="val 12500"/>
            </a:avLst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 defTabSz="449263" hangingPunct="0">
              <a:buClr>
                <a:srgbClr val="000000"/>
              </a:buClr>
              <a:buSzPct val="45000"/>
            </a:pPr>
            <a:r>
              <a:rPr lang="ru-RU" sz="4000" b="1">
                <a:solidFill>
                  <a:srgbClr val="000000"/>
                </a:solidFill>
              </a:rPr>
              <a:t>Д</a:t>
            </a:r>
          </a:p>
        </p:txBody>
      </p:sp>
      <p:sp>
        <p:nvSpPr>
          <p:cNvPr id="15" name="Багетная рамка 14"/>
          <p:cNvSpPr>
            <a:spLocks noChangeArrowheads="1"/>
          </p:cNvSpPr>
          <p:nvPr/>
        </p:nvSpPr>
        <p:spPr bwMode="auto">
          <a:xfrm>
            <a:off x="5715000" y="2857500"/>
            <a:ext cx="428625" cy="571500"/>
          </a:xfrm>
          <a:prstGeom prst="bevel">
            <a:avLst>
              <a:gd name="adj" fmla="val 12500"/>
            </a:avLst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 defTabSz="449263" hangingPunct="0">
              <a:buClr>
                <a:srgbClr val="000000"/>
              </a:buClr>
              <a:buSzPct val="45000"/>
            </a:pPr>
            <a:r>
              <a:rPr lang="ru-RU" sz="4000" b="1">
                <a:solidFill>
                  <a:srgbClr val="000000"/>
                </a:solidFill>
              </a:rPr>
              <a:t>Е</a:t>
            </a:r>
          </a:p>
        </p:txBody>
      </p:sp>
      <p:sp>
        <p:nvSpPr>
          <p:cNvPr id="16" name="Багетная рамка 15"/>
          <p:cNvSpPr>
            <a:spLocks noChangeArrowheads="1"/>
          </p:cNvSpPr>
          <p:nvPr/>
        </p:nvSpPr>
        <p:spPr bwMode="auto">
          <a:xfrm>
            <a:off x="6215063" y="2857500"/>
            <a:ext cx="428625" cy="571500"/>
          </a:xfrm>
          <a:prstGeom prst="bevel">
            <a:avLst>
              <a:gd name="adj" fmla="val 12500"/>
            </a:avLst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 defTabSz="449263" hangingPunct="0">
              <a:buClr>
                <a:srgbClr val="000000"/>
              </a:buClr>
              <a:buSzPct val="45000"/>
            </a:pPr>
            <a:r>
              <a:rPr lang="ru-RU" sz="4000" b="1">
                <a:solidFill>
                  <a:srgbClr val="000000"/>
                </a:solidFill>
              </a:rPr>
              <a:t>Л</a:t>
            </a:r>
          </a:p>
        </p:txBody>
      </p:sp>
      <p:sp>
        <p:nvSpPr>
          <p:cNvPr id="17" name="Багетная рамка 16"/>
          <p:cNvSpPr>
            <a:spLocks noChangeArrowheads="1"/>
          </p:cNvSpPr>
          <p:nvPr/>
        </p:nvSpPr>
        <p:spPr bwMode="auto">
          <a:xfrm>
            <a:off x="1000125" y="4857750"/>
            <a:ext cx="428625" cy="571500"/>
          </a:xfrm>
          <a:prstGeom prst="bevel">
            <a:avLst>
              <a:gd name="adj" fmla="val 12500"/>
            </a:avLst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 defTabSz="449263" hangingPunct="0">
              <a:buClr>
                <a:srgbClr val="000000"/>
              </a:buClr>
              <a:buSzPct val="45000"/>
            </a:pPr>
            <a:r>
              <a:rPr lang="ru-RU" sz="4000" b="1">
                <a:solidFill>
                  <a:srgbClr val="000000"/>
                </a:solidFill>
              </a:rPr>
              <a:t>Л</a:t>
            </a:r>
          </a:p>
        </p:txBody>
      </p:sp>
      <p:sp>
        <p:nvSpPr>
          <p:cNvPr id="18" name="Багетная рамка 17"/>
          <p:cNvSpPr>
            <a:spLocks noChangeArrowheads="1"/>
          </p:cNvSpPr>
          <p:nvPr/>
        </p:nvSpPr>
        <p:spPr bwMode="auto">
          <a:xfrm>
            <a:off x="500063" y="4214813"/>
            <a:ext cx="428625" cy="571500"/>
          </a:xfrm>
          <a:prstGeom prst="bevel">
            <a:avLst>
              <a:gd name="adj" fmla="val 12500"/>
            </a:avLst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 defTabSz="449263" hangingPunct="0">
              <a:buClr>
                <a:srgbClr val="000000"/>
              </a:buClr>
              <a:buSzPct val="45000"/>
            </a:pPr>
            <a:r>
              <a:rPr lang="ru-RU" sz="4000" b="1">
                <a:solidFill>
                  <a:srgbClr val="000000"/>
                </a:solidFill>
              </a:rPr>
              <a:t>О</a:t>
            </a:r>
          </a:p>
        </p:txBody>
      </p:sp>
      <p:sp>
        <p:nvSpPr>
          <p:cNvPr id="19" name="Багетная рамка 18"/>
          <p:cNvSpPr>
            <a:spLocks noChangeArrowheads="1"/>
          </p:cNvSpPr>
          <p:nvPr/>
        </p:nvSpPr>
        <p:spPr bwMode="auto">
          <a:xfrm>
            <a:off x="2000250" y="5500688"/>
            <a:ext cx="428625" cy="571500"/>
          </a:xfrm>
          <a:prstGeom prst="bevel">
            <a:avLst>
              <a:gd name="adj" fmla="val 12500"/>
            </a:avLst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 defTabSz="449263" hangingPunct="0">
              <a:buClr>
                <a:srgbClr val="000000"/>
              </a:buClr>
              <a:buSzPct val="45000"/>
            </a:pPr>
            <a:r>
              <a:rPr lang="ru-RU" sz="4000" b="1">
                <a:solidFill>
                  <a:srgbClr val="000000"/>
                </a:solidFill>
              </a:rPr>
              <a:t>А</a:t>
            </a:r>
          </a:p>
        </p:txBody>
      </p:sp>
      <p:sp>
        <p:nvSpPr>
          <p:cNvPr id="20" name="Багетная рамка 19"/>
          <p:cNvSpPr>
            <a:spLocks noChangeArrowheads="1"/>
          </p:cNvSpPr>
          <p:nvPr/>
        </p:nvSpPr>
        <p:spPr bwMode="auto">
          <a:xfrm>
            <a:off x="2000250" y="4857750"/>
            <a:ext cx="428625" cy="571500"/>
          </a:xfrm>
          <a:prstGeom prst="bevel">
            <a:avLst>
              <a:gd name="adj" fmla="val 12500"/>
            </a:avLst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 defTabSz="449263" hangingPunct="0">
              <a:buClr>
                <a:srgbClr val="000000"/>
              </a:buClr>
              <a:buSzPct val="45000"/>
            </a:pPr>
            <a:r>
              <a:rPr lang="ru-RU" sz="4000" b="1">
                <a:solidFill>
                  <a:srgbClr val="000000"/>
                </a:solidFill>
              </a:rPr>
              <a:t>Н</a:t>
            </a:r>
          </a:p>
        </p:txBody>
      </p:sp>
      <p:sp>
        <p:nvSpPr>
          <p:cNvPr id="21" name="Багетная рамка 20"/>
          <p:cNvSpPr>
            <a:spLocks noChangeArrowheads="1"/>
          </p:cNvSpPr>
          <p:nvPr/>
        </p:nvSpPr>
        <p:spPr bwMode="auto">
          <a:xfrm>
            <a:off x="2000250" y="4214813"/>
            <a:ext cx="428625" cy="571500"/>
          </a:xfrm>
          <a:prstGeom prst="bevel">
            <a:avLst>
              <a:gd name="adj" fmla="val 12500"/>
            </a:avLst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 defTabSz="449263" hangingPunct="0">
              <a:buClr>
                <a:srgbClr val="000000"/>
              </a:buClr>
              <a:buSzPct val="45000"/>
            </a:pPr>
            <a:r>
              <a:rPr lang="ru-RU" sz="4000" b="1">
                <a:solidFill>
                  <a:srgbClr val="000000"/>
                </a:solidFill>
              </a:rPr>
              <a:t>И</a:t>
            </a:r>
          </a:p>
        </p:txBody>
      </p:sp>
      <p:sp>
        <p:nvSpPr>
          <p:cNvPr id="22" name="Багетная рамка 21"/>
          <p:cNvSpPr>
            <a:spLocks noChangeArrowheads="1"/>
          </p:cNvSpPr>
          <p:nvPr/>
        </p:nvSpPr>
        <p:spPr bwMode="auto">
          <a:xfrm>
            <a:off x="2000250" y="3571875"/>
            <a:ext cx="428625" cy="571500"/>
          </a:xfrm>
          <a:prstGeom prst="bevel">
            <a:avLst>
              <a:gd name="adj" fmla="val 12500"/>
            </a:avLst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 defTabSz="449263" hangingPunct="0">
              <a:buClr>
                <a:srgbClr val="000000"/>
              </a:buClr>
              <a:buSzPct val="45000"/>
            </a:pPr>
            <a:r>
              <a:rPr lang="ru-RU" sz="4000" b="1">
                <a:solidFill>
                  <a:srgbClr val="000000"/>
                </a:solidFill>
              </a:rPr>
              <a:t>Л</a:t>
            </a:r>
          </a:p>
        </p:txBody>
      </p:sp>
      <p:sp>
        <p:nvSpPr>
          <p:cNvPr id="23" name="Багетная рамка 22"/>
          <p:cNvSpPr>
            <a:spLocks noChangeArrowheads="1"/>
          </p:cNvSpPr>
          <p:nvPr/>
        </p:nvSpPr>
        <p:spPr bwMode="auto">
          <a:xfrm>
            <a:off x="2000250" y="2214563"/>
            <a:ext cx="428625" cy="571500"/>
          </a:xfrm>
          <a:prstGeom prst="bevel">
            <a:avLst>
              <a:gd name="adj" fmla="val 12500"/>
            </a:avLst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 defTabSz="449263" hangingPunct="0">
              <a:buClr>
                <a:srgbClr val="000000"/>
              </a:buClr>
              <a:buSzPct val="45000"/>
            </a:pPr>
            <a:r>
              <a:rPr lang="ru-RU" sz="4000" b="1">
                <a:solidFill>
                  <a:srgbClr val="000000"/>
                </a:solidFill>
              </a:rPr>
              <a:t>Д</a:t>
            </a:r>
          </a:p>
        </p:txBody>
      </p:sp>
      <p:sp>
        <p:nvSpPr>
          <p:cNvPr id="24" name="Багетная рамка 23"/>
          <p:cNvSpPr>
            <a:spLocks noChangeArrowheads="1"/>
          </p:cNvSpPr>
          <p:nvPr/>
        </p:nvSpPr>
        <p:spPr bwMode="auto">
          <a:xfrm>
            <a:off x="3500438" y="3500438"/>
            <a:ext cx="428625" cy="571500"/>
          </a:xfrm>
          <a:prstGeom prst="bevel">
            <a:avLst>
              <a:gd name="adj" fmla="val 12500"/>
            </a:avLst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 defTabSz="449263" hangingPunct="0">
              <a:buClr>
                <a:srgbClr val="000000"/>
              </a:buClr>
              <a:buSzPct val="45000"/>
            </a:pPr>
            <a:r>
              <a:rPr lang="ru-RU" sz="4000" b="1">
                <a:solidFill>
                  <a:srgbClr val="000000"/>
                </a:solidFill>
              </a:rPr>
              <a:t>Е</a:t>
            </a:r>
          </a:p>
        </p:txBody>
      </p:sp>
      <p:sp>
        <p:nvSpPr>
          <p:cNvPr id="25" name="Багетная рамка 24"/>
          <p:cNvSpPr>
            <a:spLocks noChangeArrowheads="1"/>
          </p:cNvSpPr>
          <p:nvPr/>
        </p:nvSpPr>
        <p:spPr bwMode="auto">
          <a:xfrm>
            <a:off x="0" y="4857750"/>
            <a:ext cx="428625" cy="571500"/>
          </a:xfrm>
          <a:prstGeom prst="bevel">
            <a:avLst>
              <a:gd name="adj" fmla="val 12500"/>
            </a:avLst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 defTabSz="449263" hangingPunct="0">
              <a:buClr>
                <a:srgbClr val="000000"/>
              </a:buClr>
              <a:buSzPct val="45000"/>
              <a:buFont typeface="Wingdings" pitchFamily="2" charset="2"/>
              <a:buNone/>
            </a:pPr>
            <a:r>
              <a:rPr lang="ru-RU" sz="4000" b="1"/>
              <a:t>У</a:t>
            </a:r>
          </a:p>
        </p:txBody>
      </p:sp>
      <p:sp>
        <p:nvSpPr>
          <p:cNvPr id="26" name="Багетная рамка 25"/>
          <p:cNvSpPr>
            <a:spLocks noChangeArrowheads="1"/>
          </p:cNvSpPr>
          <p:nvPr/>
        </p:nvSpPr>
        <p:spPr bwMode="auto">
          <a:xfrm>
            <a:off x="500063" y="4857750"/>
            <a:ext cx="428625" cy="571500"/>
          </a:xfrm>
          <a:prstGeom prst="bevel">
            <a:avLst>
              <a:gd name="adj" fmla="val 12500"/>
            </a:avLst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 defTabSz="449263" hangingPunct="0">
              <a:buClr>
                <a:srgbClr val="000000"/>
              </a:buClr>
              <a:buSzPct val="45000"/>
            </a:pPr>
            <a:r>
              <a:rPr lang="ru-RU" sz="4000" b="1">
                <a:solidFill>
                  <a:srgbClr val="000000"/>
                </a:solidFill>
              </a:rPr>
              <a:t>К</a:t>
            </a:r>
          </a:p>
        </p:txBody>
      </p:sp>
      <p:sp>
        <p:nvSpPr>
          <p:cNvPr id="27" name="Багетная рамка 26"/>
          <p:cNvSpPr>
            <a:spLocks noChangeArrowheads="1"/>
          </p:cNvSpPr>
          <p:nvPr/>
        </p:nvSpPr>
        <p:spPr bwMode="auto">
          <a:xfrm>
            <a:off x="500063" y="2928938"/>
            <a:ext cx="428625" cy="571500"/>
          </a:xfrm>
          <a:prstGeom prst="bevel">
            <a:avLst>
              <a:gd name="adj" fmla="val 12500"/>
            </a:avLst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 defTabSz="449263" hangingPunct="0">
              <a:buClr>
                <a:srgbClr val="000000"/>
              </a:buClr>
              <a:buSzPct val="45000"/>
            </a:pPr>
            <a:r>
              <a:rPr lang="ru-RU" sz="4000" b="1">
                <a:solidFill>
                  <a:srgbClr val="000000"/>
                </a:solidFill>
              </a:rPr>
              <a:t>С</a:t>
            </a:r>
          </a:p>
        </p:txBody>
      </p:sp>
      <p:sp>
        <p:nvSpPr>
          <p:cNvPr id="28" name="Багетная рамка 27"/>
          <p:cNvSpPr>
            <a:spLocks noChangeArrowheads="1"/>
          </p:cNvSpPr>
          <p:nvPr/>
        </p:nvSpPr>
        <p:spPr bwMode="auto">
          <a:xfrm>
            <a:off x="500063" y="3571875"/>
            <a:ext cx="428625" cy="571500"/>
          </a:xfrm>
          <a:prstGeom prst="bevel">
            <a:avLst>
              <a:gd name="adj" fmla="val 12500"/>
            </a:avLst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 defTabSz="449263" hangingPunct="0">
              <a:buClr>
                <a:srgbClr val="000000"/>
              </a:buClr>
              <a:buSzPct val="45000"/>
            </a:pPr>
            <a:r>
              <a:rPr lang="ru-RU" sz="4000" b="1">
                <a:solidFill>
                  <a:srgbClr val="000000"/>
                </a:solidFill>
              </a:rPr>
              <a:t>Т</a:t>
            </a:r>
          </a:p>
        </p:txBody>
      </p:sp>
      <p:sp>
        <p:nvSpPr>
          <p:cNvPr id="29" name="Багетная рамка 28"/>
          <p:cNvSpPr>
            <a:spLocks noChangeArrowheads="1"/>
          </p:cNvSpPr>
          <p:nvPr/>
        </p:nvSpPr>
        <p:spPr bwMode="auto">
          <a:xfrm>
            <a:off x="5715000" y="3500438"/>
            <a:ext cx="428625" cy="571500"/>
          </a:xfrm>
          <a:prstGeom prst="bevel">
            <a:avLst>
              <a:gd name="adj" fmla="val 12500"/>
            </a:avLst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 defTabSz="449263" hangingPunct="0">
              <a:buClr>
                <a:srgbClr val="000000"/>
              </a:buClr>
              <a:buSzPct val="45000"/>
            </a:pPr>
            <a:r>
              <a:rPr lang="ru-RU" sz="4000" b="1">
                <a:solidFill>
                  <a:srgbClr val="000000"/>
                </a:solidFill>
              </a:rPr>
              <a:t>Ж</a:t>
            </a:r>
          </a:p>
        </p:txBody>
      </p:sp>
      <p:sp>
        <p:nvSpPr>
          <p:cNvPr id="30" name="Багетная рамка 29"/>
          <p:cNvSpPr>
            <a:spLocks noChangeArrowheads="1"/>
          </p:cNvSpPr>
          <p:nvPr/>
        </p:nvSpPr>
        <p:spPr bwMode="auto">
          <a:xfrm>
            <a:off x="5715000" y="2214563"/>
            <a:ext cx="428625" cy="571500"/>
          </a:xfrm>
          <a:prstGeom prst="bevel">
            <a:avLst>
              <a:gd name="adj" fmla="val 12500"/>
            </a:avLst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 defTabSz="449263" hangingPunct="0">
              <a:buClr>
                <a:srgbClr val="000000"/>
              </a:buClr>
              <a:buSzPct val="45000"/>
            </a:pPr>
            <a:r>
              <a:rPr lang="ru-RU" sz="4000" b="1">
                <a:solidFill>
                  <a:srgbClr val="000000"/>
                </a:solidFill>
              </a:rPr>
              <a:t>М</a:t>
            </a:r>
          </a:p>
        </p:txBody>
      </p:sp>
      <p:sp>
        <p:nvSpPr>
          <p:cNvPr id="31" name="Багетная рамка 30"/>
          <p:cNvSpPr>
            <a:spLocks noChangeArrowheads="1"/>
          </p:cNvSpPr>
          <p:nvPr/>
        </p:nvSpPr>
        <p:spPr bwMode="auto">
          <a:xfrm>
            <a:off x="3500438" y="5429250"/>
            <a:ext cx="428625" cy="571500"/>
          </a:xfrm>
          <a:prstGeom prst="bevel">
            <a:avLst>
              <a:gd name="adj" fmla="val 12500"/>
            </a:avLst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 defTabSz="449263" hangingPunct="0">
              <a:buClr>
                <a:srgbClr val="000000"/>
              </a:buClr>
              <a:buSzPct val="45000"/>
            </a:pPr>
            <a:r>
              <a:rPr lang="ru-RU" sz="4000" b="1">
                <a:solidFill>
                  <a:srgbClr val="000000"/>
                </a:solidFill>
              </a:rPr>
              <a:t>М</a:t>
            </a:r>
          </a:p>
        </p:txBody>
      </p:sp>
      <p:sp>
        <p:nvSpPr>
          <p:cNvPr id="32" name="Багетная рамка 31"/>
          <p:cNvSpPr>
            <a:spLocks noChangeArrowheads="1"/>
          </p:cNvSpPr>
          <p:nvPr/>
        </p:nvSpPr>
        <p:spPr bwMode="auto">
          <a:xfrm>
            <a:off x="3500438" y="4786313"/>
            <a:ext cx="428625" cy="571500"/>
          </a:xfrm>
          <a:prstGeom prst="bevel">
            <a:avLst>
              <a:gd name="adj" fmla="val 12500"/>
            </a:avLst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 defTabSz="449263" hangingPunct="0">
              <a:buClr>
                <a:srgbClr val="000000"/>
              </a:buClr>
              <a:buSzPct val="45000"/>
            </a:pPr>
            <a:r>
              <a:rPr lang="ru-RU" sz="4000" b="1">
                <a:solidFill>
                  <a:srgbClr val="000000"/>
                </a:solidFill>
              </a:rPr>
              <a:t>И</a:t>
            </a:r>
          </a:p>
        </p:txBody>
      </p:sp>
      <p:sp>
        <p:nvSpPr>
          <p:cNvPr id="33" name="Багетная рамка 32"/>
          <p:cNvSpPr>
            <a:spLocks noChangeArrowheads="1"/>
          </p:cNvSpPr>
          <p:nvPr/>
        </p:nvSpPr>
        <p:spPr bwMode="auto">
          <a:xfrm>
            <a:off x="3500438" y="4143375"/>
            <a:ext cx="428625" cy="571500"/>
          </a:xfrm>
          <a:prstGeom prst="bevel">
            <a:avLst>
              <a:gd name="adj" fmla="val 12500"/>
            </a:avLst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 defTabSz="449263" hangingPunct="0">
              <a:buClr>
                <a:srgbClr val="000000"/>
              </a:buClr>
              <a:buSzPct val="45000"/>
            </a:pPr>
            <a:r>
              <a:rPr lang="ru-RU" sz="4000" b="1">
                <a:solidFill>
                  <a:srgbClr val="000000"/>
                </a:solidFill>
              </a:rPr>
              <a:t>Ж</a:t>
            </a:r>
          </a:p>
        </p:txBody>
      </p:sp>
      <p:sp>
        <p:nvSpPr>
          <p:cNvPr id="34" name="Багетная рамка 33"/>
          <p:cNvSpPr>
            <a:spLocks noChangeArrowheads="1"/>
          </p:cNvSpPr>
          <p:nvPr/>
        </p:nvSpPr>
        <p:spPr bwMode="auto">
          <a:xfrm>
            <a:off x="8215313" y="4143375"/>
            <a:ext cx="428625" cy="571500"/>
          </a:xfrm>
          <a:prstGeom prst="bevel">
            <a:avLst>
              <a:gd name="adj" fmla="val 12500"/>
            </a:avLst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 defTabSz="449263" hangingPunct="0">
              <a:buClr>
                <a:srgbClr val="000000"/>
              </a:buClr>
              <a:buSzPct val="45000"/>
            </a:pPr>
            <a:r>
              <a:rPr lang="ru-RU" sz="4000" b="1">
                <a:solidFill>
                  <a:srgbClr val="000000"/>
                </a:solidFill>
              </a:rPr>
              <a:t>А</a:t>
            </a:r>
          </a:p>
        </p:txBody>
      </p:sp>
      <p:sp>
        <p:nvSpPr>
          <p:cNvPr id="35" name="Багетная рамка 34"/>
          <p:cNvSpPr>
            <a:spLocks noChangeArrowheads="1"/>
          </p:cNvSpPr>
          <p:nvPr/>
        </p:nvSpPr>
        <p:spPr bwMode="auto">
          <a:xfrm>
            <a:off x="7715250" y="4143375"/>
            <a:ext cx="428625" cy="571500"/>
          </a:xfrm>
          <a:prstGeom prst="bevel">
            <a:avLst>
              <a:gd name="adj" fmla="val 12500"/>
            </a:avLst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 defTabSz="449263" hangingPunct="0">
              <a:buClr>
                <a:srgbClr val="000000"/>
              </a:buClr>
              <a:buSzPct val="45000"/>
            </a:pPr>
            <a:r>
              <a:rPr lang="ru-RU" sz="4000" b="1">
                <a:solidFill>
                  <a:srgbClr val="000000"/>
                </a:solidFill>
              </a:rPr>
              <a:t>Т</a:t>
            </a:r>
          </a:p>
        </p:txBody>
      </p:sp>
      <p:sp>
        <p:nvSpPr>
          <p:cNvPr id="36" name="Багетная рамка 35"/>
          <p:cNvSpPr>
            <a:spLocks noChangeArrowheads="1"/>
          </p:cNvSpPr>
          <p:nvPr/>
        </p:nvSpPr>
        <p:spPr bwMode="auto">
          <a:xfrm>
            <a:off x="7215188" y="4143375"/>
            <a:ext cx="428625" cy="571500"/>
          </a:xfrm>
          <a:prstGeom prst="bevel">
            <a:avLst>
              <a:gd name="adj" fmla="val 12500"/>
            </a:avLst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 defTabSz="449263" hangingPunct="0">
              <a:buClr>
                <a:srgbClr val="000000"/>
              </a:buClr>
              <a:buSzPct val="45000"/>
            </a:pPr>
            <a:r>
              <a:rPr lang="ru-RU" sz="4000" b="1">
                <a:solidFill>
                  <a:srgbClr val="000000"/>
                </a:solidFill>
              </a:rPr>
              <a:t>С</a:t>
            </a:r>
          </a:p>
        </p:txBody>
      </p:sp>
      <p:sp>
        <p:nvSpPr>
          <p:cNvPr id="37" name="Багетная рамка 36"/>
          <p:cNvSpPr>
            <a:spLocks noChangeArrowheads="1"/>
          </p:cNvSpPr>
          <p:nvPr/>
        </p:nvSpPr>
        <p:spPr bwMode="auto">
          <a:xfrm>
            <a:off x="6715125" y="4143375"/>
            <a:ext cx="428625" cy="571500"/>
          </a:xfrm>
          <a:prstGeom prst="bevel">
            <a:avLst>
              <a:gd name="adj" fmla="val 12500"/>
            </a:avLst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 defTabSz="449263" hangingPunct="0">
              <a:buClr>
                <a:srgbClr val="000000"/>
              </a:buClr>
              <a:buSzPct val="45000"/>
            </a:pPr>
            <a:r>
              <a:rPr lang="ru-RU" sz="4000" b="1">
                <a:solidFill>
                  <a:srgbClr val="000000"/>
                </a:solidFill>
              </a:rPr>
              <a:t>О</a:t>
            </a:r>
          </a:p>
        </p:txBody>
      </p:sp>
      <p:sp>
        <p:nvSpPr>
          <p:cNvPr id="38" name="Багетная рамка 37"/>
          <p:cNvSpPr>
            <a:spLocks noChangeArrowheads="1"/>
          </p:cNvSpPr>
          <p:nvPr/>
        </p:nvSpPr>
        <p:spPr bwMode="auto">
          <a:xfrm>
            <a:off x="5715000" y="4143375"/>
            <a:ext cx="428625" cy="571500"/>
          </a:xfrm>
          <a:prstGeom prst="bevel">
            <a:avLst>
              <a:gd name="adj" fmla="val 12500"/>
            </a:avLst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 defTabSz="449263" hangingPunct="0">
              <a:buClr>
                <a:srgbClr val="000000"/>
              </a:buClr>
              <a:buSzPct val="45000"/>
            </a:pPr>
            <a:r>
              <a:rPr lang="ru-RU" sz="4000" b="1">
                <a:solidFill>
                  <a:srgbClr val="000000"/>
                </a:solidFill>
              </a:rPr>
              <a:t>Е</a:t>
            </a:r>
          </a:p>
        </p:txBody>
      </p:sp>
      <p:sp>
        <p:nvSpPr>
          <p:cNvPr id="39" name="Багетная рамка 38"/>
          <p:cNvSpPr>
            <a:spLocks noChangeArrowheads="1"/>
          </p:cNvSpPr>
          <p:nvPr/>
        </p:nvSpPr>
        <p:spPr bwMode="auto">
          <a:xfrm>
            <a:off x="5214938" y="4143375"/>
            <a:ext cx="428625" cy="571500"/>
          </a:xfrm>
          <a:prstGeom prst="bevel">
            <a:avLst>
              <a:gd name="adj" fmla="val 12500"/>
            </a:avLst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 defTabSz="449263" hangingPunct="0">
              <a:buClr>
                <a:srgbClr val="000000"/>
              </a:buClr>
              <a:buSzPct val="45000"/>
            </a:pPr>
            <a:r>
              <a:rPr lang="ru-RU" sz="4000" b="1">
                <a:solidFill>
                  <a:srgbClr val="000000"/>
                </a:solidFill>
              </a:rPr>
              <a:t>Л</a:t>
            </a:r>
          </a:p>
        </p:txBody>
      </p:sp>
      <p:sp>
        <p:nvSpPr>
          <p:cNvPr id="40" name="Багетная рамка 39"/>
          <p:cNvSpPr>
            <a:spLocks noChangeArrowheads="1"/>
          </p:cNvSpPr>
          <p:nvPr/>
        </p:nvSpPr>
        <p:spPr bwMode="auto">
          <a:xfrm>
            <a:off x="6215063" y="4143375"/>
            <a:ext cx="428625" cy="571500"/>
          </a:xfrm>
          <a:prstGeom prst="bevel">
            <a:avLst>
              <a:gd name="adj" fmla="val 12500"/>
            </a:avLst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 defTabSz="449263" hangingPunct="0">
              <a:buClr>
                <a:srgbClr val="000000"/>
              </a:buClr>
              <a:buSzPct val="45000"/>
            </a:pPr>
            <a:r>
              <a:rPr lang="ru-RU" sz="4000" b="1">
                <a:solidFill>
                  <a:srgbClr val="000000"/>
                </a:solidFill>
              </a:rPr>
              <a:t>Д</a:t>
            </a:r>
          </a:p>
        </p:txBody>
      </p:sp>
      <p:sp>
        <p:nvSpPr>
          <p:cNvPr id="41" name="Багетная рамка 40"/>
          <p:cNvSpPr>
            <a:spLocks noChangeArrowheads="1"/>
          </p:cNvSpPr>
          <p:nvPr/>
        </p:nvSpPr>
        <p:spPr bwMode="auto">
          <a:xfrm>
            <a:off x="8715375" y="4143375"/>
            <a:ext cx="428625" cy="571500"/>
          </a:xfrm>
          <a:prstGeom prst="bevel">
            <a:avLst>
              <a:gd name="adj" fmla="val 12500"/>
            </a:avLst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 defTabSz="449263" hangingPunct="0">
              <a:buClr>
                <a:srgbClr val="000000"/>
              </a:buClr>
              <a:buSzPct val="45000"/>
            </a:pPr>
            <a:r>
              <a:rPr lang="ru-RU" sz="4000" b="1">
                <a:solidFill>
                  <a:srgbClr val="000000"/>
                </a:solidFill>
              </a:rPr>
              <a:t>В</a:t>
            </a:r>
          </a:p>
        </p:txBody>
      </p:sp>
      <p:sp>
        <p:nvSpPr>
          <p:cNvPr id="42" name="Багетная рамка 41"/>
          <p:cNvSpPr>
            <a:spLocks noChangeArrowheads="1"/>
          </p:cNvSpPr>
          <p:nvPr/>
        </p:nvSpPr>
        <p:spPr bwMode="auto">
          <a:xfrm>
            <a:off x="7715250" y="2214563"/>
            <a:ext cx="428625" cy="571500"/>
          </a:xfrm>
          <a:prstGeom prst="bevel">
            <a:avLst>
              <a:gd name="adj" fmla="val 12500"/>
            </a:avLst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 defTabSz="449263" hangingPunct="0">
              <a:buClr>
                <a:srgbClr val="000000"/>
              </a:buClr>
              <a:buSzPct val="45000"/>
            </a:pPr>
            <a:r>
              <a:rPr lang="ru-RU" sz="4000" b="1">
                <a:solidFill>
                  <a:srgbClr val="000000"/>
                </a:solidFill>
              </a:rPr>
              <a:t>П</a:t>
            </a:r>
          </a:p>
        </p:txBody>
      </p:sp>
      <p:sp>
        <p:nvSpPr>
          <p:cNvPr id="43" name="Багетная рамка 42"/>
          <p:cNvSpPr>
            <a:spLocks noChangeArrowheads="1"/>
          </p:cNvSpPr>
          <p:nvPr/>
        </p:nvSpPr>
        <p:spPr bwMode="auto">
          <a:xfrm>
            <a:off x="7715250" y="2857500"/>
            <a:ext cx="428625" cy="571500"/>
          </a:xfrm>
          <a:prstGeom prst="bevel">
            <a:avLst>
              <a:gd name="adj" fmla="val 12500"/>
            </a:avLst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 defTabSz="449263" hangingPunct="0">
              <a:buClr>
                <a:srgbClr val="000000"/>
              </a:buClr>
              <a:buSzPct val="45000"/>
            </a:pPr>
            <a:r>
              <a:rPr lang="ru-RU" sz="4000" b="1">
                <a:solidFill>
                  <a:srgbClr val="000000"/>
                </a:solidFill>
              </a:rPr>
              <a:t>Р</a:t>
            </a:r>
          </a:p>
        </p:txBody>
      </p:sp>
      <p:sp>
        <p:nvSpPr>
          <p:cNvPr id="44" name="Багетная рамка 43"/>
          <p:cNvSpPr>
            <a:spLocks noChangeArrowheads="1"/>
          </p:cNvSpPr>
          <p:nvPr/>
        </p:nvSpPr>
        <p:spPr bwMode="auto">
          <a:xfrm>
            <a:off x="7715250" y="3500438"/>
            <a:ext cx="428625" cy="571500"/>
          </a:xfrm>
          <a:prstGeom prst="bevel">
            <a:avLst>
              <a:gd name="adj" fmla="val 12500"/>
            </a:avLst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 defTabSz="449263" hangingPunct="0">
              <a:buClr>
                <a:srgbClr val="000000"/>
              </a:buClr>
              <a:buSzPct val="45000"/>
            </a:pPr>
            <a:r>
              <a:rPr lang="ru-RU" sz="4000" b="1">
                <a:solidFill>
                  <a:srgbClr val="000000"/>
                </a:solidFill>
              </a:rPr>
              <a:t>И</a:t>
            </a:r>
          </a:p>
        </p:txBody>
      </p:sp>
      <p:sp>
        <p:nvSpPr>
          <p:cNvPr id="45" name="Багетная рамка 44"/>
          <p:cNvSpPr>
            <a:spLocks noChangeArrowheads="1"/>
          </p:cNvSpPr>
          <p:nvPr/>
        </p:nvSpPr>
        <p:spPr bwMode="auto">
          <a:xfrm>
            <a:off x="7715250" y="5429250"/>
            <a:ext cx="428625" cy="571500"/>
          </a:xfrm>
          <a:prstGeom prst="bevel">
            <a:avLst>
              <a:gd name="adj" fmla="val 12500"/>
            </a:avLst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 defTabSz="449263" hangingPunct="0">
              <a:buClr>
                <a:srgbClr val="000000"/>
              </a:buClr>
              <a:buSzPct val="45000"/>
            </a:pPr>
            <a:r>
              <a:rPr lang="ru-RU" sz="4000" b="1">
                <a:solidFill>
                  <a:srgbClr val="000000"/>
                </a:solidFill>
              </a:rPr>
              <a:t>К</a:t>
            </a:r>
          </a:p>
        </p:txBody>
      </p:sp>
      <p:sp>
        <p:nvSpPr>
          <p:cNvPr id="46" name="Багетная рамка 45"/>
          <p:cNvSpPr>
            <a:spLocks noChangeArrowheads="1"/>
          </p:cNvSpPr>
          <p:nvPr/>
        </p:nvSpPr>
        <p:spPr bwMode="auto">
          <a:xfrm>
            <a:off x="7715250" y="4786313"/>
            <a:ext cx="428625" cy="571500"/>
          </a:xfrm>
          <a:prstGeom prst="bevel">
            <a:avLst>
              <a:gd name="adj" fmla="val 12500"/>
            </a:avLst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 defTabSz="449263" hangingPunct="0">
              <a:buClr>
                <a:srgbClr val="000000"/>
              </a:buClr>
              <a:buSzPct val="45000"/>
            </a:pPr>
            <a:r>
              <a:rPr lang="ru-RU" sz="4000" b="1">
                <a:solidFill>
                  <a:srgbClr val="000000"/>
                </a:solidFill>
              </a:rPr>
              <a:t>О</a:t>
            </a:r>
          </a:p>
        </p:txBody>
      </p:sp>
      <p:sp>
        <p:nvSpPr>
          <p:cNvPr id="49" name="Прямоугольник 48"/>
          <p:cNvSpPr/>
          <p:nvPr/>
        </p:nvSpPr>
        <p:spPr>
          <a:xfrm>
            <a:off x="428596" y="214290"/>
            <a:ext cx="8263672" cy="110799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6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Кроссворд «РЕКИ»</a:t>
            </a:r>
          </a:p>
        </p:txBody>
      </p:sp>
      <p:sp>
        <p:nvSpPr>
          <p:cNvPr id="51" name="Прямоугольник 50"/>
          <p:cNvSpPr/>
          <p:nvPr/>
        </p:nvSpPr>
        <p:spPr>
          <a:xfrm>
            <a:off x="1000100" y="2857496"/>
            <a:ext cx="447558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1</a:t>
            </a:r>
          </a:p>
        </p:txBody>
      </p:sp>
      <p:sp>
        <p:nvSpPr>
          <p:cNvPr id="52" name="Прямоугольник 51"/>
          <p:cNvSpPr/>
          <p:nvPr/>
        </p:nvSpPr>
        <p:spPr>
          <a:xfrm>
            <a:off x="3500430" y="2143116"/>
            <a:ext cx="4475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600" b="1" spc="50" dirty="0">
                <a:ln w="11430"/>
                <a:gradFill>
                  <a:gsLst>
                    <a:gs pos="25000">
                      <a:srgbClr val="3333CC">
                        <a:satMod val="155000"/>
                      </a:srgbClr>
                    </a:gs>
                    <a:gs pos="100000">
                      <a:srgbClr val="3333CC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3</a:t>
            </a:r>
          </a:p>
        </p:txBody>
      </p:sp>
      <p:sp>
        <p:nvSpPr>
          <p:cNvPr id="53" name="Прямоугольник 52"/>
          <p:cNvSpPr/>
          <p:nvPr/>
        </p:nvSpPr>
        <p:spPr>
          <a:xfrm>
            <a:off x="2000232" y="1500174"/>
            <a:ext cx="4475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600" b="1" spc="50" dirty="0">
                <a:ln w="11430"/>
                <a:gradFill>
                  <a:gsLst>
                    <a:gs pos="25000">
                      <a:srgbClr val="3333CC">
                        <a:satMod val="155000"/>
                      </a:srgbClr>
                    </a:gs>
                    <a:gs pos="100000">
                      <a:srgbClr val="3333CC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2</a:t>
            </a:r>
          </a:p>
        </p:txBody>
      </p:sp>
      <p:sp>
        <p:nvSpPr>
          <p:cNvPr id="54" name="Прямоугольник 53"/>
          <p:cNvSpPr/>
          <p:nvPr/>
        </p:nvSpPr>
        <p:spPr>
          <a:xfrm>
            <a:off x="5715008" y="1500174"/>
            <a:ext cx="4475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600" b="1" spc="50" dirty="0">
                <a:ln w="11430"/>
                <a:gradFill>
                  <a:gsLst>
                    <a:gs pos="25000">
                      <a:srgbClr val="3333CC">
                        <a:satMod val="155000"/>
                      </a:srgbClr>
                    </a:gs>
                    <a:gs pos="100000">
                      <a:srgbClr val="3333CC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4</a:t>
            </a:r>
          </a:p>
        </p:txBody>
      </p:sp>
      <p:sp>
        <p:nvSpPr>
          <p:cNvPr id="55" name="Прямоугольник 54"/>
          <p:cNvSpPr/>
          <p:nvPr/>
        </p:nvSpPr>
        <p:spPr>
          <a:xfrm>
            <a:off x="0" y="4143380"/>
            <a:ext cx="4475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600" b="1" spc="50" dirty="0">
                <a:ln w="11430"/>
                <a:gradFill>
                  <a:gsLst>
                    <a:gs pos="25000">
                      <a:srgbClr val="3333CC">
                        <a:satMod val="155000"/>
                      </a:srgbClr>
                    </a:gs>
                    <a:gs pos="100000">
                      <a:srgbClr val="3333CC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5</a:t>
            </a:r>
          </a:p>
        </p:txBody>
      </p:sp>
      <p:sp>
        <p:nvSpPr>
          <p:cNvPr id="56" name="Прямоугольник 55"/>
          <p:cNvSpPr/>
          <p:nvPr/>
        </p:nvSpPr>
        <p:spPr>
          <a:xfrm>
            <a:off x="500034" y="2143116"/>
            <a:ext cx="4475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600" b="1" spc="50" dirty="0">
                <a:ln w="11430"/>
                <a:gradFill>
                  <a:gsLst>
                    <a:gs pos="25000">
                      <a:srgbClr val="3333CC">
                        <a:satMod val="155000"/>
                      </a:srgbClr>
                    </a:gs>
                    <a:gs pos="100000">
                      <a:srgbClr val="3333CC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6</a:t>
            </a:r>
          </a:p>
        </p:txBody>
      </p:sp>
      <p:sp>
        <p:nvSpPr>
          <p:cNvPr id="57" name="Прямоугольник 56"/>
          <p:cNvSpPr/>
          <p:nvPr/>
        </p:nvSpPr>
        <p:spPr>
          <a:xfrm>
            <a:off x="4643438" y="4143380"/>
            <a:ext cx="4475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600" b="1" spc="50" dirty="0">
                <a:ln w="11430"/>
                <a:gradFill>
                  <a:gsLst>
                    <a:gs pos="25000">
                      <a:srgbClr val="3333CC">
                        <a:satMod val="155000"/>
                      </a:srgbClr>
                    </a:gs>
                    <a:gs pos="100000">
                      <a:srgbClr val="3333CC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7</a:t>
            </a:r>
          </a:p>
        </p:txBody>
      </p:sp>
      <p:sp>
        <p:nvSpPr>
          <p:cNvPr id="58" name="Прямоугольник 57"/>
          <p:cNvSpPr/>
          <p:nvPr/>
        </p:nvSpPr>
        <p:spPr>
          <a:xfrm>
            <a:off x="7715272" y="1500174"/>
            <a:ext cx="4475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600" b="1" spc="50" dirty="0">
                <a:ln w="11430"/>
                <a:gradFill>
                  <a:gsLst>
                    <a:gs pos="25000">
                      <a:srgbClr val="3333CC">
                        <a:satMod val="155000"/>
                      </a:srgbClr>
                    </a:gs>
                    <a:gs pos="100000">
                      <a:srgbClr val="3333CC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8</a:t>
            </a:r>
          </a:p>
        </p:txBody>
      </p:sp>
      <p:sp>
        <p:nvSpPr>
          <p:cNvPr id="60" name="Багетная рамка 59"/>
          <p:cNvSpPr>
            <a:spLocks noChangeArrowheads="1"/>
          </p:cNvSpPr>
          <p:nvPr/>
        </p:nvSpPr>
        <p:spPr bwMode="auto">
          <a:xfrm>
            <a:off x="5715000" y="4786313"/>
            <a:ext cx="428625" cy="571500"/>
          </a:xfrm>
          <a:prstGeom prst="bevel">
            <a:avLst>
              <a:gd name="adj" fmla="val 12500"/>
            </a:avLst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 defTabSz="449263" hangingPunct="0">
              <a:buClr>
                <a:srgbClr val="000000"/>
              </a:buClr>
              <a:buSzPct val="45000"/>
            </a:pPr>
            <a:r>
              <a:rPr lang="ru-RU" sz="4000" b="1">
                <a:solidFill>
                  <a:srgbClr val="000000"/>
                </a:solidFill>
              </a:rPr>
              <a:t>Н</a:t>
            </a:r>
          </a:p>
        </p:txBody>
      </p:sp>
      <p:sp>
        <p:nvSpPr>
          <p:cNvPr id="61" name="Багетная рамка 60"/>
          <p:cNvSpPr>
            <a:spLocks noChangeArrowheads="1"/>
          </p:cNvSpPr>
          <p:nvPr/>
        </p:nvSpPr>
        <p:spPr bwMode="auto">
          <a:xfrm>
            <a:off x="5715000" y="5429250"/>
            <a:ext cx="428625" cy="571500"/>
          </a:xfrm>
          <a:prstGeom prst="bevel">
            <a:avLst>
              <a:gd name="adj" fmla="val 12500"/>
            </a:avLst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 defTabSz="449263" hangingPunct="0">
              <a:buClr>
                <a:srgbClr val="000000"/>
              </a:buClr>
              <a:buSzPct val="45000"/>
            </a:pPr>
            <a:r>
              <a:rPr lang="ru-RU" sz="4000" b="1">
                <a:solidFill>
                  <a:srgbClr val="000000"/>
                </a:solidFill>
              </a:rPr>
              <a:t>Ь</a:t>
            </a: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6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3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8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6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8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3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5427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4" name="Picture 3" descr="C:\Documents and Settings\User\Рабочий стол\mail=taata.07=62=i-13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57224" y="214290"/>
            <a:ext cx="8072494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6600" b="1" cap="all" dirty="0">
                <a:ln w="9000" cmpd="sng">
                  <a:solidFill>
                    <a:srgbClr val="DADADA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DADADA">
                        <a:shade val="20000"/>
                        <a:satMod val="245000"/>
                      </a:srgbClr>
                    </a:gs>
                    <a:gs pos="43000">
                      <a:srgbClr val="DADADA">
                        <a:satMod val="255000"/>
                      </a:srgbClr>
                    </a:gs>
                    <a:gs pos="48000">
                      <a:srgbClr val="DADADA">
                        <a:shade val="85000"/>
                        <a:satMod val="255000"/>
                      </a:srgbClr>
                    </a:gs>
                    <a:gs pos="100000">
                      <a:srgbClr val="DADADA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charset="0"/>
              </a:rPr>
              <a:t>кафедра</a:t>
            </a:r>
          </a:p>
          <a:p>
            <a:pPr algn="ctr">
              <a:defRPr/>
            </a:pPr>
            <a:r>
              <a:rPr lang="ru-RU" sz="6600" b="1" cap="all" dirty="0">
                <a:ln w="9000" cmpd="sng">
                  <a:solidFill>
                    <a:srgbClr val="DADADA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DADADA">
                        <a:shade val="20000"/>
                        <a:satMod val="245000"/>
                      </a:srgbClr>
                    </a:gs>
                    <a:gs pos="43000">
                      <a:srgbClr val="DADADA">
                        <a:satMod val="255000"/>
                      </a:srgbClr>
                    </a:gs>
                    <a:gs pos="48000">
                      <a:srgbClr val="DADADA">
                        <a:shade val="85000"/>
                        <a:satMod val="255000"/>
                      </a:srgbClr>
                    </a:gs>
                    <a:gs pos="100000">
                      <a:srgbClr val="DADADA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charset="0"/>
              </a:rPr>
              <a:t>гляциологии</a:t>
            </a:r>
          </a:p>
          <a:p>
            <a:pPr algn="ctr">
              <a:defRPr/>
            </a:pPr>
            <a:endParaRPr lang="ru-RU" sz="6600" b="1" cap="all" dirty="0">
              <a:ln w="9000" cmpd="sng">
                <a:solidFill>
                  <a:srgbClr val="DADADA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DADADA">
                      <a:shade val="20000"/>
                      <a:satMod val="245000"/>
                    </a:srgbClr>
                  </a:gs>
                  <a:gs pos="43000">
                    <a:srgbClr val="DADADA">
                      <a:satMod val="255000"/>
                    </a:srgbClr>
                  </a:gs>
                  <a:gs pos="48000">
                    <a:srgbClr val="DADADA">
                      <a:shade val="85000"/>
                      <a:satMod val="255000"/>
                    </a:srgbClr>
                  </a:gs>
                  <a:gs pos="100000">
                    <a:srgbClr val="DADADA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" charset="0"/>
            </a:endParaRPr>
          </a:p>
        </p:txBody>
      </p:sp>
      <p:pic>
        <p:nvPicPr>
          <p:cNvPr id="55299" name="Picture 8" descr="http://animashky.ru/flist/3darhitect/1/30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86188" y="3000375"/>
            <a:ext cx="2000250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0" name="Picture 4" descr="human174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43063" y="4286250"/>
            <a:ext cx="1117600" cy="1925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56324" name="Picture 4" descr="E:\Data\Geography\Images\Россия\Приэльбрусье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0063" y="285750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ru-RU" sz="6000" dirty="0" smtClean="0">
                <a:solidFill>
                  <a:srgbClr val="FF0000"/>
                </a:solidFill>
              </a:rPr>
              <a:t>Влияние ледников на природу: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2143125"/>
            <a:ext cx="8229600" cy="3983038"/>
          </a:xfrm>
        </p:spPr>
        <p:txBody>
          <a:bodyPr/>
          <a:lstStyle/>
          <a:p>
            <a:pPr>
              <a:defRPr/>
            </a:pPr>
            <a:r>
              <a:rPr lang="ru-RU" sz="4000" b="1" dirty="0" smtClean="0"/>
              <a:t>Запасники влаги</a:t>
            </a:r>
          </a:p>
          <a:p>
            <a:pPr>
              <a:defRPr/>
            </a:pPr>
            <a:r>
              <a:rPr lang="ru-RU" sz="4000" b="1" dirty="0" smtClean="0"/>
              <a:t>Питание рек</a:t>
            </a:r>
          </a:p>
          <a:p>
            <a:pPr>
              <a:defRPr/>
            </a:pPr>
            <a:r>
              <a:rPr lang="ru-RU" sz="4000" b="1" dirty="0" smtClean="0"/>
              <a:t>Изменение </a:t>
            </a:r>
          </a:p>
          <a:p>
            <a:pPr>
              <a:buFont typeface="Wingdings" pitchFamily="2" charset="2"/>
              <a:buNone/>
              <a:defRPr/>
            </a:pPr>
            <a:r>
              <a:rPr lang="ru-RU" sz="4000" b="1" dirty="0" smtClean="0"/>
              <a:t>            рельефа</a:t>
            </a:r>
            <a:endParaRPr lang="ru-RU" sz="4000" b="1" dirty="0"/>
          </a:p>
        </p:txBody>
      </p:sp>
      <p:pic>
        <p:nvPicPr>
          <p:cNvPr id="8" name="Picture 6" descr="p15_1_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214810" y="3018676"/>
            <a:ext cx="4643470" cy="34809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7349" name="Picture 12" descr="4[1]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29438" y="1500188"/>
            <a:ext cx="9525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50" name="Picture 12" descr="4[1]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28688" y="5357813"/>
            <a:ext cx="9525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6000" dirty="0" smtClean="0">
                <a:solidFill>
                  <a:srgbClr val="FF0000"/>
                </a:solidFill>
              </a:rPr>
              <a:t>Типы оледенения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28625" y="1643063"/>
            <a:ext cx="8229600" cy="4525962"/>
          </a:xfrm>
        </p:spPr>
        <p:txBody>
          <a:bodyPr/>
          <a:lstStyle/>
          <a:p>
            <a:pPr>
              <a:defRPr/>
            </a:pPr>
            <a:endParaRPr lang="ru-RU" dirty="0" smtClean="0"/>
          </a:p>
          <a:p>
            <a:pPr>
              <a:defRPr/>
            </a:pPr>
            <a:endParaRPr lang="ru-RU" dirty="0" smtClean="0"/>
          </a:p>
          <a:p>
            <a:pPr>
              <a:buFont typeface="Wingdings" pitchFamily="2" charset="2"/>
              <a:buNone/>
              <a:defRPr/>
            </a:pPr>
            <a:r>
              <a:rPr lang="ru-RU" sz="4400" b="1" dirty="0" smtClean="0"/>
              <a:t>       горы                   арктические </a:t>
            </a:r>
          </a:p>
          <a:p>
            <a:pPr>
              <a:buFont typeface="Wingdings" pitchFamily="2" charset="2"/>
              <a:buNone/>
              <a:defRPr/>
            </a:pPr>
            <a:r>
              <a:rPr lang="ru-RU" sz="4400" b="1" dirty="0" smtClean="0"/>
              <a:t>                                    острова</a:t>
            </a:r>
            <a:endParaRPr lang="ru-RU" sz="4400" b="1" dirty="0"/>
          </a:p>
        </p:txBody>
      </p:sp>
      <p:sp>
        <p:nvSpPr>
          <p:cNvPr id="8" name="Овал 7"/>
          <p:cNvSpPr/>
          <p:nvPr/>
        </p:nvSpPr>
        <p:spPr>
          <a:xfrm>
            <a:off x="642910" y="1428736"/>
            <a:ext cx="3643338" cy="150019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горное</a:t>
            </a:r>
          </a:p>
        </p:txBody>
      </p:sp>
      <p:sp>
        <p:nvSpPr>
          <p:cNvPr id="9" name="Овал 8"/>
          <p:cNvSpPr/>
          <p:nvPr/>
        </p:nvSpPr>
        <p:spPr>
          <a:xfrm>
            <a:off x="4929190" y="1428736"/>
            <a:ext cx="3857652" cy="150019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покровное</a:t>
            </a:r>
          </a:p>
        </p:txBody>
      </p:sp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3714752"/>
            <a:ext cx="3000396" cy="28884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60770" name="Picture 2" descr="C:\Documents and Settings\User\Рабочий стол\Vatnajökull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29256" y="4429132"/>
            <a:ext cx="2910899" cy="22431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8380" name="Picture 12" descr="4[1]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43375" y="4429125"/>
            <a:ext cx="9525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11237"/>
          </a:xfrm>
        </p:spPr>
        <p:txBody>
          <a:bodyPr/>
          <a:lstStyle/>
          <a:p>
            <a:pPr>
              <a:defRPr/>
            </a:pPr>
            <a:r>
              <a:rPr lang="ru-RU" sz="6000" dirty="0" smtClean="0">
                <a:solidFill>
                  <a:srgbClr val="FF0000"/>
                </a:solidFill>
              </a:rPr>
              <a:t>Ледник Безенги</a:t>
            </a:r>
            <a:br>
              <a:rPr lang="ru-RU" sz="6000" dirty="0" smtClean="0">
                <a:solidFill>
                  <a:srgbClr val="FF0000"/>
                </a:solidFill>
              </a:rPr>
            </a:br>
            <a:r>
              <a:rPr lang="ru-RU" sz="6000" dirty="0" smtClean="0">
                <a:solidFill>
                  <a:srgbClr val="FF0000"/>
                </a:solidFill>
              </a:rPr>
              <a:t>(Кавказ)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57348" name="Picture 2" descr="C:\Documents and Settings\User\Рабочий стол\cau_1242_o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571625"/>
            <a:ext cx="9144000" cy="528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1011" name="Picture 3" descr="C:\Documents and Settings\User\Рабочий стол\310698_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562100"/>
            <a:ext cx="9144000" cy="528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pic>
        <p:nvPicPr>
          <p:cNvPr id="59398" name="Picture 12" descr="4[1]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786688" y="428625"/>
            <a:ext cx="9525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7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10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10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71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800"/>
          </a:xfrm>
        </p:spPr>
        <p:txBody>
          <a:bodyPr/>
          <a:lstStyle/>
          <a:p>
            <a:pPr>
              <a:defRPr/>
            </a:pPr>
            <a:r>
              <a:rPr lang="ru-RU" sz="5400" dirty="0" smtClean="0">
                <a:solidFill>
                  <a:srgbClr val="FF0000"/>
                </a:solidFill>
              </a:rPr>
              <a:t>Ледник Сапожникова</a:t>
            </a:r>
            <a:br>
              <a:rPr lang="ru-RU" sz="5400" dirty="0" smtClean="0">
                <a:solidFill>
                  <a:srgbClr val="FF0000"/>
                </a:solidFill>
              </a:rPr>
            </a:br>
            <a:r>
              <a:rPr lang="ru-RU" sz="5400" dirty="0" smtClean="0">
                <a:solidFill>
                  <a:srgbClr val="FF0000"/>
                </a:solidFill>
              </a:rPr>
              <a:t>( Алтай)</a:t>
            </a:r>
            <a:endParaRPr lang="ru-RU" sz="5400" dirty="0">
              <a:solidFill>
                <a:srgbClr val="FF000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pic>
        <p:nvPicPr>
          <p:cNvPr id="58372" name="Picture 4" descr="C:\Documents and Settings\User\Рабочий стол\photo2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633538"/>
            <a:ext cx="9144000" cy="5224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21" name="Picture 12" descr="4[1]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29563" y="500063"/>
            <a:ext cx="9525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83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83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8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6000" dirty="0" smtClean="0">
                <a:solidFill>
                  <a:srgbClr val="FF0000"/>
                </a:solidFill>
              </a:rPr>
              <a:t>Снеговая линия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357158" y="1571612"/>
            <a:ext cx="3286148" cy="1428760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снег</a:t>
            </a:r>
          </a:p>
        </p:txBody>
      </p:sp>
      <p:sp>
        <p:nvSpPr>
          <p:cNvPr id="9" name="Овал 8"/>
          <p:cNvSpPr/>
          <p:nvPr/>
        </p:nvSpPr>
        <p:spPr>
          <a:xfrm>
            <a:off x="2714612" y="3143248"/>
            <a:ext cx="3571900" cy="1357322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фирн</a:t>
            </a:r>
          </a:p>
        </p:txBody>
      </p:sp>
      <p:sp>
        <p:nvSpPr>
          <p:cNvPr id="10" name="Овал 9"/>
          <p:cNvSpPr/>
          <p:nvPr/>
        </p:nvSpPr>
        <p:spPr>
          <a:xfrm>
            <a:off x="4929190" y="4929198"/>
            <a:ext cx="3929090" cy="1357322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глетчер</a:t>
            </a:r>
          </a:p>
        </p:txBody>
      </p:sp>
      <p:sp>
        <p:nvSpPr>
          <p:cNvPr id="12" name="Круговая стрелка 11"/>
          <p:cNvSpPr/>
          <p:nvPr/>
        </p:nvSpPr>
        <p:spPr>
          <a:xfrm rot="2296423">
            <a:off x="3841647" y="1903989"/>
            <a:ext cx="1757284" cy="1500198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10770137"/>
              <a:gd name="adj5" fmla="val 12500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Круговая стрелка 13"/>
          <p:cNvSpPr/>
          <p:nvPr/>
        </p:nvSpPr>
        <p:spPr>
          <a:xfrm rot="2296423">
            <a:off x="6205094" y="3597708"/>
            <a:ext cx="1757284" cy="1500198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10770137"/>
              <a:gd name="adj5" fmla="val 12500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pic>
        <p:nvPicPr>
          <p:cNvPr id="161794" name="Picture 2" descr="C:\Documents and Settings\User\Рабочий стол\l00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4283643"/>
            <a:ext cx="3000364" cy="25743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1795" name="Picture 3" descr="C:\Documents and Settings\User\Рабочий стол\959124315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29454" y="1142984"/>
            <a:ext cx="1785950" cy="23812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61" name="Picture 12" descr="4[1]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57250" y="3214688"/>
            <a:ext cx="9525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62468" name="Picture 2" descr="C:\Documents and Settings\User\Рабочий стол\pimage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9525"/>
            <a:ext cx="914400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57224" y="214290"/>
            <a:ext cx="8072494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6600" b="1" cap="all" dirty="0">
                <a:ln w="9000" cmpd="sng">
                  <a:solidFill>
                    <a:srgbClr val="DADADA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DADADA">
                        <a:shade val="20000"/>
                        <a:satMod val="245000"/>
                      </a:srgbClr>
                    </a:gs>
                    <a:gs pos="43000">
                      <a:srgbClr val="DADADA">
                        <a:satMod val="255000"/>
                      </a:srgbClr>
                    </a:gs>
                    <a:gs pos="48000">
                      <a:srgbClr val="DADADA">
                        <a:shade val="85000"/>
                        <a:satMod val="255000"/>
                      </a:srgbClr>
                    </a:gs>
                    <a:gs pos="100000">
                      <a:srgbClr val="DADADA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charset="0"/>
              </a:rPr>
              <a:t>кафедра</a:t>
            </a:r>
          </a:p>
          <a:p>
            <a:pPr algn="ctr">
              <a:defRPr/>
            </a:pPr>
            <a:r>
              <a:rPr lang="ru-RU" sz="6600" b="1" cap="all" dirty="0">
                <a:ln w="9000" cmpd="sng">
                  <a:solidFill>
                    <a:srgbClr val="DADADA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DADADA">
                        <a:shade val="20000"/>
                        <a:satMod val="245000"/>
                      </a:srgbClr>
                    </a:gs>
                    <a:gs pos="43000">
                      <a:srgbClr val="DADADA">
                        <a:satMod val="255000"/>
                      </a:srgbClr>
                    </a:gs>
                    <a:gs pos="48000">
                      <a:srgbClr val="DADADA">
                        <a:shade val="85000"/>
                        <a:satMod val="255000"/>
                      </a:srgbClr>
                    </a:gs>
                    <a:gs pos="100000">
                      <a:srgbClr val="DADADA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charset="0"/>
              </a:rPr>
              <a:t>геокриологии</a:t>
            </a:r>
          </a:p>
          <a:p>
            <a:pPr algn="ctr">
              <a:defRPr/>
            </a:pPr>
            <a:endParaRPr lang="ru-RU" sz="6600" b="1" cap="all" dirty="0">
              <a:ln w="9000" cmpd="sng">
                <a:solidFill>
                  <a:srgbClr val="DADADA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DADADA">
                      <a:shade val="20000"/>
                      <a:satMod val="245000"/>
                    </a:srgbClr>
                  </a:gs>
                  <a:gs pos="43000">
                    <a:srgbClr val="DADADA">
                      <a:satMod val="255000"/>
                    </a:srgbClr>
                  </a:gs>
                  <a:gs pos="48000">
                    <a:srgbClr val="DADADA">
                      <a:shade val="85000"/>
                      <a:satMod val="255000"/>
                    </a:srgbClr>
                  </a:gs>
                  <a:gs pos="100000">
                    <a:srgbClr val="DADADA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" charset="0"/>
            </a:endParaRPr>
          </a:p>
        </p:txBody>
      </p:sp>
      <p:pic>
        <p:nvPicPr>
          <p:cNvPr id="63491" name="Picture 8" descr="http://animashky.ru/flist/3darhitect/1/30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86188" y="3000375"/>
            <a:ext cx="2000250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2" name="Picture 4" descr="human174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63" y="4286250"/>
            <a:ext cx="1117600" cy="1925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215074" y="5572140"/>
            <a:ext cx="272749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Амур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858016" y="2214554"/>
            <a:ext cx="1596912" cy="92333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Обь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418574" y="1142984"/>
            <a:ext cx="2725426" cy="92333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Енисей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786578" y="3357562"/>
            <a:ext cx="1883850" cy="92333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Лена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357950" y="4429132"/>
            <a:ext cx="2622834" cy="92333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Ангара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643702" y="285728"/>
            <a:ext cx="2235292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Волга</a:t>
            </a: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z="9600" b="1" i="1" smtClean="0">
              <a:solidFill>
                <a:srgbClr val="FF3300"/>
              </a:solidFill>
              <a:latin typeface="Comic Sans MS" pitchFamily="66" charset="0"/>
            </a:endParaRPr>
          </a:p>
        </p:txBody>
      </p:sp>
      <p:sp>
        <p:nvSpPr>
          <p:cNvPr id="64515" name="Rectangle 4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endParaRPr lang="ru-RU" sz="2400" smtClean="0"/>
          </a:p>
          <a:p>
            <a:pPr eaLnBrk="1" hangingPunct="1">
              <a:lnSpc>
                <a:spcPct val="80000"/>
              </a:lnSpc>
            </a:pPr>
            <a:endParaRPr lang="ru-RU" sz="2400" smtClean="0"/>
          </a:p>
          <a:p>
            <a:pPr eaLnBrk="1" hangingPunct="1">
              <a:lnSpc>
                <a:spcPct val="80000"/>
              </a:lnSpc>
            </a:pPr>
            <a:endParaRPr lang="ru-RU" sz="1800" smtClean="0"/>
          </a:p>
        </p:txBody>
      </p:sp>
      <p:pic>
        <p:nvPicPr>
          <p:cNvPr id="64516" name="Picture 4" descr="C:\Documents and Settings\User\Рабочий стол\К УРОКУ\Урок\origina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85720" y="4549676"/>
            <a:ext cx="8632940" cy="2308324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8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Криолитозона</a:t>
            </a:r>
            <a:r>
              <a:rPr lang="ru-RU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</a:p>
          <a:p>
            <a:pPr algn="ctr">
              <a:defRPr/>
            </a:pPr>
            <a:r>
              <a:rPr lang="ru-RU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( зона вечной мерзлоты)</a:t>
            </a:r>
          </a:p>
          <a:p>
            <a:pPr algn="ctr">
              <a:defRPr/>
            </a:pPr>
            <a:r>
              <a:rPr lang="ru-RU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в России-70 % территории</a:t>
            </a: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6553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65540" name="Picture 2" descr="C:\Documents and Settings\User\Рабочий стол\К УРОКУ\Урок\_40957708_a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6656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66564" name="Picture 2" descr="C:\Documents and Settings\User\Рабочий стол\К УРОКУ\Урок\imgsys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6758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67588" name="Picture 2" descr="C:\Documents and Settings\User\Рабочий стол\К УРОКУ\Урок\1208728085_post3120853040889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000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89" name="Picture 3" descr="C:\Documents and Settings\User\Рабочий стол\К УРОКУ\Урок\1208728194_post31208530429495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05250" y="0"/>
            <a:ext cx="5238750" cy="348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90" name="Picture 4" descr="C:\Documents and Settings\User\Рабочий стол\К УРОКУ\Урок\1208730591_post31208530602671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05250" y="3371850"/>
            <a:ext cx="5238750" cy="348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91" name="Picture 7" descr="C:\Documents and Settings\User\Рабочий стол\logo_small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313" y="214313"/>
            <a:ext cx="1857375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6861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68612" name="Picture 2" descr="C:\Documents and Settings\User\Рабочий стол\К УРОКУ\Урок\1208730791_post31208530641697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249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r>
              <a:rPr lang="ru-RU" b="1" smtClean="0"/>
              <a:t>Влияние вечной мерзлоты на хозяйственную деятельность</a:t>
            </a:r>
          </a:p>
        </p:txBody>
      </p:sp>
      <p:sp>
        <p:nvSpPr>
          <p:cNvPr id="6963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66914" name="Picture 2" descr="C:\Documents and Settings\User\Рабочий стол\003rz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1714500"/>
            <a:ext cx="7067550" cy="4800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669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669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66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Заголовок 3"/>
          <p:cNvSpPr>
            <a:spLocks noGrp="1"/>
          </p:cNvSpPr>
          <p:nvPr>
            <p:ph type="ctrTitle"/>
          </p:nvPr>
        </p:nvSpPr>
        <p:spPr>
          <a:xfrm>
            <a:off x="1643063" y="214313"/>
            <a:ext cx="7315200" cy="1295400"/>
          </a:xfrm>
        </p:spPr>
        <p:txBody>
          <a:bodyPr/>
          <a:lstStyle/>
          <a:p>
            <a:r>
              <a:rPr lang="ru-RU" smtClean="0"/>
              <a:t>День открытых дверей</a:t>
            </a:r>
          </a:p>
        </p:txBody>
      </p:sp>
      <p:sp>
        <p:nvSpPr>
          <p:cNvPr id="70659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5602" name="Picture 2" descr="C:\Documents and Settings\User\Рабочий стол\0_13359_e1257c66_XL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4071942"/>
            <a:ext cx="3381399" cy="2536049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5" name="Прямоугольник 4"/>
          <p:cNvSpPr/>
          <p:nvPr/>
        </p:nvSpPr>
        <p:spPr>
          <a:xfrm>
            <a:off x="2228324" y="1643050"/>
            <a:ext cx="6915676" cy="424731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mic Sans MS" pitchFamily="66" charset="0"/>
              </a:rPr>
              <a:t>Научно – </a:t>
            </a:r>
          </a:p>
          <a:p>
            <a:pPr algn="ctr">
              <a:defRPr/>
            </a:pPr>
            <a:r>
              <a:rPr lang="ru-RU" sz="54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mic Sans MS" pitchFamily="66" charset="0"/>
              </a:rPr>
              <a:t>исследовательский</a:t>
            </a:r>
          </a:p>
          <a:p>
            <a:pPr algn="ctr">
              <a:defRPr/>
            </a:pPr>
            <a:r>
              <a:rPr lang="ru-RU" sz="54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mic Sans MS" pitchFamily="66" charset="0"/>
              </a:rPr>
              <a:t>институт</a:t>
            </a:r>
          </a:p>
          <a:p>
            <a:pPr algn="ctr">
              <a:defRPr/>
            </a:pPr>
            <a:r>
              <a:rPr lang="ru-RU" sz="54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mic Sans MS" pitchFamily="66" charset="0"/>
              </a:rPr>
              <a:t>водных ресурсов</a:t>
            </a:r>
          </a:p>
          <a:p>
            <a:pPr algn="ctr">
              <a:defRPr/>
            </a:pPr>
            <a:r>
              <a:rPr lang="ru-RU" sz="54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mic Sans MS" pitchFamily="66" charset="0"/>
              </a:rPr>
              <a:t>России</a:t>
            </a:r>
            <a:endParaRPr lang="ru-RU" sz="54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Arial" charset="0"/>
            </a:endParaRP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23825"/>
            <a:ext cx="8624888" cy="838200"/>
          </a:xfrm>
        </p:spPr>
        <p:txBody>
          <a:bodyPr/>
          <a:lstStyle/>
          <a:p>
            <a:pPr>
              <a:defRPr/>
            </a:pPr>
            <a:r>
              <a:rPr lang="ru-RU" sz="4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«Внутренние воды России»</a:t>
            </a:r>
            <a:endParaRPr lang="ru-RU" sz="4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71683" name="Содержимое 2"/>
          <p:cNvSpPr>
            <a:spLocks noGrp="1"/>
          </p:cNvSpPr>
          <p:nvPr>
            <p:ph idx="1"/>
          </p:nvPr>
        </p:nvSpPr>
        <p:spPr>
          <a:xfrm>
            <a:off x="457200" y="1285875"/>
            <a:ext cx="8229600" cy="5038725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ru-RU" sz="4800" b="1" i="1" smtClean="0"/>
              <a:t>СИНКВЕЙН</a:t>
            </a:r>
          </a:p>
          <a:p>
            <a:r>
              <a:rPr lang="ru-RU" b="1" smtClean="0"/>
              <a:t>Название </a:t>
            </a:r>
          </a:p>
          <a:p>
            <a:r>
              <a:rPr lang="ru-RU" b="1" smtClean="0"/>
              <a:t>2 прилагательных</a:t>
            </a:r>
          </a:p>
          <a:p>
            <a:r>
              <a:rPr lang="ru-RU" b="1" smtClean="0"/>
              <a:t>3 глагола</a:t>
            </a:r>
          </a:p>
          <a:p>
            <a:r>
              <a:rPr lang="ru-RU" b="1" smtClean="0"/>
              <a:t>Цитата или яркая, красивая фраза</a:t>
            </a:r>
          </a:p>
        </p:txBody>
      </p:sp>
      <p:pic>
        <p:nvPicPr>
          <p:cNvPr id="4" name="Picture 67" descr="j031218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6624638" y="4778375"/>
            <a:ext cx="2214562" cy="183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Заголовок 3"/>
          <p:cNvSpPr>
            <a:spLocks noGrp="1"/>
          </p:cNvSpPr>
          <p:nvPr>
            <p:ph type="ctrTitle"/>
          </p:nvPr>
        </p:nvSpPr>
        <p:spPr>
          <a:xfrm>
            <a:off x="1524000" y="914400"/>
            <a:ext cx="7477125" cy="1295400"/>
          </a:xfrm>
        </p:spPr>
        <p:txBody>
          <a:bodyPr/>
          <a:lstStyle/>
          <a:p>
            <a:r>
              <a:rPr lang="ru-RU" sz="4400" b="1" smtClean="0"/>
              <a:t>Домашнее задание:</a:t>
            </a:r>
          </a:p>
        </p:txBody>
      </p:sp>
      <p:sp>
        <p:nvSpPr>
          <p:cNvPr id="72707" name="Подзаголовок 4"/>
          <p:cNvSpPr>
            <a:spLocks noGrp="1"/>
          </p:cNvSpPr>
          <p:nvPr>
            <p:ph type="subTitle" idx="1"/>
          </p:nvPr>
        </p:nvSpPr>
        <p:spPr>
          <a:xfrm>
            <a:off x="571500" y="3786188"/>
            <a:ext cx="8286750" cy="1266825"/>
          </a:xfrm>
        </p:spPr>
        <p:txBody>
          <a:bodyPr/>
          <a:lstStyle/>
          <a:p>
            <a:pPr algn="ctr"/>
            <a:r>
              <a:rPr lang="ru-RU" sz="3600" i="1" u="sng" smtClean="0">
                <a:solidFill>
                  <a:srgbClr val="FFFF00"/>
                </a:solidFill>
              </a:rPr>
              <a:t>Творческое  задание:  </a:t>
            </a:r>
          </a:p>
          <a:p>
            <a:pPr algn="ctr"/>
            <a:r>
              <a:rPr lang="ru-RU" sz="3600" smtClean="0">
                <a:solidFill>
                  <a:srgbClr val="FFFF00"/>
                </a:solidFill>
              </a:rPr>
              <a:t>подобрать интересные факты о гидрологических  объектах России</a:t>
            </a:r>
          </a:p>
        </p:txBody>
      </p:sp>
      <p:sp>
        <p:nvSpPr>
          <p:cNvPr id="6" name="Подзаголовок 4"/>
          <p:cNvSpPr txBox="1">
            <a:spLocks/>
          </p:cNvSpPr>
          <p:nvPr/>
        </p:nvSpPr>
        <p:spPr bwMode="white">
          <a:xfrm>
            <a:off x="4286250" y="2214563"/>
            <a:ext cx="3929063" cy="126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r>
              <a:rPr lang="ru-RU" sz="7200" b="1" kern="0" dirty="0">
                <a:solidFill>
                  <a:srgbClr val="FFFF00"/>
                </a:solidFill>
                <a:latin typeface="+mn-lt"/>
              </a:rPr>
              <a:t>§ 13</a:t>
            </a:r>
          </a:p>
        </p:txBody>
      </p:sp>
      <p:pic>
        <p:nvPicPr>
          <p:cNvPr id="72709" name="Picture 7" descr="c6aad6abc112037e33cf671aee1d382b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29500" y="2357438"/>
            <a:ext cx="1301750" cy="170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428728" y="214290"/>
            <a:ext cx="6290248" cy="31393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6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charset="0"/>
              </a:rPr>
              <a:t>кафедра</a:t>
            </a:r>
          </a:p>
          <a:p>
            <a:pPr algn="ctr">
              <a:defRPr/>
            </a:pPr>
            <a:r>
              <a:rPr lang="ru-RU" sz="6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charset="0"/>
              </a:rPr>
              <a:t>лимнологии</a:t>
            </a:r>
          </a:p>
          <a:p>
            <a:pPr algn="ctr">
              <a:defRPr/>
            </a:pPr>
            <a:endParaRPr lang="ru-RU" sz="6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" charset="0"/>
            </a:endParaRPr>
          </a:p>
        </p:txBody>
      </p:sp>
      <p:pic>
        <p:nvPicPr>
          <p:cNvPr id="19459" name="Picture 8" descr="http://animashky.ru/flist/3darhitect/1/30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0438" y="2786063"/>
            <a:ext cx="2000250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4" descr="human174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25" y="4214813"/>
            <a:ext cx="1117600" cy="192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/>
          </a:p>
        </p:txBody>
      </p:sp>
      <p:sp>
        <p:nvSpPr>
          <p:cNvPr id="2048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0484" name="Picture 13" descr="lake-baikal-l31f3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ttp://anime.toppik.ru/_ph/25/2/943366223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388" y="3357562"/>
            <a:ext cx="2411015" cy="321468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cover dir="l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7200" b="1" dirty="0" smtClean="0"/>
              <a:t>Что такое озеро?</a:t>
            </a:r>
            <a:endParaRPr lang="ru-RU" sz="7200" b="1" dirty="0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Избыточно увлажненный участок суши с особой растительностью, животным миром и слоем торфа.</a:t>
            </a:r>
          </a:p>
          <a:p>
            <a:pPr eaLnBrk="1" hangingPunct="1">
              <a:defRPr/>
            </a:pPr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Природное углубление, заполненное водой и не имеющее связи с морем.</a:t>
            </a:r>
          </a:p>
          <a:p>
            <a:pPr eaLnBrk="1" hangingPunct="1">
              <a:defRPr/>
            </a:pP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Постоянный водный поток, текущий в выработанном им углублении.</a:t>
            </a:r>
            <a:endParaRPr lang="ru-RU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800" b="1" dirty="0" smtClean="0"/>
              <a:t>Установить соответствие:</a:t>
            </a:r>
            <a:endParaRPr lang="ru-RU" sz="4800" b="1" dirty="0"/>
          </a:p>
        </p:txBody>
      </p:sp>
      <p:sp>
        <p:nvSpPr>
          <p:cNvPr id="2253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571472" y="2000240"/>
            <a:ext cx="5857916" cy="928694"/>
          </a:xfrm>
          <a:prstGeom prst="round2Diag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000000"/>
                </a:solidFill>
              </a:rPr>
              <a:t>Происхождение котловин</a:t>
            </a:r>
          </a:p>
        </p:txBody>
      </p:sp>
      <p:sp>
        <p:nvSpPr>
          <p:cNvPr id="6" name="Прямоугольник с двумя скругленными противолежащими углами 5"/>
          <p:cNvSpPr/>
          <p:nvPr/>
        </p:nvSpPr>
        <p:spPr>
          <a:xfrm>
            <a:off x="571472" y="3357562"/>
            <a:ext cx="5857916" cy="928694"/>
          </a:xfrm>
          <a:prstGeom prst="round2Diag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000000"/>
                </a:solidFill>
              </a:rPr>
              <a:t>Примеры озер</a:t>
            </a:r>
          </a:p>
        </p:txBody>
      </p:sp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571472" y="4643446"/>
            <a:ext cx="5929354" cy="928694"/>
          </a:xfrm>
          <a:prstGeom prst="round2DiagRect">
            <a:avLst/>
          </a:prstGeom>
        </p:spPr>
        <p:style>
          <a:lnRef idx="0">
            <a:schemeClr val="accent1"/>
          </a:lnRef>
          <a:fillRef idx="1001">
            <a:schemeClr val="lt2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000000"/>
                </a:solidFill>
              </a:rPr>
              <a:t>Географическое положение</a:t>
            </a:r>
          </a:p>
        </p:txBody>
      </p:sp>
      <p:pic>
        <p:nvPicPr>
          <p:cNvPr id="8" name="Picture 4" descr="http://anime.toppik.ru/_ph/25/2/448686354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15140" y="2571744"/>
            <a:ext cx="2286017" cy="22860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01069067">
  <a:themeElements>
    <a:clrScheme name="Другая 3">
      <a:dk1>
        <a:srgbClr val="336699"/>
      </a:dk1>
      <a:lt1>
        <a:srgbClr val="CCCCFF"/>
      </a:lt1>
      <a:dk2>
        <a:srgbClr val="DDDDDD"/>
      </a:dk2>
      <a:lt2>
        <a:srgbClr val="9999FF"/>
      </a:lt2>
      <a:accent1>
        <a:srgbClr val="CCCC00"/>
      </a:accent1>
      <a:accent2>
        <a:srgbClr val="999933"/>
      </a:accent2>
      <a:accent3>
        <a:srgbClr val="E2E2FF"/>
      </a:accent3>
      <a:accent4>
        <a:srgbClr val="2A5682"/>
      </a:accent4>
      <a:accent5>
        <a:srgbClr val="E2E2AA"/>
      </a:accent5>
      <a:accent6>
        <a:srgbClr val="8A8A2D"/>
      </a:accent6>
      <a:hlink>
        <a:srgbClr val="FF9900"/>
      </a:hlink>
      <a:folHlink>
        <a:srgbClr val="FF6699"/>
      </a:folHlink>
    </a:clrScheme>
    <a:fontScheme name="Тема Office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336699"/>
        </a:dk1>
        <a:lt1>
          <a:srgbClr val="CCCCFF"/>
        </a:lt1>
        <a:dk2>
          <a:srgbClr val="DDDDDD"/>
        </a:dk2>
        <a:lt2>
          <a:srgbClr val="9999FF"/>
        </a:lt2>
        <a:accent1>
          <a:srgbClr val="CCCC00"/>
        </a:accent1>
        <a:accent2>
          <a:srgbClr val="999933"/>
        </a:accent2>
        <a:accent3>
          <a:srgbClr val="E2E2FF"/>
        </a:accent3>
        <a:accent4>
          <a:srgbClr val="2A5682"/>
        </a:accent4>
        <a:accent5>
          <a:srgbClr val="E2E2AA"/>
        </a:accent5>
        <a:accent6>
          <a:srgbClr val="8A8A2D"/>
        </a:accent6>
        <a:hlink>
          <a:srgbClr val="CBCBCB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336699"/>
        </a:dk1>
        <a:lt1>
          <a:srgbClr val="CCCCFF"/>
        </a:lt1>
        <a:dk2>
          <a:srgbClr val="000000"/>
        </a:dk2>
        <a:lt2>
          <a:srgbClr val="9999FF"/>
        </a:lt2>
        <a:accent1>
          <a:srgbClr val="CCCC00"/>
        </a:accent1>
        <a:accent2>
          <a:srgbClr val="999933"/>
        </a:accent2>
        <a:accent3>
          <a:srgbClr val="E2E2FF"/>
        </a:accent3>
        <a:accent4>
          <a:srgbClr val="2A5682"/>
        </a:accent4>
        <a:accent5>
          <a:srgbClr val="E2E2AA"/>
        </a:accent5>
        <a:accent6>
          <a:srgbClr val="8A8A2D"/>
        </a:accent6>
        <a:hlink>
          <a:srgbClr val="CBCBCB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555555"/>
        </a:accent6>
        <a:hlink>
          <a:srgbClr val="EAEAEA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Оформление по умолчанию">
      <a:majorFont>
        <a:latin typeface="Times New Roman"/>
        <a:ea typeface=""/>
        <a:cs typeface="Lucida Sans Unicode"/>
      </a:majorFont>
      <a:minorFont>
        <a:latin typeface="Times New Roman"/>
        <a:ea typeface=""/>
        <a:cs typeface="Lucida Sans Unicode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45000"/>
          <a:buFont typeface="Wingdings" pitchFamily="2" charset="2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45000"/>
          <a:buFont typeface="Wingdings" pitchFamily="2" charset="2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cdb2004c036d">
  <a:themeElements>
    <a:clrScheme name="sample 3">
      <a:dk1>
        <a:srgbClr val="0B398B"/>
      </a:dk1>
      <a:lt1>
        <a:srgbClr val="D1D1D1"/>
      </a:lt1>
      <a:dk2>
        <a:srgbClr val="000072"/>
      </a:dk2>
      <a:lt2>
        <a:srgbClr val="FFFFFF"/>
      </a:lt2>
      <a:accent1>
        <a:srgbClr val="003BB2"/>
      </a:accent1>
      <a:accent2>
        <a:srgbClr val="4DA6FF"/>
      </a:accent2>
      <a:accent3>
        <a:srgbClr val="AAAABC"/>
      </a:accent3>
      <a:accent4>
        <a:srgbClr val="B2B2B2"/>
      </a:accent4>
      <a:accent5>
        <a:srgbClr val="AAAFD5"/>
      </a:accent5>
      <a:accent6>
        <a:srgbClr val="4596E7"/>
      </a:accent6>
      <a:hlink>
        <a:srgbClr val="00D69E"/>
      </a:hlink>
      <a:folHlink>
        <a:srgbClr val="D46AE8"/>
      </a:folHlink>
    </a:clrScheme>
    <a:fontScheme name="sampl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ample 1">
        <a:dk1>
          <a:srgbClr val="333333"/>
        </a:dk1>
        <a:lt1>
          <a:srgbClr val="FFFFFF"/>
        </a:lt1>
        <a:dk2>
          <a:srgbClr val="470E03"/>
        </a:dk2>
        <a:lt2>
          <a:srgbClr val="FFFFFF"/>
        </a:lt2>
        <a:accent1>
          <a:srgbClr val="CC6600"/>
        </a:accent1>
        <a:accent2>
          <a:srgbClr val="99CCFF"/>
        </a:accent2>
        <a:accent3>
          <a:srgbClr val="B1AAAA"/>
        </a:accent3>
        <a:accent4>
          <a:srgbClr val="DADADA"/>
        </a:accent4>
        <a:accent5>
          <a:srgbClr val="E2B8AA"/>
        </a:accent5>
        <a:accent6>
          <a:srgbClr val="8AB9E7"/>
        </a:accent6>
        <a:hlink>
          <a:srgbClr val="2EB62E"/>
        </a:hlink>
        <a:folHlink>
          <a:srgbClr val="E88A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ample 2">
        <a:dk1>
          <a:srgbClr val="000000"/>
        </a:dk1>
        <a:lt1>
          <a:srgbClr val="D1D1D1"/>
        </a:lt1>
        <a:dk2>
          <a:srgbClr val="003600"/>
        </a:dk2>
        <a:lt2>
          <a:srgbClr val="FFFFFF"/>
        </a:lt2>
        <a:accent1>
          <a:srgbClr val="26A84E"/>
        </a:accent1>
        <a:accent2>
          <a:srgbClr val="C7E46A"/>
        </a:accent2>
        <a:accent3>
          <a:srgbClr val="AAAEAA"/>
        </a:accent3>
        <a:accent4>
          <a:srgbClr val="B2B2B2"/>
        </a:accent4>
        <a:accent5>
          <a:srgbClr val="ACD1B2"/>
        </a:accent5>
        <a:accent6>
          <a:srgbClr val="B4CF5F"/>
        </a:accent6>
        <a:hlink>
          <a:srgbClr val="00D69E"/>
        </a:hlink>
        <a:folHlink>
          <a:srgbClr val="4466A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ample 3">
        <a:dk1>
          <a:srgbClr val="0B398B"/>
        </a:dk1>
        <a:lt1>
          <a:srgbClr val="D1D1D1"/>
        </a:lt1>
        <a:dk2>
          <a:srgbClr val="000072"/>
        </a:dk2>
        <a:lt2>
          <a:srgbClr val="FFFFFF"/>
        </a:lt2>
        <a:accent1>
          <a:srgbClr val="003BB2"/>
        </a:accent1>
        <a:accent2>
          <a:srgbClr val="4DA6FF"/>
        </a:accent2>
        <a:accent3>
          <a:srgbClr val="AAAABC"/>
        </a:accent3>
        <a:accent4>
          <a:srgbClr val="B2B2B2"/>
        </a:accent4>
        <a:accent5>
          <a:srgbClr val="AAAFD5"/>
        </a:accent5>
        <a:accent6>
          <a:srgbClr val="4596E7"/>
        </a:accent6>
        <a:hlink>
          <a:srgbClr val="00D69E"/>
        </a:hlink>
        <a:folHlink>
          <a:srgbClr val="D46AE8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Вершина горы">
  <a:themeElements>
    <a:clrScheme name="Вершина горы 6">
      <a:dk1>
        <a:srgbClr val="809296"/>
      </a:dk1>
      <a:lt1>
        <a:srgbClr val="FFFFFF"/>
      </a:lt1>
      <a:dk2>
        <a:srgbClr val="6699FF"/>
      </a:dk2>
      <a:lt2>
        <a:srgbClr val="B3EDFF"/>
      </a:lt2>
      <a:accent1>
        <a:srgbClr val="FF9933"/>
      </a:accent1>
      <a:accent2>
        <a:srgbClr val="FFAA99"/>
      </a:accent2>
      <a:accent3>
        <a:srgbClr val="B8CAFF"/>
      </a:accent3>
      <a:accent4>
        <a:srgbClr val="DADADA"/>
      </a:accent4>
      <a:accent5>
        <a:srgbClr val="FFCAAD"/>
      </a:accent5>
      <a:accent6>
        <a:srgbClr val="E79A8A"/>
      </a:accent6>
      <a:hlink>
        <a:srgbClr val="FFCFAB"/>
      </a:hlink>
      <a:folHlink>
        <a:srgbClr val="CC9900"/>
      </a:folHlink>
    </a:clrScheme>
    <a:fontScheme name="Вершина гор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Вершина горы 1">
        <a:dk1>
          <a:srgbClr val="4C3A1C"/>
        </a:dk1>
        <a:lt1>
          <a:srgbClr val="FFFFFF"/>
        </a:lt1>
        <a:dk2>
          <a:srgbClr val="993300"/>
        </a:dk2>
        <a:lt2>
          <a:srgbClr val="CCAA00"/>
        </a:lt2>
        <a:accent1>
          <a:srgbClr val="FF3300"/>
        </a:accent1>
        <a:accent2>
          <a:srgbClr val="9E6600"/>
        </a:accent2>
        <a:accent3>
          <a:srgbClr val="CAADAA"/>
        </a:accent3>
        <a:accent4>
          <a:srgbClr val="DADADA"/>
        </a:accent4>
        <a:accent5>
          <a:srgbClr val="FFADAA"/>
        </a:accent5>
        <a:accent6>
          <a:srgbClr val="8F5C00"/>
        </a:accent6>
        <a:hlink>
          <a:srgbClr val="FFCC00"/>
        </a:hlink>
        <a:folHlink>
          <a:srgbClr val="F7DC9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2">
        <a:dk1>
          <a:srgbClr val="3D0058"/>
        </a:dk1>
        <a:lt1>
          <a:srgbClr val="FFFFFF"/>
        </a:lt1>
        <a:dk2>
          <a:srgbClr val="9188B0"/>
        </a:dk2>
        <a:lt2>
          <a:srgbClr val="DDE0DC"/>
        </a:lt2>
        <a:accent1>
          <a:srgbClr val="FFCC00"/>
        </a:accent1>
        <a:accent2>
          <a:srgbClr val="4C3D78"/>
        </a:accent2>
        <a:accent3>
          <a:srgbClr val="C7C3D4"/>
        </a:accent3>
        <a:accent4>
          <a:srgbClr val="DADADA"/>
        </a:accent4>
        <a:accent5>
          <a:srgbClr val="FFE2AA"/>
        </a:accent5>
        <a:accent6>
          <a:srgbClr val="44366C"/>
        </a:accent6>
        <a:hlink>
          <a:srgbClr val="743D78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3">
        <a:dk1>
          <a:srgbClr val="10104C"/>
        </a:dk1>
        <a:lt1>
          <a:srgbClr val="FFFFFF"/>
        </a:lt1>
        <a:dk2>
          <a:srgbClr val="003366"/>
        </a:dk2>
        <a:lt2>
          <a:srgbClr val="C6CCD4"/>
        </a:lt2>
        <a:accent1>
          <a:srgbClr val="33CCFF"/>
        </a:accent1>
        <a:accent2>
          <a:srgbClr val="5B5B8D"/>
        </a:accent2>
        <a:accent3>
          <a:srgbClr val="AAADB8"/>
        </a:accent3>
        <a:accent4>
          <a:srgbClr val="DADADA"/>
        </a:accent4>
        <a:accent5>
          <a:srgbClr val="ADE2FF"/>
        </a:accent5>
        <a:accent6>
          <a:srgbClr val="52527F"/>
        </a:accent6>
        <a:hlink>
          <a:srgbClr val="4529AB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4">
        <a:dk1>
          <a:srgbClr val="B0C8CA"/>
        </a:dk1>
        <a:lt1>
          <a:srgbClr val="FFFFFF"/>
        </a:lt1>
        <a:dk2>
          <a:srgbClr val="000099"/>
        </a:dk2>
        <a:lt2>
          <a:srgbClr val="FFFFFF"/>
        </a:lt2>
        <a:accent1>
          <a:srgbClr val="89C4FF"/>
        </a:accent1>
        <a:accent2>
          <a:srgbClr val="00008C"/>
        </a:accent2>
        <a:accent3>
          <a:srgbClr val="AAAACA"/>
        </a:accent3>
        <a:accent4>
          <a:srgbClr val="DADADA"/>
        </a:accent4>
        <a:accent5>
          <a:srgbClr val="C4DEFF"/>
        </a:accent5>
        <a:accent6>
          <a:srgbClr val="00007E"/>
        </a:accent6>
        <a:hlink>
          <a:srgbClr val="6666FF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5">
        <a:dk1>
          <a:srgbClr val="463416"/>
        </a:dk1>
        <a:lt1>
          <a:srgbClr val="FFFFFF"/>
        </a:lt1>
        <a:dk2>
          <a:srgbClr val="003399"/>
        </a:dk2>
        <a:lt2>
          <a:srgbClr val="E3E3FF"/>
        </a:lt2>
        <a:accent1>
          <a:srgbClr val="3399FF"/>
        </a:accent1>
        <a:accent2>
          <a:srgbClr val="33CCCC"/>
        </a:accent2>
        <a:accent3>
          <a:srgbClr val="AAADCA"/>
        </a:accent3>
        <a:accent4>
          <a:srgbClr val="DADADA"/>
        </a:accent4>
        <a:accent5>
          <a:srgbClr val="ADCAFF"/>
        </a:accent5>
        <a:accent6>
          <a:srgbClr val="2DB9B9"/>
        </a:accent6>
        <a:hlink>
          <a:srgbClr val="00FFCC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6">
        <a:dk1>
          <a:srgbClr val="809296"/>
        </a:dk1>
        <a:lt1>
          <a:srgbClr val="FFFFFF"/>
        </a:lt1>
        <a:dk2>
          <a:srgbClr val="6699FF"/>
        </a:dk2>
        <a:lt2>
          <a:srgbClr val="B3EDFF"/>
        </a:lt2>
        <a:accent1>
          <a:srgbClr val="FF9933"/>
        </a:accent1>
        <a:accent2>
          <a:srgbClr val="FFAA99"/>
        </a:accent2>
        <a:accent3>
          <a:srgbClr val="B8CAFF"/>
        </a:accent3>
        <a:accent4>
          <a:srgbClr val="DADADA"/>
        </a:accent4>
        <a:accent5>
          <a:srgbClr val="FFCAAD"/>
        </a:accent5>
        <a:accent6>
          <a:srgbClr val="E79A8A"/>
        </a:accent6>
        <a:hlink>
          <a:srgbClr val="FFCFAB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7">
        <a:dk1>
          <a:srgbClr val="006666"/>
        </a:dk1>
        <a:lt1>
          <a:srgbClr val="FFFFFF"/>
        </a:lt1>
        <a:dk2>
          <a:srgbClr val="85D1E3"/>
        </a:dk2>
        <a:lt2>
          <a:srgbClr val="CCFFFF"/>
        </a:lt2>
        <a:accent1>
          <a:srgbClr val="FFCC00"/>
        </a:accent1>
        <a:accent2>
          <a:srgbClr val="00CC99"/>
        </a:accent2>
        <a:accent3>
          <a:srgbClr val="C2E5EF"/>
        </a:accent3>
        <a:accent4>
          <a:srgbClr val="DADADA"/>
        </a:accent4>
        <a:accent5>
          <a:srgbClr val="FFE2AA"/>
        </a:accent5>
        <a:accent6>
          <a:srgbClr val="00B98A"/>
        </a:accent6>
        <a:hlink>
          <a:srgbClr val="0099FF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8">
        <a:dk1>
          <a:srgbClr val="404B3D"/>
        </a:dk1>
        <a:lt1>
          <a:srgbClr val="FFFFFF"/>
        </a:lt1>
        <a:dk2>
          <a:srgbClr val="A7A491"/>
        </a:dk2>
        <a:lt2>
          <a:srgbClr val="CCD0CA"/>
        </a:lt2>
        <a:accent1>
          <a:srgbClr val="33CCCC"/>
        </a:accent1>
        <a:accent2>
          <a:srgbClr val="004E4C"/>
        </a:accent2>
        <a:accent3>
          <a:srgbClr val="D0CFC7"/>
        </a:accent3>
        <a:accent4>
          <a:srgbClr val="DADADA"/>
        </a:accent4>
        <a:accent5>
          <a:srgbClr val="ADE2E2"/>
        </a:accent5>
        <a:accent6>
          <a:srgbClr val="004644"/>
        </a:accent6>
        <a:hlink>
          <a:srgbClr val="477781"/>
        </a:hlink>
        <a:folHlink>
          <a:srgbClr val="85CC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9">
        <a:dk1>
          <a:srgbClr val="000000"/>
        </a:dk1>
        <a:lt1>
          <a:srgbClr val="FFFFFF"/>
        </a:lt1>
        <a:dk2>
          <a:srgbClr val="FFFFAF"/>
        </a:dk2>
        <a:lt2>
          <a:srgbClr val="676597"/>
        </a:lt2>
        <a:accent1>
          <a:srgbClr val="66CCFF"/>
        </a:accent1>
        <a:accent2>
          <a:srgbClr val="CCEC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B9D6E7"/>
        </a:accent6>
        <a:hlink>
          <a:srgbClr val="6600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Течение">
  <a:themeElements>
    <a:clrScheme name="Течение 1">
      <a:dk1>
        <a:srgbClr val="000514"/>
      </a:dk1>
      <a:lt1>
        <a:srgbClr val="FFFFFF"/>
      </a:lt1>
      <a:dk2>
        <a:srgbClr val="003399"/>
      </a:dk2>
      <a:lt2>
        <a:srgbClr val="E5E5FF"/>
      </a:lt2>
      <a:accent1>
        <a:srgbClr val="0099CC"/>
      </a:accent1>
      <a:accent2>
        <a:srgbClr val="A886E0"/>
      </a:accent2>
      <a:accent3>
        <a:srgbClr val="AAADCA"/>
      </a:accent3>
      <a:accent4>
        <a:srgbClr val="DADADA"/>
      </a:accent4>
      <a:accent5>
        <a:srgbClr val="AACAE2"/>
      </a:accent5>
      <a:accent6>
        <a:srgbClr val="9879CB"/>
      </a:accent6>
      <a:hlink>
        <a:srgbClr val="FFCC00"/>
      </a:hlink>
      <a:folHlink>
        <a:srgbClr val="FFFFCC"/>
      </a:folHlink>
    </a:clrScheme>
    <a:fontScheme name="Течение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чение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чение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2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855</TotalTime>
  <Words>709</Words>
  <Application>Microsoft Office PowerPoint</Application>
  <PresentationFormat>Экран (4:3)</PresentationFormat>
  <Paragraphs>259</Paragraphs>
  <Slides>58</Slides>
  <Notes>3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8</vt:i4>
      </vt:variant>
      <vt:variant>
        <vt:lpstr>Заголовки слайдов</vt:lpstr>
      </vt:variant>
      <vt:variant>
        <vt:i4>58</vt:i4>
      </vt:variant>
    </vt:vector>
  </HeadingPairs>
  <TitlesOfParts>
    <vt:vector size="74" baseType="lpstr">
      <vt:lpstr>Arial</vt:lpstr>
      <vt:lpstr>Times New Roman</vt:lpstr>
      <vt:lpstr>Calibri</vt:lpstr>
      <vt:lpstr>Lucida Sans Unicode</vt:lpstr>
      <vt:lpstr>Wingdings</vt:lpstr>
      <vt:lpstr>StarSymbol</vt:lpstr>
      <vt:lpstr>Garamond</vt:lpstr>
      <vt:lpstr>Comic Sans MS</vt:lpstr>
      <vt:lpstr>01069067</vt:lpstr>
      <vt:lpstr>Оформление по умолчанию</vt:lpstr>
      <vt:lpstr>1_Оформление по умолчанию</vt:lpstr>
      <vt:lpstr>cdb2004c036d</vt:lpstr>
      <vt:lpstr>Вершина горы</vt:lpstr>
      <vt:lpstr>Течение</vt:lpstr>
      <vt:lpstr>2_Оформление по умолчанию</vt:lpstr>
      <vt:lpstr>1_Тема Office</vt:lpstr>
      <vt:lpstr>День открытых дверей</vt:lpstr>
      <vt:lpstr>Слайд 2</vt:lpstr>
      <vt:lpstr>Слайд 3</vt:lpstr>
      <vt:lpstr>Слайд 4</vt:lpstr>
      <vt:lpstr>Слайд 5</vt:lpstr>
      <vt:lpstr>Слайд 6</vt:lpstr>
      <vt:lpstr>Слайд 7</vt:lpstr>
      <vt:lpstr>Что такое озеро?</vt:lpstr>
      <vt:lpstr>Установить соответствие:</vt:lpstr>
      <vt:lpstr>Слайд 10</vt:lpstr>
      <vt:lpstr>Слайд 11</vt:lpstr>
      <vt:lpstr>Слайд 12</vt:lpstr>
      <vt:lpstr>Причины, влияющие на размещение озер</vt:lpstr>
      <vt:lpstr>Озера по приходу и расходу воды</vt:lpstr>
      <vt:lpstr>Озера по минеральному составу</vt:lpstr>
      <vt:lpstr>Слайд 16</vt:lpstr>
      <vt:lpstr>Озерные края России</vt:lpstr>
      <vt:lpstr>Каспийское море-озеро</vt:lpstr>
      <vt:lpstr>Ладожское озеро</vt:lpstr>
      <vt:lpstr>Онежское озеро</vt:lpstr>
      <vt:lpstr>Озеро Таймыр</vt:lpstr>
      <vt:lpstr>Озеро Байкал</vt:lpstr>
      <vt:lpstr>Озеро Ханка</vt:lpstr>
      <vt:lpstr>Водохранилище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Роль подземных вод:</vt:lpstr>
      <vt:lpstr>Подземные воды  по происхождению:</vt:lpstr>
      <vt:lpstr>Подземные воды  по составу и качеству:</vt:lpstr>
      <vt:lpstr>Слайд 40</vt:lpstr>
      <vt:lpstr>Слайд 41</vt:lpstr>
      <vt:lpstr>Слайд 42</vt:lpstr>
      <vt:lpstr>Влияние ледников на природу:</vt:lpstr>
      <vt:lpstr>Типы оледенения</vt:lpstr>
      <vt:lpstr>Ледник Безенги (Кавказ)</vt:lpstr>
      <vt:lpstr>Ледник Сапожникова ( Алтай)</vt:lpstr>
      <vt:lpstr>Снеговая линия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Влияние вечной мерзлоты на хозяйственную деятельность</vt:lpstr>
      <vt:lpstr>День открытых дверей</vt:lpstr>
      <vt:lpstr>«Внутренние воды России»</vt:lpstr>
      <vt:lpstr>Домашнее задание:</vt:lpstr>
    </vt:vector>
  </TitlesOfParts>
  <Company>SamForum.ws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SamLab.ws</dc:creator>
  <cp:lastModifiedBy>Nastia</cp:lastModifiedBy>
  <cp:revision>168</cp:revision>
  <dcterms:created xsi:type="dcterms:W3CDTF">2010-09-19T20:04:24Z</dcterms:created>
  <dcterms:modified xsi:type="dcterms:W3CDTF">2011-10-16T12:30:03Z</dcterms:modified>
</cp:coreProperties>
</file>