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75" r:id="rId6"/>
    <p:sldId id="276" r:id="rId7"/>
    <p:sldId id="277" r:id="rId8"/>
    <p:sldId id="279" r:id="rId9"/>
    <p:sldId id="281" r:id="rId10"/>
    <p:sldId id="282" r:id="rId11"/>
    <p:sldId id="283" r:id="rId12"/>
    <p:sldId id="280" r:id="rId13"/>
    <p:sldId id="259" r:id="rId14"/>
    <p:sldId id="261" r:id="rId15"/>
    <p:sldId id="263" r:id="rId16"/>
    <p:sldId id="278" r:id="rId17"/>
    <p:sldId id="264" r:id="rId18"/>
    <p:sldId id="265" r:id="rId19"/>
    <p:sldId id="266" r:id="rId20"/>
    <p:sldId id="267" r:id="rId21"/>
    <p:sldId id="268" r:id="rId22"/>
    <p:sldId id="269" r:id="rId23"/>
    <p:sldId id="271" r:id="rId24"/>
    <p:sldId id="272" r:id="rId25"/>
    <p:sldId id="289" r:id="rId26"/>
    <p:sldId id="288" r:id="rId27"/>
    <p:sldId id="290" r:id="rId28"/>
    <p:sldId id="291" r:id="rId29"/>
    <p:sldId id="273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2FE03-2BF5-4A33-ABC6-C371168735CB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0B8A4-F442-4544-B3EE-0080F03D0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0F917-4900-4998-9188-EE270CC75CD4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EAC64-E4D4-4EB5-A242-D955C089FC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D073E-6FC4-4557-A622-EDDC949C00E2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96A0B-10EC-4E49-8139-B51F3523EC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C4136-AA9C-41D1-830D-BDC99B56ACF3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EEACE-3B8C-49F3-9F51-66E52A486D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15FB7-2B53-48AC-81AF-43B82D3E0DF0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A40F7-0C0B-4466-B8DF-EA8B163D62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4B2E1-5E33-431C-AF56-DEDEFC813B1B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5CE9F-E3BB-46E9-828F-3CA054323C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A5E7F-456A-46DA-B5F6-185954F26870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31A3-0A18-48CA-8665-CCED4150F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7CD41-0D3A-481C-BB69-D3FF1744DAE6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914AC-8492-4318-95AC-A3ACD2BE4E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D25F6-7BC7-4EEB-B00D-D37617A76428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ADE82-EF78-41DE-A627-3764AFFFB7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0418F-AAE6-4739-A4D2-3252B159B1E8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47ADC-9997-4866-9321-6CA06AD694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540B-5D68-4999-9B2B-142EC96CEC03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02D11-FFD6-4EA7-82C5-F5E279DEF4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733E47-512A-49D0-B083-4F0DDACC771A}" type="datetimeFigureOut">
              <a:rPr lang="ru-RU"/>
              <a:pPr>
                <a:defRPr/>
              </a:pPr>
              <a:t>01.01.2012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3C2B0D-10D0-4026-BBAD-1DC40EA1C8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857250" y="642938"/>
            <a:ext cx="7600950" cy="1714500"/>
          </a:xfrm>
        </p:spPr>
        <p:txBody>
          <a:bodyPr/>
          <a:lstStyle/>
          <a:p>
            <a:r>
              <a:rPr lang="ru-RU" b="1" smtClean="0"/>
              <a:t>Конструирование одежды с помощью САПР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00500" y="3886200"/>
            <a:ext cx="4286250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/>
              <a:t>у</a:t>
            </a:r>
            <a:r>
              <a:rPr lang="ru-RU" b="1" i="1" dirty="0" smtClean="0"/>
              <a:t>рок в 7 классе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/>
              <a:t>у</a:t>
            </a:r>
            <a:r>
              <a:rPr lang="ru-RU" b="1" i="1" dirty="0" smtClean="0"/>
              <a:t>читель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/>
              <a:t>Алексеева Е.А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3315" name="Picture 3" descr="C:\Documents and Settings\Елена\Рабочий стол\мой урок\model_n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2714625"/>
            <a:ext cx="2286000" cy="348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0"/>
            <a:ext cx="8786813" cy="6858000"/>
          </a:xfrm>
        </p:spPr>
        <p:txBody>
          <a:bodyPr rtlCol="0">
            <a:normAutofit fontScale="550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           </a:t>
            </a:r>
            <a:r>
              <a:rPr lang="ru-RU" sz="2900" dirty="0" smtClean="0"/>
              <a:t>Как относительно новый инструмент, САПР на первом этапе использовался точно так же, как и другие инструменты в "традиционном проектировании" - в черчении. Чертеж - язык общения инженеров. Современные САПР говорят на языке техники. Сегодня - это язык начертательной геометрии и инженерной графики. Новым является создание математической модели, в первую очередь геометрической. Это требует хорошего владения координатным методом, т.е. методами аналитической геометрии, и развитого пространственного мышления. Цифровая конструкторская документация по сравнению с традиционными, выполненными на бумаге, обладают следующими преимуществами.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           </a:t>
            </a:r>
            <a:r>
              <a:rPr lang="ru-RU" sz="2900" b="1" dirty="0" smtClean="0"/>
              <a:t>1.Повышение производительности труда. </a:t>
            </a:r>
            <a:r>
              <a:rPr lang="ru-RU" sz="2900" dirty="0" smtClean="0"/>
              <a:t>В САПР повторяющиеся операции можно выполнить одной командой, симметричные части можно начертить в определенной области чертежа, а затем для копирования использовать операции симметрии, проще осуществляется исправление (редактирование чертежа) - при этом результат исправления незаметен. После выполнения чертежа можно получить его копию на принтере или плоттере. Чертеж получается в полном соответствии с требованиями ГОСТ ЕСКД, чистым и аккуратным. В САПР цифровой документ легко вызвать, изменить и вновь сохранить на диске компьютера. Легко создаются различные варианты проектов, труд проектировщика становится в значительной мере творческим. САПР берет на себя выполнение рутинной работы и делает труд чертежника и конструктора более производительным.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900" dirty="0" smtClean="0"/>
              <a:t>         </a:t>
            </a:r>
            <a:r>
              <a:rPr lang="ru-RU" sz="2900" b="1" dirty="0" smtClean="0"/>
              <a:t>2. Точность. </a:t>
            </a:r>
            <a:r>
              <a:rPr lang="ru-RU" sz="2900" dirty="0" smtClean="0"/>
              <a:t>САПР обеспечивает большую точность выполнения чертежа и трехмерных моделей. Пространственное положение можно задать с точностью до четырнадцати значащих цифр, все линии чертежа ясные и чистые, весь текст четкий. Измерения можно проводить непосредственно на чертеже, не прибегая к использованию масштабного множителя.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900" b="1" dirty="0" smtClean="0"/>
              <a:t>        3. Хранение чертежей, </a:t>
            </a:r>
            <a:r>
              <a:rPr lang="ru-RU" sz="2900" dirty="0" smtClean="0"/>
              <a:t>выполненных в САПР, </a:t>
            </a:r>
            <a:r>
              <a:rPr lang="ru-RU" sz="2900" b="1" dirty="0" smtClean="0"/>
              <a:t>требует</a:t>
            </a:r>
            <a:r>
              <a:rPr lang="ru-RU" sz="2900" dirty="0" smtClean="0"/>
              <a:t> существенно </a:t>
            </a:r>
            <a:r>
              <a:rPr lang="ru-RU" sz="2900" b="1" dirty="0" smtClean="0"/>
              <a:t>меньше физического пространства</a:t>
            </a:r>
            <a:r>
              <a:rPr lang="ru-RU" sz="2900" dirty="0" smtClean="0"/>
              <a:t> по сравнению с хранением традиционных чертежей. Электронные документы "вечны”, срок их жизни практически не ограничен. Резервное копирование содержимого электронного архива чертежей и введение автоматизированной системы доступа к информации гарантирует сохранность документов.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900" b="1" dirty="0" smtClean="0"/>
              <a:t>         4. Простой доступ к чертежу и легкость его передачи. </a:t>
            </a:r>
            <a:r>
              <a:rPr lang="ru-RU" sz="2900" dirty="0" smtClean="0"/>
              <a:t>Процесс поиска и просмотра чертежей значительно проще, если он выполнен в САПР. Чертеж может быть передан электронным способом в любую точку страны или по всему миру, тогда как твердые копии (чертежи на бумаге) потребуют для этого дни и недели. Резко упрощается тиражирование электронных чертежей.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3857625"/>
          </a:xfrm>
        </p:spPr>
        <p:txBody>
          <a:bodyPr rtlCol="0"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Новая среда проектирование предполагает базовые знания в таких разделах, как: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Операционная система </a:t>
            </a:r>
            <a:r>
              <a:rPr lang="ru-RU" dirty="0" err="1" smtClean="0"/>
              <a:t>Windows</a:t>
            </a:r>
            <a:r>
              <a:rPr lang="ru-RU" dirty="0" smtClean="0"/>
              <a:t> и базовые приложения, например текстовый редактор </a:t>
            </a:r>
            <a:r>
              <a:rPr lang="ru-RU" dirty="0" err="1" smtClean="0"/>
              <a:t>Word</a:t>
            </a:r>
            <a:r>
              <a:rPr lang="ru-RU" dirty="0" smtClean="0"/>
              <a:t> и графический редактор </a:t>
            </a:r>
            <a:r>
              <a:rPr lang="ru-RU" dirty="0" err="1" smtClean="0"/>
              <a:t>Paint</a:t>
            </a:r>
            <a:r>
              <a:rPr lang="ru-RU" dirty="0" smtClean="0"/>
              <a:t>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Координатный метод в геометрии.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"Виртуальные" инструменты новой среды проектирования. 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 Язык графики - средство общения и способ отображения, хранения и передачи геометрической, технической и другой информации об объектах.</a:t>
            </a:r>
            <a:endParaRPr lang="ru-RU" dirty="0"/>
          </a:p>
        </p:txBody>
      </p:sp>
      <p:pic>
        <p:nvPicPr>
          <p:cNvPr id="23554" name="Picture 2" descr="C:\Documents and Settings\Елена\Рабочий стол\мой урок\119702222099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0" y="4071938"/>
            <a:ext cx="3786188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4578" name="Picture 2" descr="C:\Documents and Settings\Елена\Рабочий стол\мой урок\13945724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357188"/>
            <a:ext cx="8215312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3" descr="C:\Documents and Settings\Елена\Рабочий стол\мой урок\0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428625"/>
            <a:ext cx="8358188" cy="59293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6626" name="Picture 2" descr="C:\Documents and Settings\Елена\Рабочий стол\мой урок\graphtec_fc36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35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285750" y="357188"/>
            <a:ext cx="8229600" cy="1143000"/>
          </a:xfrm>
        </p:spPr>
        <p:txBody>
          <a:bodyPr/>
          <a:lstStyle/>
          <a:p>
            <a:r>
              <a:rPr lang="ru-RU" smtClean="0"/>
              <a:t> </a:t>
            </a:r>
          </a:p>
        </p:txBody>
      </p:sp>
      <p:pic>
        <p:nvPicPr>
          <p:cNvPr id="27650" name="Picture 2" descr="C:\Documents and Settings\Елена\Рабочий стол\мой урок\1191588177186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6638" y="3214688"/>
            <a:ext cx="3852862" cy="2511425"/>
          </a:xfrm>
        </p:spPr>
      </p:pic>
      <p:pic>
        <p:nvPicPr>
          <p:cNvPr id="27651" name="Picture 2" descr="C:\Documents and Settings\Елена\Рабочий стол\мой урок\1191588177186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8713" y="500063"/>
            <a:ext cx="6943725" cy="574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C:\Documents and Settings\Елена\Рабочий стол\мой урок\photo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75" y="357188"/>
            <a:ext cx="6643688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C:\Documents and Settings\Елена\Рабочий стол\о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143375" y="3786188"/>
            <a:ext cx="4724400" cy="2768600"/>
          </a:xfrm>
        </p:spPr>
      </p:pic>
      <p:pic>
        <p:nvPicPr>
          <p:cNvPr id="29698" name="Picture 3" descr="C:\Documents and Settings\Елена\Рабочий стол\i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14375"/>
            <a:ext cx="51435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Попробуем применить элементы САПР на уроке </a:t>
            </a:r>
            <a:endParaRPr lang="ru-RU" b="1" dirty="0"/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0723" name="Picture 2" descr="C:\Documents and Settings\Елена\Рабочий стол\мой урок\p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571625"/>
            <a:ext cx="828675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214313" y="274638"/>
            <a:ext cx="8472487" cy="2297112"/>
          </a:xfrm>
        </p:spPr>
        <p:txBody>
          <a:bodyPr/>
          <a:lstStyle/>
          <a:p>
            <a:r>
              <a:rPr lang="ru-RU" sz="2400" smtClean="0"/>
              <a:t>В последнее время появились такие программные средства, которые помогают не только найти нужную модель одежды за несколько минут, но и получить готовую выкройку по соответствующим размерам, например программное средство, разработанное фирмой «ЛЕКО»</a:t>
            </a:r>
            <a:r>
              <a:rPr lang="ru-RU" sz="2400" b="1" smtClean="0"/>
              <a:t/>
            </a:r>
            <a:br>
              <a:rPr lang="ru-RU" sz="2400" b="1" smtClean="0"/>
            </a:br>
            <a:endParaRPr lang="ru-RU" sz="2400" b="1" smtClean="0"/>
          </a:p>
        </p:txBody>
      </p:sp>
      <p:pic>
        <p:nvPicPr>
          <p:cNvPr id="31746" name="Picture 6" descr="C:\Documents and Settings\Елена\Рабочий стол\мой урок\i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2500313"/>
            <a:ext cx="4686300" cy="3502025"/>
          </a:xfrm>
        </p:spPr>
      </p:pic>
      <p:pic>
        <p:nvPicPr>
          <p:cNvPr id="31747" name="Picture 7" descr="C:\Documents and Settings\Елена\Рабочий стол\мой урок\i-leko2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0" y="2643188"/>
            <a:ext cx="3643313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13" cy="1143000"/>
          </a:xfrm>
        </p:spPr>
        <p:txBody>
          <a:bodyPr/>
          <a:lstStyle/>
          <a:p>
            <a:r>
              <a:rPr lang="ru-RU" b="1" smtClean="0"/>
              <a:t>Задачи нашего урока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686550" cy="4525963"/>
          </a:xfrm>
        </p:spPr>
        <p:txBody>
          <a:bodyPr/>
          <a:lstStyle/>
          <a:p>
            <a:pPr algn="just"/>
            <a:r>
              <a:rPr lang="ru-RU" sz="3600" smtClean="0"/>
              <a:t>Выполнить построение чертежа плечевого изделия по своим меркам с помощью САПР</a:t>
            </a:r>
          </a:p>
          <a:p>
            <a:pPr algn="just"/>
            <a:r>
              <a:rPr lang="ru-RU" sz="3600" smtClean="0"/>
              <a:t>Результаты работы сохранить в папку на рабочем столе</a:t>
            </a:r>
          </a:p>
        </p:txBody>
      </p:sp>
      <p:pic>
        <p:nvPicPr>
          <p:cNvPr id="14339" name="Picture 2" descr="C:\Documents and Settings\Елена\Рабочий стол\мой урок\ь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75" y="4572000"/>
            <a:ext cx="27146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C:\Documents and Settings\Елена\Рабочий стол\мой урок\5638_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929313" y="3643313"/>
            <a:ext cx="2935287" cy="2935287"/>
          </a:xfrm>
        </p:spPr>
      </p:pic>
      <p:pic>
        <p:nvPicPr>
          <p:cNvPr id="32770" name="Picture 3" descr="C:\Documents and Settings\Елена\Рабочий стол\мой урок\5637_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3381375"/>
            <a:ext cx="3214688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4" descr="C:\Documents and Settings\Елена\Рабочий стол\мой урок\5641_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75" y="642938"/>
            <a:ext cx="2928938" cy="304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5" descr="C:\Documents and Settings\Елена\Рабочий стол\мой урок\6396_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13" y="0"/>
            <a:ext cx="3214687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6" descr="C:\Documents and Settings\Елена\Рабочий стол\мой урок\6408_d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85750"/>
            <a:ext cx="3000375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1425"/>
          </a:xfrm>
        </p:spPr>
        <p:txBody>
          <a:bodyPr/>
          <a:lstStyle/>
          <a:p>
            <a:r>
              <a:rPr lang="ru-RU" sz="2800" smtClean="0"/>
              <a:t>В каталоге рисунков предлагается выбрать понравившуюся модель, ввести 4 размерных признака (рос, обхваты груди, талии, бедер) и через несколько минут можно распечатать готовую выкройку на принтере</a:t>
            </a:r>
          </a:p>
        </p:txBody>
      </p:sp>
      <p:sp>
        <p:nvSpPr>
          <p:cNvPr id="33794" name="Содержимое 2"/>
          <p:cNvSpPr>
            <a:spLocks noGrp="1"/>
          </p:cNvSpPr>
          <p:nvPr>
            <p:ph idx="1"/>
          </p:nvPr>
        </p:nvSpPr>
        <p:spPr>
          <a:xfrm>
            <a:off x="2428875" y="3357563"/>
            <a:ext cx="4143375" cy="2357437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33795" name="Picture 2" descr="C:\Documents and Settings\Елена\Рабочий стол\мой урок\01_01_sket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0" y="3143250"/>
            <a:ext cx="4381500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C:\Documents and Settings\Елена\Рабочий стол\мой урок\dres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642938"/>
            <a:ext cx="3586162" cy="578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8" name="Picture 3" descr="C:\Documents and Settings\Елена\Рабочий стол\мой урок\12940995_1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786313" y="857250"/>
            <a:ext cx="3795712" cy="53578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4" descr="C:\Documents and Settings\Елена\Рабочий стол\мой урок\apparel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357188"/>
            <a:ext cx="8429625" cy="6000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 rtlCol="0">
            <a:normAutofit fontScale="25000" lnSpcReduction="20000"/>
          </a:bodyPr>
          <a:lstStyle/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u="sng" dirty="0" smtClean="0"/>
              <a:t>5624 ТОП С АМЕРИКАНСКОЙ ПРОЙМОЙ</a:t>
            </a:r>
            <a:endParaRPr lang="ru-RU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РЕКОМЕНДАЦИИ ПО ВЫБОРУ ТКАНИ:</a:t>
            </a:r>
            <a:r>
              <a:rPr lang="ru-RU" sz="5600" dirty="0" smtClean="0"/>
              <a:t> легкие ткани из натуральных или смесовых волокон.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 </a:t>
            </a:r>
            <a:endParaRPr lang="ru-RU" sz="5600" dirty="0" smtClean="0"/>
          </a:p>
          <a:p>
            <a:pPr fontAlgn="auto" hangingPunct="0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А ТАКЖЕ ВАМ НЕОБХОДИМО:</a:t>
            </a:r>
            <a:r>
              <a:rPr lang="ru-RU" sz="5600" dirty="0" smtClean="0"/>
              <a:t> потайная застежка-молния, клеевая прокладка, 1 пуговица, косая бейка.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ЕСЛИ НА ЛЕКАЛАХ ДВОЙНОЙ КОНТУР, ТО ЛЕКАЛА ДАНЫ С ПРИПУСКАМИ НА ШВЫ,</a:t>
            </a:r>
            <a:endParaRPr lang="ru-RU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ЕСЛИ КОНТУР ОДИНАРНЫЙ, ТО ЛЕКАЛА ДАНЫ БЕЗ ПРИПУСКОВ НА ШВЫ.</a:t>
            </a:r>
            <a:endParaRPr lang="ru-RU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 </a:t>
            </a:r>
            <a:endParaRPr lang="ru-RU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ПРИПУСКИ НА ШВЫ: припуск по пройме 0 см, по низу изделия – 1.5 см, остальные швы 1 см. </a:t>
            </a:r>
            <a:endParaRPr lang="ru-RU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ВНИМАНИЕ!</a:t>
            </a:r>
            <a:r>
              <a:rPr lang="ru-RU" sz="5600" dirty="0" smtClean="0"/>
              <a:t> ПРЕЖДЕ ВСЕГО, РАСПЕЧАТАЙТЕ БУМАЖНЫЕ ВЫКРОЙКИ И РАЗЛОЖИТЕ ИХ НА ШИРИНУ ТКАНИ (ширина ткани может быть от 90 см до 150 см) ДЛЯ ТОГО, ЧТОБЫ ВЫЯСНИТЬ, СКОЛЬКО МАТЕРИАЛА ВАМ ПОТРЕБУЕТСЯ.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ПРИ СТАЧИВАНИИ ДЕТАЛЕЙ ОБРАЩАЙТЕ ВНИМАНИЕ НА  НАДСЕЧКИ  -  ОНИ ДОЛЖНЫ СОВПАДАТЬ!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РАСКРОЙ:</a:t>
            </a:r>
            <a:endParaRPr lang="ru-RU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u="sng" dirty="0" smtClean="0"/>
              <a:t>Из основной ткани:</a:t>
            </a:r>
            <a:endParaRPr lang="ru-RU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1. Центральная часть спинки – 2 детали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2. Боковая часть спинки – 2 детали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3. Центральная часть полочки – 1 деталь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4. Боковая часть полочки – 2 детали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5. Воротник – 2 детали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u="sng" dirty="0" smtClean="0"/>
              <a:t>Из клеевой:</a:t>
            </a:r>
            <a:endParaRPr lang="ru-RU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1. Воротник – 1 деталь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600" b="1" dirty="0" smtClean="0"/>
              <a:t>ОПИСАНИЕ РАБОТЫ:</a:t>
            </a:r>
            <a:endParaRPr lang="ru-RU" sz="56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/>
              <a:t>А теперь попробуем сами!</a:t>
            </a:r>
          </a:p>
        </p:txBody>
      </p:sp>
      <p:pic>
        <p:nvPicPr>
          <p:cNvPr id="4" name="Picture 2" descr="сканирование0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2205038"/>
            <a:ext cx="7345362" cy="364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2667000" y="3886200"/>
            <a:ext cx="1976438" cy="2063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/>
              <a:t>Подведем итоги</a:t>
            </a:r>
          </a:p>
        </p:txBody>
      </p:sp>
      <p:sp>
        <p:nvSpPr>
          <p:cNvPr id="38914" name="Содержимое 2"/>
          <p:cNvSpPr>
            <a:spLocks noGrp="1"/>
          </p:cNvSpPr>
          <p:nvPr>
            <p:ph idx="1"/>
          </p:nvPr>
        </p:nvSpPr>
        <p:spPr>
          <a:xfrm>
            <a:off x="457200" y="1857375"/>
            <a:ext cx="8229600" cy="3357563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ru-RU" smtClean="0"/>
          </a:p>
          <a:p>
            <a:pPr algn="ctr">
              <a:buFont typeface="Arial" charset="0"/>
              <a:buNone/>
            </a:pPr>
            <a:r>
              <a:rPr lang="ru-RU" smtClean="0"/>
              <a:t>Какие вы видите достоинства и недостатки САПР?</a:t>
            </a:r>
          </a:p>
          <a:p>
            <a:pPr algn="ctr">
              <a:buFont typeface="Arial" charset="0"/>
              <a:buNone/>
            </a:pPr>
            <a:r>
              <a:rPr lang="ru-RU" smtClean="0"/>
              <a:t>Можно ли использовать САПР в домашних условиях?</a:t>
            </a:r>
          </a:p>
          <a:p>
            <a:pPr algn="ctr">
              <a:buFont typeface="Arial" charset="0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ru-RU" sz="2800" smtClean="0"/>
              <a:t>    Использование компьютерной техники позволяет за короткое время получить точную выкройку для раскроя изделия. </a:t>
            </a:r>
          </a:p>
          <a:p>
            <a:pPr algn="just">
              <a:buFont typeface="Arial" charset="0"/>
              <a:buNone/>
            </a:pPr>
            <a:r>
              <a:rPr lang="ru-RU" sz="2800" smtClean="0"/>
              <a:t>     Компьютер можно использовать и для того, чтобы научиться  шить    красивую и качественную одежду.</a:t>
            </a:r>
            <a:br>
              <a:rPr lang="ru-RU" sz="2800" smtClean="0"/>
            </a:br>
            <a:r>
              <a:rPr lang="ru-RU" sz="2800" smtClean="0"/>
              <a:t>Разработана система «Учимся шить», которая представляет собой компьютерный учебник, предназначенный для изучения теоретического материала, выполнения практических работ и проверки полученных знаний. На его страницах находится информация о тканях, материалах, различных способах обработки, можно посмотреть видеоклипы с объяснениями опытного мастера-технолога.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/>
          <a:lstStyle/>
          <a:p>
            <a:r>
              <a:rPr lang="ru-RU" sz="2400" smtClean="0"/>
              <a:t>Информационные технологии развиваются быстро , и не исключено, что в ближайшем будущем появятся новые швейные машины и программные средства, с помощью которых процесс изготовления одежды станет более интересным и привлекательным, а изделия- более качественными и красивыми.</a:t>
            </a:r>
          </a:p>
        </p:txBody>
      </p:sp>
      <p:pic>
        <p:nvPicPr>
          <p:cNvPr id="40962" name="Picture 2" descr="C:\Documents and Settings\Елена\Рабочий стол\и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4572000"/>
            <a:ext cx="2786062" cy="1982788"/>
          </a:xfrm>
        </p:spPr>
      </p:pic>
      <p:pic>
        <p:nvPicPr>
          <p:cNvPr id="40963" name="Picture 3" descr="C:\Documents and Settings\Елена\Рабочий стол\i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0" y="2357438"/>
            <a:ext cx="3214688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 descr="C:\Documents and Settings\Елена\Рабочий стол\т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13" y="4500563"/>
            <a:ext cx="2857500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/>
              <a:t>Желаю успехов!</a:t>
            </a:r>
          </a:p>
        </p:txBody>
      </p:sp>
      <p:pic>
        <p:nvPicPr>
          <p:cNvPr id="41986" name="Picture 2" descr="C:\Documents and Settings\Елена\Рабочий стол\мой урок\sunduk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2286000"/>
            <a:ext cx="4714875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5"/>
          <p:cNvSpPr txBox="1">
            <a:spLocks noChangeArrowheads="1"/>
          </p:cNvSpPr>
          <p:nvPr/>
        </p:nvSpPr>
        <p:spPr bwMode="auto">
          <a:xfrm>
            <a:off x="571500" y="428625"/>
            <a:ext cx="821531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ru-RU" sz="3600">
                <a:latin typeface="Calibri" pitchFamily="34" charset="0"/>
              </a:rPr>
              <a:t>Дайте определение процесса конструирования.</a:t>
            </a:r>
          </a:p>
          <a:p>
            <a:pPr marL="342900" indent="-342900"/>
            <a:endParaRPr lang="ru-RU" sz="3600">
              <a:latin typeface="Calibri" pitchFamily="34" charset="0"/>
            </a:endParaRPr>
          </a:p>
        </p:txBody>
      </p:sp>
      <p:pic>
        <p:nvPicPr>
          <p:cNvPr id="15362" name="Picture 3" descr="C:\Documents and Settings\Елена\Рабочий стол\мой урок\konst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2000250"/>
            <a:ext cx="771525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1868487"/>
          </a:xfrm>
        </p:spPr>
        <p:txBody>
          <a:bodyPr rtlCol="0">
            <a:normAutofit fontScale="9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ru-RU" dirty="0" smtClean="0"/>
              <a:t>Какие мерки в женской одежде определяют ее размер?</a:t>
            </a:r>
            <a:br>
              <a:rPr lang="ru-RU" dirty="0" smtClean="0"/>
            </a:br>
            <a:r>
              <a:rPr lang="ru-RU" dirty="0" smtClean="0"/>
              <a:t> Как снимают эти мерки?</a:t>
            </a:r>
          </a:p>
        </p:txBody>
      </p:sp>
      <p:pic>
        <p:nvPicPr>
          <p:cNvPr id="16386" name="Picture 2" descr="C:\Documents and Settings\Елена\Рабочий стол\мой урок\element_full1362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928938" y="2500313"/>
            <a:ext cx="3365500" cy="3429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14398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Какие мерки записывают в половинном размере, почему?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7410" name="Picture 2" descr="C:\Documents and Settings\Елена\Рабочий стол\мой урок\12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1563" y="2643188"/>
            <a:ext cx="2762250" cy="2786062"/>
          </a:xfrm>
        </p:spPr>
      </p:pic>
      <p:pic>
        <p:nvPicPr>
          <p:cNvPr id="17411" name="Picture 3" descr="C:\Documents and Settings\Елена\Рабочий стол\мой урок\merki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3" y="1587500"/>
            <a:ext cx="4000500" cy="491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ru-RU" smtClean="0"/>
              <a:t>Зачем нужны прибавки?</a:t>
            </a:r>
          </a:p>
        </p:txBody>
      </p:sp>
      <p:pic>
        <p:nvPicPr>
          <p:cNvPr id="18434" name="Picture 2" descr="C:\Documents and Settings\Елена\Рабочий стол\мой урок\791519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00188" y="1555750"/>
            <a:ext cx="6072187" cy="45608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marL="342900" indent="-342900" fontAlgn="auto">
              <a:spcAft>
                <a:spcPts val="0"/>
              </a:spcAft>
              <a:defRPr/>
            </a:pPr>
            <a:r>
              <a:rPr lang="ru-RU" dirty="0" smtClean="0"/>
              <a:t>Почему в домашней работе вы снимали только три мерки?</a:t>
            </a:r>
            <a:endParaRPr lang="ru-RU" dirty="0"/>
          </a:p>
        </p:txBody>
      </p:sp>
      <p:pic>
        <p:nvPicPr>
          <p:cNvPr id="19458" name="Picture 2" descr="C:\Documents and Settings\Елена\Рабочий стол\мой урок\21112771_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00125" y="1719263"/>
            <a:ext cx="7572375" cy="45450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/>
              <a:t>Что такое САПР</a:t>
            </a:r>
          </a:p>
        </p:txBody>
      </p:sp>
      <p:pic>
        <p:nvPicPr>
          <p:cNvPr id="20482" name="Picture 2" descr="C:\Documents and Settings\Елена\Рабочий стол\мой урок\silh_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85813" y="1609725"/>
            <a:ext cx="7786687" cy="46339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algn="just"/>
            <a:r>
              <a:rPr lang="ru-RU" sz="2400" smtClean="0"/>
              <a:t>Термин САПР появился в начале 70-х годов и определяется как проектирование, осуществляемое взаимодействием человека и ЭВМ</a:t>
            </a:r>
          </a:p>
          <a:p>
            <a:pPr algn="just"/>
            <a:r>
              <a:rPr lang="ru-RU" sz="2400" smtClean="0"/>
              <a:t>Широкое внедрение САПР в швейной промышленности началось после состоявшейся в Москве международной выставки оборудования "Инлегмаш 1988". </a:t>
            </a:r>
          </a:p>
          <a:p>
            <a:pPr algn="just"/>
            <a:r>
              <a:rPr lang="ru-RU" sz="2400" smtClean="0"/>
              <a:t>С учетом специфики отечественного швейного производства наиболее востребованной оказалась система автоматизированного проектирования лекал и раскладок. </a:t>
            </a:r>
          </a:p>
          <a:p>
            <a:pPr algn="just"/>
            <a:r>
              <a:rPr lang="ru-RU" sz="2400" smtClean="0"/>
              <a:t>Так как программное обеспечение непрерывно развивается и улучшается, то аббревиатура САПР принимает новое значение. Доступное сегодня мощное программное обеспечение позволяет не только выполнять чертежи, но и всю работу по выполнению проекта.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844</Words>
  <Application>Microsoft Office PowerPoint</Application>
  <PresentationFormat>Экран (4:3)</PresentationFormat>
  <Paragraphs>67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Calibri</vt:lpstr>
      <vt:lpstr>Arial</vt:lpstr>
      <vt:lpstr>Тема Office</vt:lpstr>
      <vt:lpstr>Конструирование одежды с помощью САПР</vt:lpstr>
      <vt:lpstr>Задачи нашего урока</vt:lpstr>
      <vt:lpstr>Слайд 3</vt:lpstr>
      <vt:lpstr>Какие мерки в женской одежде определяют ее размер?  Как снимают эти мерки?</vt:lpstr>
      <vt:lpstr>Какие мерки записывают в половинном размере, почему? </vt:lpstr>
      <vt:lpstr>Зачем нужны прибавки?</vt:lpstr>
      <vt:lpstr>Почему в домашней работе вы снимали только три мерки?</vt:lpstr>
      <vt:lpstr>Что такое САПР</vt:lpstr>
      <vt:lpstr>Слайд 9</vt:lpstr>
      <vt:lpstr>Слайд 10</vt:lpstr>
      <vt:lpstr>Слайд 11</vt:lpstr>
      <vt:lpstr>Слайд 12</vt:lpstr>
      <vt:lpstr>Слайд 13</vt:lpstr>
      <vt:lpstr>Слайд 14</vt:lpstr>
      <vt:lpstr> </vt:lpstr>
      <vt:lpstr>Слайд 16</vt:lpstr>
      <vt:lpstr>Слайд 17</vt:lpstr>
      <vt:lpstr>Попробуем применить элементы САПР на уроке </vt:lpstr>
      <vt:lpstr>В последнее время появились такие программные средства, которые помогают не только найти нужную модель одежды за несколько минут, но и получить готовую выкройку по соответствующим размерам, например программное средство, разработанное фирмой «ЛЕКО» </vt:lpstr>
      <vt:lpstr>Слайд 20</vt:lpstr>
      <vt:lpstr>В каталоге рисунков предлагается выбрать понравившуюся модель, ввести 4 размерных признака (рос, обхваты груди, талии, бедер) и через несколько минут можно распечатать готовую выкройку на принтере</vt:lpstr>
      <vt:lpstr>Слайд 22</vt:lpstr>
      <vt:lpstr>Слайд 23</vt:lpstr>
      <vt:lpstr>Слайд 24</vt:lpstr>
      <vt:lpstr>А теперь попробуем сами!</vt:lpstr>
      <vt:lpstr>Подведем итоги</vt:lpstr>
      <vt:lpstr>Слайд 27</vt:lpstr>
      <vt:lpstr>Информационные технологии развиваются быстро , и не исключено, что в ближайшем будущем появятся новые швейные машины и программные средства, с помощью которых процесс изготовления одежды станет более интересным и привлекательным, а изделия- более качественными и красивыми.</vt:lpstr>
      <vt:lpstr>Желаю успехов!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ольга</cp:lastModifiedBy>
  <cp:revision>40</cp:revision>
  <dcterms:created xsi:type="dcterms:W3CDTF">2010-03-16T15:17:37Z</dcterms:created>
  <dcterms:modified xsi:type="dcterms:W3CDTF">2012-01-01T15:24:04Z</dcterms:modified>
</cp:coreProperties>
</file>