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60"/>
  </p:normalViewPr>
  <p:slideViewPr>
    <p:cSldViewPr>
      <p:cViewPr varScale="1">
        <p:scale>
          <a:sx n="68" d="100"/>
          <a:sy n="68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2FDAD-11AB-459D-9C09-5BC1F7D38596}" type="doc">
      <dgm:prSet loTypeId="urn:microsoft.com/office/officeart/2005/8/layout/hierarchy2" loCatId="hierarchy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B38FE1A-33DB-4C52-8AE6-B642EEB77D01}">
      <dgm:prSet phldrT="[Текст]"/>
      <dgm:spPr/>
      <dgm:t>
        <a:bodyPr/>
        <a:lstStyle/>
        <a:p>
          <a:r>
            <a:rPr lang="ru-RU" dirty="0" smtClean="0"/>
            <a:t>Совет Федерации</a:t>
          </a:r>
          <a:endParaRPr lang="ru-RU" dirty="0"/>
        </a:p>
      </dgm:t>
    </dgm:pt>
    <dgm:pt modelId="{19AFB54D-0056-4857-AA3D-A1A1E8EBDB26}" type="parTrans" cxnId="{F2198B5C-0BE6-47A5-B5D7-9C299C83CA2E}">
      <dgm:prSet/>
      <dgm:spPr/>
      <dgm:t>
        <a:bodyPr/>
        <a:lstStyle/>
        <a:p>
          <a:endParaRPr lang="ru-RU"/>
        </a:p>
      </dgm:t>
    </dgm:pt>
    <dgm:pt modelId="{E9AB705D-86FB-4DDF-911A-474B3A171481}" type="sibTrans" cxnId="{F2198B5C-0BE6-47A5-B5D7-9C299C83CA2E}">
      <dgm:prSet/>
      <dgm:spPr/>
      <dgm:t>
        <a:bodyPr/>
        <a:lstStyle/>
        <a:p>
          <a:endParaRPr lang="ru-RU"/>
        </a:p>
      </dgm:t>
    </dgm:pt>
    <dgm:pt modelId="{C6C5B0C5-1C27-4A69-87CE-D1E086B56815}">
      <dgm:prSet phldrT="[Текст]"/>
      <dgm:spPr/>
      <dgm:t>
        <a:bodyPr/>
        <a:lstStyle/>
        <a:p>
          <a:r>
            <a:rPr lang="ru-RU" dirty="0" smtClean="0"/>
            <a:t>Представитель 1</a:t>
          </a:r>
          <a:endParaRPr lang="ru-RU" dirty="0"/>
        </a:p>
      </dgm:t>
    </dgm:pt>
    <dgm:pt modelId="{F60EBDF6-305A-48E4-956D-756ADEB54DCC}" type="parTrans" cxnId="{D7AC32AC-D2D4-475A-A73A-31047DD2A70A}">
      <dgm:prSet/>
      <dgm:spPr/>
      <dgm:t>
        <a:bodyPr/>
        <a:lstStyle/>
        <a:p>
          <a:endParaRPr lang="ru-RU"/>
        </a:p>
      </dgm:t>
    </dgm:pt>
    <dgm:pt modelId="{03DB5F6F-14D4-4550-A9A7-89D9CFB0EA57}" type="sibTrans" cxnId="{D7AC32AC-D2D4-475A-A73A-31047DD2A70A}">
      <dgm:prSet/>
      <dgm:spPr/>
      <dgm:t>
        <a:bodyPr/>
        <a:lstStyle/>
        <a:p>
          <a:endParaRPr lang="ru-RU"/>
        </a:p>
      </dgm:t>
    </dgm:pt>
    <dgm:pt modelId="{E6845EDA-E6BD-48D1-A5C5-BCB13200300C}">
      <dgm:prSet phldrT="[Текст]"/>
      <dgm:spPr/>
      <dgm:t>
        <a:bodyPr/>
        <a:lstStyle/>
        <a:p>
          <a:r>
            <a:rPr lang="ru-RU" dirty="0" smtClean="0"/>
            <a:t>Губернатор</a:t>
          </a:r>
          <a:endParaRPr lang="ru-RU" dirty="0"/>
        </a:p>
      </dgm:t>
    </dgm:pt>
    <dgm:pt modelId="{52951CE2-4323-4FFF-A09E-7E05F9B82EB0}" type="parTrans" cxnId="{4317D48F-882C-4499-8CEB-659D48ACA3F5}">
      <dgm:prSet/>
      <dgm:spPr/>
      <dgm:t>
        <a:bodyPr/>
        <a:lstStyle/>
        <a:p>
          <a:endParaRPr lang="ru-RU"/>
        </a:p>
      </dgm:t>
    </dgm:pt>
    <dgm:pt modelId="{C2BDF65C-E997-4048-B210-F79D0D27F07E}" type="sibTrans" cxnId="{4317D48F-882C-4499-8CEB-659D48ACA3F5}">
      <dgm:prSet/>
      <dgm:spPr/>
      <dgm:t>
        <a:bodyPr/>
        <a:lstStyle/>
        <a:p>
          <a:endParaRPr lang="ru-RU"/>
        </a:p>
      </dgm:t>
    </dgm:pt>
    <dgm:pt modelId="{1EDA5651-D3F0-4519-893B-190034B3A102}">
      <dgm:prSet phldrT="[Текст]"/>
      <dgm:spPr/>
      <dgm:t>
        <a:bodyPr/>
        <a:lstStyle/>
        <a:p>
          <a:r>
            <a:rPr lang="ru-RU" dirty="0" smtClean="0"/>
            <a:t>Представитель 2</a:t>
          </a:r>
          <a:endParaRPr lang="ru-RU" dirty="0"/>
        </a:p>
      </dgm:t>
    </dgm:pt>
    <dgm:pt modelId="{F3ADFDCE-0A94-4ED2-AD20-EB31E777E402}" type="parTrans" cxnId="{9C93416A-3B91-4D08-B3DF-087D95E0FA09}">
      <dgm:prSet/>
      <dgm:spPr/>
      <dgm:t>
        <a:bodyPr/>
        <a:lstStyle/>
        <a:p>
          <a:endParaRPr lang="ru-RU"/>
        </a:p>
      </dgm:t>
    </dgm:pt>
    <dgm:pt modelId="{9C8DDE30-42EB-4E9A-A4F8-BE2332E288CF}" type="sibTrans" cxnId="{9C93416A-3B91-4D08-B3DF-087D95E0FA09}">
      <dgm:prSet/>
      <dgm:spPr/>
      <dgm:t>
        <a:bodyPr/>
        <a:lstStyle/>
        <a:p>
          <a:endParaRPr lang="ru-RU"/>
        </a:p>
      </dgm:t>
    </dgm:pt>
    <dgm:pt modelId="{18B3B943-E115-4E04-B312-73A104F2A9CD}">
      <dgm:prSet phldrT="[Текст]"/>
      <dgm:spPr/>
      <dgm:t>
        <a:bodyPr/>
        <a:lstStyle/>
        <a:p>
          <a:r>
            <a:rPr lang="ru-RU" dirty="0" smtClean="0"/>
            <a:t>Законодательный орган субъекта РФ</a:t>
          </a:r>
          <a:endParaRPr lang="ru-RU" dirty="0"/>
        </a:p>
      </dgm:t>
    </dgm:pt>
    <dgm:pt modelId="{39689318-13F7-4CA3-A6FF-5441FE0D78D1}" type="parTrans" cxnId="{AB21CD31-B02D-4DB7-A3D7-5CDB235D534A}">
      <dgm:prSet/>
      <dgm:spPr/>
      <dgm:t>
        <a:bodyPr/>
        <a:lstStyle/>
        <a:p>
          <a:endParaRPr lang="ru-RU"/>
        </a:p>
      </dgm:t>
    </dgm:pt>
    <dgm:pt modelId="{ECD57E37-35C3-474D-B0FE-F1CA30212901}" type="sibTrans" cxnId="{AB21CD31-B02D-4DB7-A3D7-5CDB235D534A}">
      <dgm:prSet/>
      <dgm:spPr/>
      <dgm:t>
        <a:bodyPr/>
        <a:lstStyle/>
        <a:p>
          <a:endParaRPr lang="ru-RU"/>
        </a:p>
      </dgm:t>
    </dgm:pt>
    <dgm:pt modelId="{A936DC25-BDCE-4C9E-86B2-3ABDB009485E}" type="pres">
      <dgm:prSet presAssocID="{15C2FDAD-11AB-459D-9C09-5BC1F7D385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054AC-CAD9-467D-9538-6706B681F6ED}" type="pres">
      <dgm:prSet presAssocID="{4B38FE1A-33DB-4C52-8AE6-B642EEB77D01}" presName="root1" presStyleCnt="0"/>
      <dgm:spPr/>
    </dgm:pt>
    <dgm:pt modelId="{EF24C206-27DD-4E56-B81D-5844F3725862}" type="pres">
      <dgm:prSet presAssocID="{4B38FE1A-33DB-4C52-8AE6-B642EEB77D0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A5A15-7F1D-40EB-8E56-067B097A5AF7}" type="pres">
      <dgm:prSet presAssocID="{4B38FE1A-33DB-4C52-8AE6-B642EEB77D01}" presName="level2hierChild" presStyleCnt="0"/>
      <dgm:spPr/>
    </dgm:pt>
    <dgm:pt modelId="{035379AB-B2F9-4E5E-9DDE-32B45409ED5C}" type="pres">
      <dgm:prSet presAssocID="{F60EBDF6-305A-48E4-956D-756ADEB54DC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8C5C32B-399A-492F-8811-B959BB5487EC}" type="pres">
      <dgm:prSet presAssocID="{F60EBDF6-305A-48E4-956D-756ADEB54DC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C805106-60CB-4234-8BA8-40A217C76199}" type="pres">
      <dgm:prSet presAssocID="{C6C5B0C5-1C27-4A69-87CE-D1E086B56815}" presName="root2" presStyleCnt="0"/>
      <dgm:spPr/>
    </dgm:pt>
    <dgm:pt modelId="{4391E966-B689-4CFB-81C7-E49EEB799C6E}" type="pres">
      <dgm:prSet presAssocID="{C6C5B0C5-1C27-4A69-87CE-D1E086B568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B6C23-C530-4031-8B4B-D5B6D7AA4453}" type="pres">
      <dgm:prSet presAssocID="{C6C5B0C5-1C27-4A69-87CE-D1E086B56815}" presName="level3hierChild" presStyleCnt="0"/>
      <dgm:spPr/>
    </dgm:pt>
    <dgm:pt modelId="{CE7E3636-E17E-40A0-92DA-87ACE24DFF70}" type="pres">
      <dgm:prSet presAssocID="{52951CE2-4323-4FFF-A09E-7E05F9B82EB0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A21D6C6C-1CCF-44A4-8299-3B69DEC2AA8C}" type="pres">
      <dgm:prSet presAssocID="{52951CE2-4323-4FFF-A09E-7E05F9B82EB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ED058461-A394-4812-9B68-93E386ED3035}" type="pres">
      <dgm:prSet presAssocID="{E6845EDA-E6BD-48D1-A5C5-BCB13200300C}" presName="root2" presStyleCnt="0"/>
      <dgm:spPr/>
    </dgm:pt>
    <dgm:pt modelId="{92AF3C2E-A0C6-4192-BA62-984EF359EF68}" type="pres">
      <dgm:prSet presAssocID="{E6845EDA-E6BD-48D1-A5C5-BCB13200300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C28C7-033C-4100-BFBF-B8CC75337278}" type="pres">
      <dgm:prSet presAssocID="{E6845EDA-E6BD-48D1-A5C5-BCB13200300C}" presName="level3hierChild" presStyleCnt="0"/>
      <dgm:spPr/>
    </dgm:pt>
    <dgm:pt modelId="{7B7680F6-5AC4-4120-9407-6D3595F96908}" type="pres">
      <dgm:prSet presAssocID="{F3ADFDCE-0A94-4ED2-AD20-EB31E777E40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D440615-A073-428C-A929-7770B2845347}" type="pres">
      <dgm:prSet presAssocID="{F3ADFDCE-0A94-4ED2-AD20-EB31E777E40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B9AEDAF-FF8A-4E95-8EB9-2B0326A73973}" type="pres">
      <dgm:prSet presAssocID="{1EDA5651-D3F0-4519-893B-190034B3A102}" presName="root2" presStyleCnt="0"/>
      <dgm:spPr/>
    </dgm:pt>
    <dgm:pt modelId="{E6D5F226-E194-447C-BB6F-DABF916999C7}" type="pres">
      <dgm:prSet presAssocID="{1EDA5651-D3F0-4519-893B-190034B3A10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B6FE8-6C4E-4E7B-871B-12E9819743FC}" type="pres">
      <dgm:prSet presAssocID="{1EDA5651-D3F0-4519-893B-190034B3A102}" presName="level3hierChild" presStyleCnt="0"/>
      <dgm:spPr/>
    </dgm:pt>
    <dgm:pt modelId="{7C54DDD0-0282-427F-8114-5E445932E4D2}" type="pres">
      <dgm:prSet presAssocID="{39689318-13F7-4CA3-A6FF-5441FE0D78D1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58C083AD-6DAE-4E9D-A108-5B54C3386556}" type="pres">
      <dgm:prSet presAssocID="{39689318-13F7-4CA3-A6FF-5441FE0D78D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9E83F3E1-E94B-4FCD-895B-8FA57CC6C215}" type="pres">
      <dgm:prSet presAssocID="{18B3B943-E115-4E04-B312-73A104F2A9CD}" presName="root2" presStyleCnt="0"/>
      <dgm:spPr/>
    </dgm:pt>
    <dgm:pt modelId="{C09CE593-C984-4DC5-9433-9BDDE6A3BA4F}" type="pres">
      <dgm:prSet presAssocID="{18B3B943-E115-4E04-B312-73A104F2A9CD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031DD1-9666-4BE6-BD23-B6CD875CAC4E}" type="pres">
      <dgm:prSet presAssocID="{18B3B943-E115-4E04-B312-73A104F2A9CD}" presName="level3hierChild" presStyleCnt="0"/>
      <dgm:spPr/>
    </dgm:pt>
  </dgm:ptLst>
  <dgm:cxnLst>
    <dgm:cxn modelId="{4EA8958F-A660-4EF0-BFC7-F27FA89B7865}" type="presOf" srcId="{4B38FE1A-33DB-4C52-8AE6-B642EEB77D01}" destId="{EF24C206-27DD-4E56-B81D-5844F3725862}" srcOrd="0" destOrd="0" presId="urn:microsoft.com/office/officeart/2005/8/layout/hierarchy2"/>
    <dgm:cxn modelId="{8AB1EB84-2993-497D-A528-206015BBEBFD}" type="presOf" srcId="{E6845EDA-E6BD-48D1-A5C5-BCB13200300C}" destId="{92AF3C2E-A0C6-4192-BA62-984EF359EF68}" srcOrd="0" destOrd="0" presId="urn:microsoft.com/office/officeart/2005/8/layout/hierarchy2"/>
    <dgm:cxn modelId="{77646DAD-604A-4B29-B798-F6430F85AA3F}" type="presOf" srcId="{52951CE2-4323-4FFF-A09E-7E05F9B82EB0}" destId="{CE7E3636-E17E-40A0-92DA-87ACE24DFF70}" srcOrd="0" destOrd="0" presId="urn:microsoft.com/office/officeart/2005/8/layout/hierarchy2"/>
    <dgm:cxn modelId="{79584F05-4686-41F6-8E85-FE5304A0A3CA}" type="presOf" srcId="{F3ADFDCE-0A94-4ED2-AD20-EB31E777E402}" destId="{3D440615-A073-428C-A929-7770B2845347}" srcOrd="1" destOrd="0" presId="urn:microsoft.com/office/officeart/2005/8/layout/hierarchy2"/>
    <dgm:cxn modelId="{37301571-B5DC-4E52-B239-D9143E052E08}" type="presOf" srcId="{1EDA5651-D3F0-4519-893B-190034B3A102}" destId="{E6D5F226-E194-447C-BB6F-DABF916999C7}" srcOrd="0" destOrd="0" presId="urn:microsoft.com/office/officeart/2005/8/layout/hierarchy2"/>
    <dgm:cxn modelId="{AB21CD31-B02D-4DB7-A3D7-5CDB235D534A}" srcId="{1EDA5651-D3F0-4519-893B-190034B3A102}" destId="{18B3B943-E115-4E04-B312-73A104F2A9CD}" srcOrd="0" destOrd="0" parTransId="{39689318-13F7-4CA3-A6FF-5441FE0D78D1}" sibTransId="{ECD57E37-35C3-474D-B0FE-F1CA30212901}"/>
    <dgm:cxn modelId="{9DC15144-48B0-4616-B143-85AB3EFD361E}" type="presOf" srcId="{F60EBDF6-305A-48E4-956D-756ADEB54DCC}" destId="{38C5C32B-399A-492F-8811-B959BB5487EC}" srcOrd="1" destOrd="0" presId="urn:microsoft.com/office/officeart/2005/8/layout/hierarchy2"/>
    <dgm:cxn modelId="{4317D48F-882C-4499-8CEB-659D48ACA3F5}" srcId="{C6C5B0C5-1C27-4A69-87CE-D1E086B56815}" destId="{E6845EDA-E6BD-48D1-A5C5-BCB13200300C}" srcOrd="0" destOrd="0" parTransId="{52951CE2-4323-4FFF-A09E-7E05F9B82EB0}" sibTransId="{C2BDF65C-E997-4048-B210-F79D0D27F07E}"/>
    <dgm:cxn modelId="{12EDF0F2-D77C-48C2-B1CD-CB4D3DE0C83E}" type="presOf" srcId="{18B3B943-E115-4E04-B312-73A104F2A9CD}" destId="{C09CE593-C984-4DC5-9433-9BDDE6A3BA4F}" srcOrd="0" destOrd="0" presId="urn:microsoft.com/office/officeart/2005/8/layout/hierarchy2"/>
    <dgm:cxn modelId="{F2198B5C-0BE6-47A5-B5D7-9C299C83CA2E}" srcId="{15C2FDAD-11AB-459D-9C09-5BC1F7D38596}" destId="{4B38FE1A-33DB-4C52-8AE6-B642EEB77D01}" srcOrd="0" destOrd="0" parTransId="{19AFB54D-0056-4857-AA3D-A1A1E8EBDB26}" sibTransId="{E9AB705D-86FB-4DDF-911A-474B3A171481}"/>
    <dgm:cxn modelId="{56DF57C8-E133-40A6-B2FB-60F1933B36C6}" type="presOf" srcId="{F3ADFDCE-0A94-4ED2-AD20-EB31E777E402}" destId="{7B7680F6-5AC4-4120-9407-6D3595F96908}" srcOrd="0" destOrd="0" presId="urn:microsoft.com/office/officeart/2005/8/layout/hierarchy2"/>
    <dgm:cxn modelId="{6CCBF96D-0EBB-4D77-AEF9-62DDC189EA44}" type="presOf" srcId="{15C2FDAD-11AB-459D-9C09-5BC1F7D38596}" destId="{A936DC25-BDCE-4C9E-86B2-3ABDB009485E}" srcOrd="0" destOrd="0" presId="urn:microsoft.com/office/officeart/2005/8/layout/hierarchy2"/>
    <dgm:cxn modelId="{7AA1A8B8-4965-4B4D-8CAA-1745F4739E1F}" type="presOf" srcId="{C6C5B0C5-1C27-4A69-87CE-D1E086B56815}" destId="{4391E966-B689-4CFB-81C7-E49EEB799C6E}" srcOrd="0" destOrd="0" presId="urn:microsoft.com/office/officeart/2005/8/layout/hierarchy2"/>
    <dgm:cxn modelId="{D7AC32AC-D2D4-475A-A73A-31047DD2A70A}" srcId="{4B38FE1A-33DB-4C52-8AE6-B642EEB77D01}" destId="{C6C5B0C5-1C27-4A69-87CE-D1E086B56815}" srcOrd="0" destOrd="0" parTransId="{F60EBDF6-305A-48E4-956D-756ADEB54DCC}" sibTransId="{03DB5F6F-14D4-4550-A9A7-89D9CFB0EA57}"/>
    <dgm:cxn modelId="{9C93416A-3B91-4D08-B3DF-087D95E0FA09}" srcId="{4B38FE1A-33DB-4C52-8AE6-B642EEB77D01}" destId="{1EDA5651-D3F0-4519-893B-190034B3A102}" srcOrd="1" destOrd="0" parTransId="{F3ADFDCE-0A94-4ED2-AD20-EB31E777E402}" sibTransId="{9C8DDE30-42EB-4E9A-A4F8-BE2332E288CF}"/>
    <dgm:cxn modelId="{EDA3D857-B3E2-4B5F-B72A-A1E0A2CF5641}" type="presOf" srcId="{52951CE2-4323-4FFF-A09E-7E05F9B82EB0}" destId="{A21D6C6C-1CCF-44A4-8299-3B69DEC2AA8C}" srcOrd="1" destOrd="0" presId="urn:microsoft.com/office/officeart/2005/8/layout/hierarchy2"/>
    <dgm:cxn modelId="{4836C554-EF55-4998-A643-D467F9523C85}" type="presOf" srcId="{39689318-13F7-4CA3-A6FF-5441FE0D78D1}" destId="{7C54DDD0-0282-427F-8114-5E445932E4D2}" srcOrd="0" destOrd="0" presId="urn:microsoft.com/office/officeart/2005/8/layout/hierarchy2"/>
    <dgm:cxn modelId="{23AEA7AA-0FC1-4F18-9AEC-2050B4C5089E}" type="presOf" srcId="{F60EBDF6-305A-48E4-956D-756ADEB54DCC}" destId="{035379AB-B2F9-4E5E-9DDE-32B45409ED5C}" srcOrd="0" destOrd="0" presId="urn:microsoft.com/office/officeart/2005/8/layout/hierarchy2"/>
    <dgm:cxn modelId="{C57E4125-05DE-4DBC-B286-E7E330274F5D}" type="presOf" srcId="{39689318-13F7-4CA3-A6FF-5441FE0D78D1}" destId="{58C083AD-6DAE-4E9D-A108-5B54C3386556}" srcOrd="1" destOrd="0" presId="urn:microsoft.com/office/officeart/2005/8/layout/hierarchy2"/>
    <dgm:cxn modelId="{40B3A62A-92A3-4BE5-9B53-D32DDCB472AD}" type="presParOf" srcId="{A936DC25-BDCE-4C9E-86B2-3ABDB009485E}" destId="{C80054AC-CAD9-467D-9538-6706B681F6ED}" srcOrd="0" destOrd="0" presId="urn:microsoft.com/office/officeart/2005/8/layout/hierarchy2"/>
    <dgm:cxn modelId="{56660A67-D16D-4444-BE8E-0DC1422EBF0C}" type="presParOf" srcId="{C80054AC-CAD9-467D-9538-6706B681F6ED}" destId="{EF24C206-27DD-4E56-B81D-5844F3725862}" srcOrd="0" destOrd="0" presId="urn:microsoft.com/office/officeart/2005/8/layout/hierarchy2"/>
    <dgm:cxn modelId="{9B68B7E2-BFF3-448B-9A22-709BE8757CEB}" type="presParOf" srcId="{C80054AC-CAD9-467D-9538-6706B681F6ED}" destId="{871A5A15-7F1D-40EB-8E56-067B097A5AF7}" srcOrd="1" destOrd="0" presId="urn:microsoft.com/office/officeart/2005/8/layout/hierarchy2"/>
    <dgm:cxn modelId="{FE1ED883-DB18-4746-BA1E-16ABCA3DA1E9}" type="presParOf" srcId="{871A5A15-7F1D-40EB-8E56-067B097A5AF7}" destId="{035379AB-B2F9-4E5E-9DDE-32B45409ED5C}" srcOrd="0" destOrd="0" presId="urn:microsoft.com/office/officeart/2005/8/layout/hierarchy2"/>
    <dgm:cxn modelId="{3CF5AECF-DC48-4968-8349-14F5A62BEBA7}" type="presParOf" srcId="{035379AB-B2F9-4E5E-9DDE-32B45409ED5C}" destId="{38C5C32B-399A-492F-8811-B959BB5487EC}" srcOrd="0" destOrd="0" presId="urn:microsoft.com/office/officeart/2005/8/layout/hierarchy2"/>
    <dgm:cxn modelId="{59F047BE-0E7A-4165-BC34-E84EFDE19A83}" type="presParOf" srcId="{871A5A15-7F1D-40EB-8E56-067B097A5AF7}" destId="{2C805106-60CB-4234-8BA8-40A217C76199}" srcOrd="1" destOrd="0" presId="urn:microsoft.com/office/officeart/2005/8/layout/hierarchy2"/>
    <dgm:cxn modelId="{F60CDD3D-6A1B-4C22-A6F1-8B3EAF3DAE78}" type="presParOf" srcId="{2C805106-60CB-4234-8BA8-40A217C76199}" destId="{4391E966-B689-4CFB-81C7-E49EEB799C6E}" srcOrd="0" destOrd="0" presId="urn:microsoft.com/office/officeart/2005/8/layout/hierarchy2"/>
    <dgm:cxn modelId="{5E82FCD2-B92B-40CA-A082-A0C5C4958CC3}" type="presParOf" srcId="{2C805106-60CB-4234-8BA8-40A217C76199}" destId="{B9CB6C23-C530-4031-8B4B-D5B6D7AA4453}" srcOrd="1" destOrd="0" presId="urn:microsoft.com/office/officeart/2005/8/layout/hierarchy2"/>
    <dgm:cxn modelId="{F8AB4B95-24AC-4330-AA76-A74A0344BBC9}" type="presParOf" srcId="{B9CB6C23-C530-4031-8B4B-D5B6D7AA4453}" destId="{CE7E3636-E17E-40A0-92DA-87ACE24DFF70}" srcOrd="0" destOrd="0" presId="urn:microsoft.com/office/officeart/2005/8/layout/hierarchy2"/>
    <dgm:cxn modelId="{D69ACD2D-C134-46AD-981E-5E390347B938}" type="presParOf" srcId="{CE7E3636-E17E-40A0-92DA-87ACE24DFF70}" destId="{A21D6C6C-1CCF-44A4-8299-3B69DEC2AA8C}" srcOrd="0" destOrd="0" presId="urn:microsoft.com/office/officeart/2005/8/layout/hierarchy2"/>
    <dgm:cxn modelId="{A732C427-C75D-41A0-9E24-54DDD8085147}" type="presParOf" srcId="{B9CB6C23-C530-4031-8B4B-D5B6D7AA4453}" destId="{ED058461-A394-4812-9B68-93E386ED3035}" srcOrd="1" destOrd="0" presId="urn:microsoft.com/office/officeart/2005/8/layout/hierarchy2"/>
    <dgm:cxn modelId="{005F1FD3-C350-4C09-8ADF-9098C5998327}" type="presParOf" srcId="{ED058461-A394-4812-9B68-93E386ED3035}" destId="{92AF3C2E-A0C6-4192-BA62-984EF359EF68}" srcOrd="0" destOrd="0" presId="urn:microsoft.com/office/officeart/2005/8/layout/hierarchy2"/>
    <dgm:cxn modelId="{718418DE-A8B7-4B88-9517-1AA07DCC613D}" type="presParOf" srcId="{ED058461-A394-4812-9B68-93E386ED3035}" destId="{2E0C28C7-033C-4100-BFBF-B8CC75337278}" srcOrd="1" destOrd="0" presId="urn:microsoft.com/office/officeart/2005/8/layout/hierarchy2"/>
    <dgm:cxn modelId="{765BF5E2-400C-405B-9109-123A68C13421}" type="presParOf" srcId="{871A5A15-7F1D-40EB-8E56-067B097A5AF7}" destId="{7B7680F6-5AC4-4120-9407-6D3595F96908}" srcOrd="2" destOrd="0" presId="urn:microsoft.com/office/officeart/2005/8/layout/hierarchy2"/>
    <dgm:cxn modelId="{66610F48-C7B0-4E78-B186-229D0A0A6DE0}" type="presParOf" srcId="{7B7680F6-5AC4-4120-9407-6D3595F96908}" destId="{3D440615-A073-428C-A929-7770B2845347}" srcOrd="0" destOrd="0" presId="urn:microsoft.com/office/officeart/2005/8/layout/hierarchy2"/>
    <dgm:cxn modelId="{F3F1841A-9A64-4CED-ACDF-5345CAC0473E}" type="presParOf" srcId="{871A5A15-7F1D-40EB-8E56-067B097A5AF7}" destId="{FB9AEDAF-FF8A-4E95-8EB9-2B0326A73973}" srcOrd="3" destOrd="0" presId="urn:microsoft.com/office/officeart/2005/8/layout/hierarchy2"/>
    <dgm:cxn modelId="{2AD046DC-CBCC-40C4-8185-9D7B36209477}" type="presParOf" srcId="{FB9AEDAF-FF8A-4E95-8EB9-2B0326A73973}" destId="{E6D5F226-E194-447C-BB6F-DABF916999C7}" srcOrd="0" destOrd="0" presId="urn:microsoft.com/office/officeart/2005/8/layout/hierarchy2"/>
    <dgm:cxn modelId="{9042E0F4-0D4B-4AA3-B5CC-DBBB5E235412}" type="presParOf" srcId="{FB9AEDAF-FF8A-4E95-8EB9-2B0326A73973}" destId="{1CAB6FE8-6C4E-4E7B-871B-12E9819743FC}" srcOrd="1" destOrd="0" presId="urn:microsoft.com/office/officeart/2005/8/layout/hierarchy2"/>
    <dgm:cxn modelId="{B0E687C0-3564-4AB5-8E32-FDCB398784B6}" type="presParOf" srcId="{1CAB6FE8-6C4E-4E7B-871B-12E9819743FC}" destId="{7C54DDD0-0282-427F-8114-5E445932E4D2}" srcOrd="0" destOrd="0" presId="urn:microsoft.com/office/officeart/2005/8/layout/hierarchy2"/>
    <dgm:cxn modelId="{C2CFF2A1-A14B-427A-8353-5CDC8BE9FC1C}" type="presParOf" srcId="{7C54DDD0-0282-427F-8114-5E445932E4D2}" destId="{58C083AD-6DAE-4E9D-A108-5B54C3386556}" srcOrd="0" destOrd="0" presId="urn:microsoft.com/office/officeart/2005/8/layout/hierarchy2"/>
    <dgm:cxn modelId="{AD7A6AB8-123D-490A-A43F-11D24BF1F501}" type="presParOf" srcId="{1CAB6FE8-6C4E-4E7B-871B-12E9819743FC}" destId="{9E83F3E1-E94B-4FCD-895B-8FA57CC6C215}" srcOrd="1" destOrd="0" presId="urn:microsoft.com/office/officeart/2005/8/layout/hierarchy2"/>
    <dgm:cxn modelId="{511CFD5E-97D8-4643-9685-403BEBD92FA6}" type="presParOf" srcId="{9E83F3E1-E94B-4FCD-895B-8FA57CC6C215}" destId="{C09CE593-C984-4DC5-9433-9BDDE6A3BA4F}" srcOrd="0" destOrd="0" presId="urn:microsoft.com/office/officeart/2005/8/layout/hierarchy2"/>
    <dgm:cxn modelId="{6A9E11B0-9DE5-4690-BE07-A04F11A44235}" type="presParOf" srcId="{9E83F3E1-E94B-4FCD-895B-8FA57CC6C215}" destId="{C3031DD1-9666-4BE6-BD23-B6CD875CAC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751D-BCC6-4967-8DAC-53FB2AEFA2F0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4B42-6800-4464-A863-54D046930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BD49-6FE5-404E-AA7D-B6440121DA6B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A577A-EBE1-4C98-BE00-F5A04AD19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6DC4-67DF-41F0-82F5-3319C1C3A767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C238-5796-4E0B-91CF-51F49381A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26D3-4CAC-4CD3-8F70-73CDB8CB84C5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DD76-9108-4984-A6A1-33EA2724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2787-3CD1-4DBC-89E2-53DB498DA8D5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026A-B82F-4109-B5CE-59FE16518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B141CC-4069-496B-9DA7-448A74586227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BDE82B-8B68-4D36-9F97-6DF56BFC3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303B-DC46-436F-AB58-A691204B6FBE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9C17-B3DF-43F0-A18B-3D110C47C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7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2E25-0E60-4ACA-9B72-00154A5C7CCE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8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AB42B-9D05-440B-A108-607356C5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D90C-49A6-48A2-808D-0DA69D0221AF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3A56-C469-4101-9480-07CEAFDA0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B439-CE13-40E3-9CF4-0609F6E13D05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011A5-B7FB-4233-B707-31652C505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7255-3B6B-40B5-9EF6-505F0E5111DB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14A1-86A3-4691-A543-CF607EF47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A824-4218-4389-9899-CCB43E57FB03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6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319B-71C6-4E80-A1A4-DFA8ED182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78000"/>
            <a:duotone>
              <a:schemeClr val="bg2">
                <a:tint val="100000"/>
                <a:shade val="5000"/>
              </a:schemeClr>
              <a:schemeClr val="bg2">
                <a:shade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7C90A5-F103-4A10-BD92-E720A2B1C33B}" type="datetimeFigureOut">
              <a:rPr lang="en-US"/>
              <a:pPr>
                <a:defRPr/>
              </a:pPr>
              <a:t>12/30/2011</a:t>
            </a:fld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B6E892B-B8C6-44FB-9D84-2CC29DA5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8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59" r:id="rId11"/>
    <p:sldLayoutId id="2147483748" r:id="rId12"/>
  </p:sldLayoutIdLst>
  <p:transition spd="med"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6262B"/>
        </a:buClr>
        <a:buSzPct val="85000"/>
        <a:buFont typeface="Wingdings" pitchFamily="2" charset="2"/>
        <a:buChar char="n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C4C61"/>
        </a:buClr>
        <a:buSzPct val="75000"/>
        <a:buFont typeface="Wingdings" pitchFamily="2" charset="2"/>
        <a:buChar char="n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6611A"/>
        </a:buClr>
        <a:buSzPct val="75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94461"/>
        </a:buClr>
        <a:buSzPct val="70000"/>
        <a:buFont typeface="Wingdings" pitchFamily="2" charset="2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103;/&#1042;&#1080;&#1076;&#1077;&#1086;2.av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103;/&#1055;&#1088;&#1077;&#1079;&#1077;&#1085;&#1090;&#1072;&#1094;&#1080;&#1103;1.pp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103;/&#1042;&#1080;&#1076;&#1077;&#1086;1.wm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0750" y="695325"/>
            <a:ext cx="7186613" cy="1309688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88"/>
            <a:ext cx="6400800" cy="33575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5200" b="1" i="1" dirty="0" smtClean="0">
                <a:solidFill>
                  <a:schemeClr val="tx1"/>
                </a:solidFill>
              </a:rPr>
              <a:t>«Внутренняя политика Российской Федерации в 2000-2008 гг. Президентство  В.В. Путина».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6350"/>
            <a:ext cx="8242300" cy="1554163"/>
          </a:xfrm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638" y="249238"/>
            <a:ext cx="8351837" cy="1177925"/>
          </a:xfrm>
        </p:spPr>
      </p:pic>
      <p:sp>
        <p:nvSpPr>
          <p:cNvPr id="24578" name="Содержимое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hlinkClick r:id="rId3" action="ppaction://hlinkfile"/>
              </a:rPr>
              <a:t>Приложения\Видео2.</a:t>
            </a:r>
            <a:r>
              <a:rPr lang="en-US" smtClean="0">
                <a:hlinkClick r:id="rId3" action="ppaction://hlinkfile"/>
              </a:rPr>
              <a:t>avi</a:t>
            </a:r>
            <a:endParaRPr lang="ru-RU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95263"/>
            <a:ext cx="8242300" cy="2163763"/>
          </a:xfrm>
        </p:spPr>
      </p:pic>
      <p:pic>
        <p:nvPicPr>
          <p:cNvPr id="4" name="Содержимое 3" descr="Грызло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28738" y="1816100"/>
            <a:ext cx="6486525" cy="435292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49238"/>
            <a:ext cx="8242300" cy="1177925"/>
          </a:xfrm>
        </p:spPr>
      </p:pic>
      <p:pic>
        <p:nvPicPr>
          <p:cNvPr id="7" name="Содержимое 6" descr="IMG_2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420813"/>
            <a:ext cx="4840287" cy="4016375"/>
          </a:xfrm>
        </p:spPr>
      </p:pic>
      <p:sp>
        <p:nvSpPr>
          <p:cNvPr id="26627" name="Содержимое 5"/>
          <p:cNvSpPr>
            <a:spLocks noGrp="1"/>
          </p:cNvSpPr>
          <p:nvPr>
            <p:ph sz="half" idx="2"/>
          </p:nvPr>
        </p:nvSpPr>
        <p:spPr bwMode="auto">
          <a:xfrm>
            <a:off x="5572125" y="1428750"/>
            <a:ext cx="3114675" cy="426243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smtClean="0">
                <a:solidFill>
                  <a:schemeClr val="tx1"/>
                </a:solidFill>
              </a:rPr>
              <a:t>Владислав Сурков выдвигает </a:t>
            </a:r>
            <a:r>
              <a:rPr lang="ru-RU" sz="3200" i="1" u="sng" smtClean="0">
                <a:solidFill>
                  <a:schemeClr val="tx1"/>
                </a:solidFill>
              </a:rPr>
              <a:t>концепцию суверенной демократии.</a:t>
            </a:r>
            <a:r>
              <a:rPr lang="ru-RU" sz="320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2363" y="633413"/>
            <a:ext cx="7083425" cy="4872037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ensio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6475" y="2030413"/>
            <a:ext cx="3657600" cy="2797175"/>
          </a:xfrm>
          <a:prstGeom prst="rect">
            <a:avLst/>
          </a:prstGeom>
          <a:noFill/>
        </p:spPr>
      </p:pic>
      <p:pic>
        <p:nvPicPr>
          <p:cNvPr id="4" name="Содержимое 3" descr="2410_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6900" y="1603375"/>
            <a:ext cx="3987800" cy="2700338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9238" y="249238"/>
            <a:ext cx="8656637" cy="1177925"/>
          </a:xfrm>
        </p:spPr>
      </p:pic>
      <p:pic>
        <p:nvPicPr>
          <p:cNvPr id="7" name="Рисунок 6" descr="pens_22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7388" y="3956050"/>
            <a:ext cx="3730625" cy="2620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85725"/>
            <a:ext cx="8242300" cy="1701800"/>
          </a:xfrm>
        </p:spPr>
      </p:pic>
      <p:sp>
        <p:nvSpPr>
          <p:cNvPr id="29698" name="Текст 13"/>
          <p:cNvSpPr>
            <a:spLocks noGrp="1"/>
          </p:cNvSpPr>
          <p:nvPr>
            <p:ph type="body" idx="1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/>
              <a:t>Отчисления Работодателя</a:t>
            </a:r>
          </a:p>
        </p:txBody>
      </p:sp>
      <p:pic>
        <p:nvPicPr>
          <p:cNvPr id="29699" name="Содержимое 6" descr="shema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5" y="2286000"/>
            <a:ext cx="3929063" cy="4214813"/>
          </a:xfrm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22325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Личные накопления пенсионера</a:t>
            </a:r>
            <a:endParaRPr lang="ru-RU" dirty="0"/>
          </a:p>
        </p:txBody>
      </p:sp>
      <p:pic>
        <p:nvPicPr>
          <p:cNvPr id="29701" name="Содержимое 12" descr="1252381380_okonchanie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5025" y="2571750"/>
            <a:ext cx="4041775" cy="3857625"/>
          </a:xfrm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Выгнутая вправо стрелка 16"/>
          <p:cNvSpPr/>
          <p:nvPr/>
        </p:nvSpPr>
        <p:spPr>
          <a:xfrm>
            <a:off x="6929438" y="857250"/>
            <a:ext cx="1285875" cy="785813"/>
          </a:xfrm>
          <a:prstGeom prst="curvedLeftArrow">
            <a:avLst>
              <a:gd name="adj1" fmla="val 25000"/>
              <a:gd name="adj2" fmla="val 452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857250" y="928688"/>
            <a:ext cx="1428750" cy="785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" y="122238"/>
            <a:ext cx="8882063" cy="2382837"/>
          </a:xfrm>
        </p:spPr>
      </p:pic>
      <p:pic>
        <p:nvPicPr>
          <p:cNvPr id="9" name="Содержимое 8" descr="monetizacia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86063"/>
            <a:ext cx="4038600" cy="3079750"/>
          </a:xfrm>
          <a:ln w="38100">
            <a:solidFill>
              <a:srgbClr val="9B727D"/>
            </a:solidFill>
            <a:miter lim="800000"/>
            <a:headEnd/>
            <a:tailEnd/>
          </a:ln>
        </p:spPr>
      </p:pic>
      <p:pic>
        <p:nvPicPr>
          <p:cNvPr id="30723" name="Содержимое 10" descr="22(4)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786063"/>
            <a:ext cx="4038600" cy="3071812"/>
          </a:xfrm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al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8" y="4500563"/>
            <a:ext cx="3214687" cy="2143125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obrazov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357688"/>
            <a:ext cx="2786063" cy="2235200"/>
          </a:xfrm>
          <a:prstGeom prst="rect">
            <a:avLst/>
          </a:prstGeom>
          <a:solidFill>
            <a:schemeClr val="bg1"/>
          </a:solidFill>
          <a:ln w="38100">
            <a:solidFill>
              <a:srgbClr val="81C861"/>
            </a:solidFill>
            <a:miter lim="800000"/>
            <a:headEnd/>
            <a:tailEnd/>
          </a:ln>
        </p:spPr>
      </p:pic>
      <p:pic>
        <p:nvPicPr>
          <p:cNvPr id="8" name="Рисунок 7" descr="ap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643063"/>
            <a:ext cx="3214687" cy="2500312"/>
          </a:xfrm>
          <a:prstGeom prst="rect">
            <a:avLst/>
          </a:prstGeom>
          <a:noFill/>
          <a:ln w="38100">
            <a:solidFill>
              <a:srgbClr val="705064"/>
            </a:solidFill>
            <a:miter lim="800000"/>
            <a:headEnd/>
            <a:tailEnd/>
          </a:ln>
        </p:spPr>
      </p:pic>
      <p:pic>
        <p:nvPicPr>
          <p:cNvPr id="7" name="Содержимое 6" descr="12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4375" y="1643063"/>
            <a:ext cx="2928938" cy="2500312"/>
          </a:xfr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3388" y="66675"/>
            <a:ext cx="8424862" cy="1554163"/>
          </a:xfrm>
        </p:spPr>
      </p:pic>
      <p:pic>
        <p:nvPicPr>
          <p:cNvPr id="11" name="Рисунок 10" descr="natsionalnyj_proekt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675" y="2357438"/>
            <a:ext cx="3930650" cy="28575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49213"/>
            <a:ext cx="8242300" cy="2370137"/>
          </a:xfrm>
        </p:spPr>
      </p:pic>
      <p:pic>
        <p:nvPicPr>
          <p:cNvPr id="4" name="Содержимое 3" descr="kapita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66925" y="2457450"/>
            <a:ext cx="5010150" cy="387032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01613"/>
            <a:ext cx="8242300" cy="1225550"/>
          </a:xfrm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</a:rPr>
              <a:t>Выделить основные черты внутренней политики Российской Федерации в 2000-2008 гг., основные итоги президентства В.В. Путина.</a:t>
            </a:r>
          </a:p>
          <a:p>
            <a:r>
              <a:rPr lang="ru-RU" smtClean="0">
                <a:solidFill>
                  <a:schemeClr val="tx1"/>
                </a:solidFill>
              </a:rPr>
              <a:t>Оценить социально-политические процессы и события 2000-2008 гг., основные тенденции социально-политического развития России.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0325"/>
            <a:ext cx="8242300" cy="1701800"/>
          </a:xfrm>
        </p:spPr>
      </p:pic>
      <p:pic>
        <p:nvPicPr>
          <p:cNvPr id="4" name="Содержимое 3" descr="1-18-7 nanotechnology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1857375"/>
            <a:ext cx="3071812" cy="3000375"/>
          </a:xfrm>
          <a:ln w="38100">
            <a:solidFill>
              <a:srgbClr val="BFBFBF"/>
            </a:solidFill>
            <a:miter lim="800000"/>
            <a:headEnd/>
            <a:tailEnd/>
          </a:ln>
        </p:spPr>
      </p:pic>
      <p:pic>
        <p:nvPicPr>
          <p:cNvPr id="6" name="Рисунок 5" descr="nanotub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785938"/>
            <a:ext cx="3214687" cy="2928937"/>
          </a:xfrm>
          <a:prstGeom prst="rect">
            <a:avLst/>
          </a:prstGeom>
          <a:noFill/>
          <a:ln w="38100">
            <a:solidFill>
              <a:srgbClr val="BFBFBF"/>
            </a:solidFill>
            <a:miter lim="800000"/>
            <a:headEnd/>
            <a:tailEnd/>
          </a:ln>
        </p:spPr>
      </p:pic>
      <p:pic>
        <p:nvPicPr>
          <p:cNvPr id="33796" name="Рисунок 4" descr="40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550" y="2714625"/>
            <a:ext cx="3644900" cy="3714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3388" y="-12700"/>
            <a:ext cx="8412162" cy="1701800"/>
          </a:xfrm>
        </p:spPr>
      </p:pic>
      <p:pic>
        <p:nvPicPr>
          <p:cNvPr id="34818" name="Содержимое 6" descr="Putin-Time-Person-of-the-Year-200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3438" y="1785938"/>
            <a:ext cx="3286125" cy="4340225"/>
          </a:xfrm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Содержимое 7" descr="b57806a28516690accc9f90419d81960_vvp_landing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57750" y="1785938"/>
            <a:ext cx="3429000" cy="4357687"/>
          </a:xfrm>
          <a:ln w="381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066800"/>
            <a:ext cx="6853237" cy="4011613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-85725"/>
            <a:ext cx="8242300" cy="1701800"/>
          </a:xfrm>
        </p:spPr>
      </p:pic>
      <p:graphicFrame>
        <p:nvGraphicFramePr>
          <p:cNvPr id="3686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36866" r:id="rId4" imgW="8327858" imgH="4627265" progId="Excel.Chart.8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3388" y="-19050"/>
            <a:ext cx="8399462" cy="2165350"/>
          </a:xfrm>
        </p:spPr>
      </p:pic>
      <p:graphicFrame>
        <p:nvGraphicFramePr>
          <p:cNvPr id="3789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2092325"/>
          <a:ext cx="8331200" cy="4084638"/>
        </p:xfrm>
        <a:graphic>
          <a:graphicData uri="http://schemas.openxmlformats.org/presentationml/2006/ole">
            <p:oleObj spid="_x0000_s37890" r:id="rId4" imgW="8327858" imgH="4084674" progId="Excel.Chart.8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388" y="633413"/>
            <a:ext cx="8156575" cy="559117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2525" y="993775"/>
            <a:ext cx="6851650" cy="451167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3775" y="285750"/>
            <a:ext cx="7229475" cy="1719263"/>
          </a:xfr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63" y="2286000"/>
            <a:ext cx="8286750" cy="407193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- </a:t>
            </a:r>
            <a:r>
              <a:rPr lang="ru-RU" sz="4000" b="1" dirty="0" smtClean="0">
                <a:solidFill>
                  <a:schemeClr val="tx1"/>
                </a:solidFill>
              </a:rPr>
              <a:t>Рост ВВП.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- Образование Стабилизационного фонда.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Увеличение поступлений иностранных инвестиций.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 Закрытие внешнего долга.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3" y="920750"/>
            <a:ext cx="8791575" cy="51562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175" y="701675"/>
            <a:ext cx="8156575" cy="5589588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01613"/>
            <a:ext cx="8242300" cy="1225550"/>
          </a:xfrm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000" smtClean="0">
                <a:solidFill>
                  <a:schemeClr val="tx1"/>
                </a:solidFill>
              </a:rPr>
              <a:t>Приход к власти.</a:t>
            </a:r>
          </a:p>
          <a:p>
            <a:r>
              <a:rPr lang="ru-RU" sz="4000" smtClean="0">
                <a:solidFill>
                  <a:schemeClr val="tx1"/>
                </a:solidFill>
              </a:rPr>
              <a:t>Вторая чеченская кампания.</a:t>
            </a:r>
          </a:p>
          <a:p>
            <a:r>
              <a:rPr lang="ru-RU" sz="4000" smtClean="0">
                <a:solidFill>
                  <a:schemeClr val="tx1"/>
                </a:solidFill>
              </a:rPr>
              <a:t>Основные реформы и проекты.</a:t>
            </a:r>
          </a:p>
          <a:p>
            <a:r>
              <a:rPr lang="ru-RU" sz="4000" smtClean="0">
                <a:solidFill>
                  <a:schemeClr val="tx1"/>
                </a:solidFill>
              </a:rPr>
              <a:t>Общественное мнение.</a:t>
            </a:r>
          </a:p>
          <a:p>
            <a:r>
              <a:rPr lang="ru-RU" sz="4000" smtClean="0">
                <a:solidFill>
                  <a:schemeClr val="tx1"/>
                </a:solidFill>
              </a:rPr>
              <a:t>Итоги президентства.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1213" y="207963"/>
            <a:ext cx="7278687" cy="6430962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8288" y="719138"/>
            <a:ext cx="8478837" cy="580390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01613"/>
            <a:ext cx="8242300" cy="1225550"/>
          </a:xfrm>
        </p:spPr>
      </p:pic>
      <p:pic>
        <p:nvPicPr>
          <p:cNvPr id="4" name="Содержимое 3" descr="Vladimir_Putin-4-cro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5838" y="1316038"/>
            <a:ext cx="4632325" cy="4852987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01613"/>
            <a:ext cx="8242300" cy="1225550"/>
          </a:xfrm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hlinkClick r:id="rId3" action="ppaction://hlinkpres?slideindex=1&amp;slidetitle="/>
              </a:rPr>
              <a:t>Приложения\Презентация1.</a:t>
            </a:r>
            <a:r>
              <a:rPr lang="en-US" smtClean="0">
                <a:hlinkClick r:id="rId3" action="ppaction://hlinkpres?slideindex=1&amp;slidetitle="/>
              </a:rPr>
              <a:t>ppt</a:t>
            </a:r>
            <a:endParaRPr lang="ru-RU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иаграмма 5"/>
          <p:cNvPicPr>
            <a:picLocks noGrp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9988" cy="64738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6350"/>
            <a:ext cx="8242300" cy="1554163"/>
          </a:xfrm>
        </p:spPr>
      </p:pic>
      <p:sp>
        <p:nvSpPr>
          <p:cNvPr id="20482" name="Содержимое 3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hlinkClick r:id="rId3" action="ppaction://hlinkfile"/>
              </a:rPr>
              <a:t>Приложения\Видео1.</a:t>
            </a:r>
            <a:r>
              <a:rPr lang="en-US" smtClean="0">
                <a:hlinkClick r:id="rId3" action="ppaction://hlinkfile"/>
              </a:rPr>
              <a:t>wmv</a:t>
            </a:r>
            <a:endParaRPr lang="ru-RU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головок 5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4238" y="993775"/>
            <a:ext cx="7558087" cy="451167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875" y="268288"/>
            <a:ext cx="8356600" cy="1158875"/>
          </a:xfrm>
        </p:spPr>
      </p:pic>
      <p:pic>
        <p:nvPicPr>
          <p:cNvPr id="4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536700"/>
            <a:ext cx="8242300" cy="4651375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Yamato Painting">
      <a:dk1>
        <a:sysClr val="windowText" lastClr="000000"/>
      </a:dk1>
      <a:lt1>
        <a:sysClr val="window" lastClr="FFFFFF"/>
      </a:lt1>
      <a:dk2>
        <a:srgbClr val="3F2D32"/>
      </a:dk2>
      <a:lt2>
        <a:srgbClr val="FEDD00"/>
      </a:lt2>
      <a:accent1>
        <a:srgbClr val="C24400"/>
      </a:accent1>
      <a:accent2>
        <a:srgbClr val="3F7228"/>
      </a:accent2>
      <a:accent3>
        <a:srgbClr val="516086"/>
      </a:accent3>
      <a:accent4>
        <a:srgbClr val="956A86"/>
      </a:accent4>
      <a:accent5>
        <a:srgbClr val="E87981"/>
      </a:accent5>
      <a:accent6>
        <a:srgbClr val="8D8628"/>
      </a:accent6>
      <a:hlink>
        <a:srgbClr val="0000FF"/>
      </a:hlink>
      <a:folHlink>
        <a:srgbClr val="800080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YamatoPainting</Template>
  <TotalTime>194</TotalTime>
  <Words>80</Words>
  <Application>Microsoft Office PowerPoint</Application>
  <PresentationFormat>Экран (4:3)</PresentationFormat>
  <Paragraphs>18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Calibri</vt:lpstr>
      <vt:lpstr>Arial</vt:lpstr>
      <vt:lpstr>Wingdings</vt:lpstr>
      <vt:lpstr>YamatoPainting</vt:lpstr>
      <vt:lpstr>YamatoPainting</vt:lpstr>
      <vt:lpstr>YamatoPainting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51</cp:revision>
  <dcterms:created xsi:type="dcterms:W3CDTF">2011-10-16T10:24:47Z</dcterms:created>
  <dcterms:modified xsi:type="dcterms:W3CDTF">2011-12-30T19:29:56Z</dcterms:modified>
</cp:coreProperties>
</file>