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309" r:id="rId4"/>
    <p:sldId id="339" r:id="rId5"/>
    <p:sldId id="300" r:id="rId6"/>
    <p:sldId id="302" r:id="rId7"/>
    <p:sldId id="303" r:id="rId8"/>
    <p:sldId id="305" r:id="rId9"/>
    <p:sldId id="307" r:id="rId10"/>
    <p:sldId id="292" r:id="rId11"/>
    <p:sldId id="311" r:id="rId12"/>
    <p:sldId id="313" r:id="rId13"/>
    <p:sldId id="314" r:id="rId14"/>
    <p:sldId id="316" r:id="rId15"/>
    <p:sldId id="318" r:id="rId16"/>
    <p:sldId id="257" r:id="rId17"/>
    <p:sldId id="324" r:id="rId18"/>
    <p:sldId id="258" r:id="rId19"/>
    <p:sldId id="320" r:id="rId20"/>
    <p:sldId id="322" r:id="rId21"/>
    <p:sldId id="326" r:id="rId22"/>
    <p:sldId id="328" r:id="rId23"/>
    <p:sldId id="330" r:id="rId24"/>
    <p:sldId id="340" r:id="rId25"/>
    <p:sldId id="290" r:id="rId26"/>
    <p:sldId id="263" r:id="rId27"/>
    <p:sldId id="267" r:id="rId28"/>
    <p:sldId id="261" r:id="rId29"/>
    <p:sldId id="260" r:id="rId30"/>
    <p:sldId id="335" r:id="rId31"/>
    <p:sldId id="337" r:id="rId32"/>
    <p:sldId id="338" r:id="rId33"/>
    <p:sldId id="269" r:id="rId34"/>
    <p:sldId id="281" r:id="rId35"/>
    <p:sldId id="282" r:id="rId36"/>
    <p:sldId id="29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4660"/>
  </p:normalViewPr>
  <p:slideViewPr>
    <p:cSldViewPr>
      <p:cViewPr varScale="1">
        <p:scale>
          <a:sx n="70" d="100"/>
          <a:sy n="70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CC67-79BD-40C5-94E0-800740EBB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3C38-53EF-4B46-9DBC-B8531B7920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D68D-BB30-4B51-85FC-36DA0F4D6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924F-8BB6-4049-A4BB-3F54157E60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1302-3AD0-4447-84AE-CEF7210EE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CCE3-7C57-487B-8D90-FE99032F90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1952-9FCB-49DC-BBCC-02916A2EB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834F-3F2C-4E41-931D-D8FC6B4906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B2AB-56F5-4460-8809-97B278B893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75BB-3E4C-4E93-9E39-EED0B6118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D12-353A-4076-B9DF-060B3AAFD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049F87-3C78-4FD8-BF29-E06410A85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13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XP\&#1056;&#1072;&#1073;&#1086;&#1095;&#1080;&#1081;%20&#1089;&#1090;&#1086;&#1083;\bethoven_-_lunnaya_sonata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00462"/>
            <a:ext cx="8305800" cy="1938337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Белогорцева Лариса Васильевна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русского языка и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литературы МОУ СОШ № 7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ст. Ессентукской Предгорного района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Путешествие </a:t>
            </a:r>
            <a:r>
              <a:rPr lang="ru-RU" dirty="0"/>
              <a:t>по л</a:t>
            </a:r>
            <a:r>
              <a:rPr lang="ru-RU" dirty="0" smtClean="0"/>
              <a:t>ермонтовским </a:t>
            </a:r>
            <a:r>
              <a:rPr lang="ru-RU" dirty="0"/>
              <a:t>местам</a:t>
            </a:r>
          </a:p>
        </p:txBody>
      </p:sp>
      <p:pic>
        <p:nvPicPr>
          <p:cNvPr id="6" name="bethoven_-_lunnaya_sona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48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953">
    <p:circle/>
  </p:transition>
  <p:timing>
    <p:tnLst>
      <p:par>
        <p:cTn id="1" dur="indefinite" restart="never" nodeType="tmRoot">
          <p:childTnLst>
            <p:audio>
              <p:cMediaNode vol="9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3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 smtClean="0"/>
              <a:t>Гор Бештау</a:t>
            </a:r>
            <a:endParaRPr lang="ru-RU" dirty="0"/>
          </a:p>
        </p:txBody>
      </p:sp>
      <p:pic>
        <p:nvPicPr>
          <p:cNvPr id="6" name="Содержимое 5" descr="бештау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596" y="533400"/>
            <a:ext cx="8674033" cy="601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257800"/>
            <a:ext cx="88392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Она вызывает живой интерес как место, связанное с памятью о Лермонтове.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диким тропинкам он взбирался на эти каменистые уступы Машука еще одиннадцатилетним мальчиком в 1825 году, когда его привозила сюда бабушка для лечения водами.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Отсюда он с восхищением наблюдал за серебряной цепью Кавказских гор с возвышающимся над ними двуглавым великаном Эльбрусом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3276600" cy="685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Эолова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арфа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DSCF15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990600"/>
            <a:ext cx="5791200" cy="4059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6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Грот Дианы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DSCF17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2362200"/>
            <a:ext cx="6781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6800" y="685800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М.Лермонтов с приятелями устроили здесь бал, с  танцами на площадке. Для бала его украсили  яркими тканями, коврами , гирляндами, светильниками. Их огни окружало большое зеркало. Колонны были увиты цветами.  Среди зелени сверкали  фонарики, в изготовлении которых принимал участие поэт.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47-11641880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304800"/>
            <a:ext cx="87630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  достопримечательное место в окрестностях Пятигорска было хорошо известно Лермонтову. О Провале подробно описывает он в повести «Княжна Мери».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Он  описан в романе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«Герой нашего  времени», где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произошла встреча Печорина с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Верой.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Грот Лермонтова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DSCF15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52400"/>
            <a:ext cx="462915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2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2000" y="533400"/>
            <a:ext cx="7749396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51" name="Picture 7" descr="DSCF16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Лариса\презентации\домик лермонтова\DSCF1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381000"/>
            <a:ext cx="5410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990600"/>
            <a:ext cx="31242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лермонтовских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тропинок в Пятигорске, но все они сходятся в одном месте. Кто бы по ним ни пошел, непременно придет к этому маленькому домику. Стоит он в центре двора и приветливо манит к себе человека своим удивительно скромным видом, белизной невысоких, слегка прикрытых камышовой шапкой стен, небольшими, ласково смотрящими окошками с широко распахнутыми двухстворчатыми ставнями.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Маленький всеми любимый домик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Лермонтовской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улице Пятигорска – еще один источник КМВ, питающий высокие поэтические патриотические чувства современников.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Так и остался поэт здесь жить навеки!</a:t>
            </a:r>
          </a:p>
        </p:txBody>
      </p:sp>
      <p:pic>
        <p:nvPicPr>
          <p:cNvPr id="8198" name="Picture 6" descr="DSCF16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457200"/>
            <a:ext cx="20574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DSCF167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81000" y="2133600"/>
            <a:ext cx="5537200" cy="4152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9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esktop\домик Лермонтова\DSC01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7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Новая папка (3)\07.08.2011(1)\DSC0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762000"/>
            <a:ext cx="43434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629400" y="1600200"/>
            <a:ext cx="2514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 времена пребывания Лермонтова в Пятигорске несколько комнат в этом доме занимали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С.В.Трубецкой,А.И.Васильчиков,Н.С.Мартынов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настоящее время здесь открыта постоянная выставка «М.Ю.Лермонтов в изобразительном искусстве» . Музей обладает уникальной коллекцией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хозяина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усадьбы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Умарова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DSCF16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371600"/>
            <a:ext cx="64008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esktop\Лариса\презентации\домик лермонтова\DSCF1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685800"/>
            <a:ext cx="73914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SCF17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62000"/>
            <a:ext cx="40386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8" name="Picture 6" descr="DSCF17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762000"/>
            <a:ext cx="37338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4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F17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609600"/>
            <a:ext cx="78486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6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Крестовая гора- рисунок Лермонтова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F17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76400"/>
            <a:ext cx="7665244" cy="4419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       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Дом –усадьба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Чумаева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В.И.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домик Лермонтова\DSC01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66800"/>
            <a:ext cx="69342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4495800" cy="2392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домике у Лермонтова всегда было много шума, горячих споров, встреч с разнообразными по складу ума и характером людьми. Но здесь, в этом маленькой комнате, служившей  поэту временным рабочим кабинетом, он встречался наедине с самим собой.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Возможно, именно в этой маленькой комнате поэт написал «Дубовый листок..», «Выхожу один я на дорогу», «Нет, не тебя так пылко я люблю» ..., в которых с такой силой выражены душевные тревоги и переживания поэта.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Кабинет-спальня Лермонтова</a:t>
            </a:r>
          </a:p>
        </p:txBody>
      </p:sp>
      <p:pic>
        <p:nvPicPr>
          <p:cNvPr id="13316" name="Picture 4" descr="DSCF16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990600"/>
            <a:ext cx="39624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5" descr="DSCF16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990600"/>
            <a:ext cx="3429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1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8229600" cy="76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/>
          </a:p>
        </p:txBody>
      </p:sp>
      <p:pic>
        <p:nvPicPr>
          <p:cNvPr id="17412" name="Picture 4" descr="DSCF17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57200"/>
            <a:ext cx="4786313" cy="594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5" descr="сканирование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066800"/>
            <a:ext cx="318135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7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2362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Эта комната кавказского офицера. Здесь находится стол и небольшой платяной шкаф, военный сюртук и офицерская фуражка, курительные принадлежности: длинный с восточным орнаментом чубук и табачница, у стены – кровать</a:t>
            </a:r>
            <a:r>
              <a:rPr lang="ru-RU" sz="1700" i="1" dirty="0" smtClean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Спальня А.А. Столыпина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(Двоюродный дядя и близкий друг Лермонтова)</a:t>
            </a:r>
          </a:p>
        </p:txBody>
      </p:sp>
      <p:pic>
        <p:nvPicPr>
          <p:cNvPr id="11268" name="Picture 4" descr="DSCF16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1676400"/>
            <a:ext cx="5943600" cy="4457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6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400800" y="1600200"/>
            <a:ext cx="2590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Он был одним из наиболее известных в Пятигорске. Гостеприимство семьи генерал-майора П.С.Верзилина привлекала к нему многочисленное общество, главным образом из числа молодежи.</a:t>
            </a:r>
          </a:p>
          <a:p>
            <a:pPr eaLnBrk="1" hangingPunct="1"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Частым гостем был здесь живший по соседству Лермонтов.</a:t>
            </a:r>
          </a:p>
          <a:p>
            <a:pPr eaLnBrk="1" hangingPunct="1">
              <a:buFontTx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гостиной Верзилиных  13 июля произошло роковое событие, именно здесь он был вызван на дуэль Мартыновым</a:t>
            </a:r>
            <a:r>
              <a:rPr lang="ru-RU" sz="1400" i="1" dirty="0" smtClean="0"/>
              <a:t>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Дом Верзилиных</a:t>
            </a:r>
          </a:p>
        </p:txBody>
      </p:sp>
      <p:pic>
        <p:nvPicPr>
          <p:cNvPr id="10244" name="Picture 4" descr="DSCF16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752600"/>
            <a:ext cx="57912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7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brus_hr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Кавказский  хребет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Орел- символ Кавказских Минеральных Вод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рел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0" y="1447800"/>
            <a:ext cx="7799915" cy="5105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Парк- Цветник г. Пятигорск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6131742565311_park-cvetnik-pyatigors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09600" y="1447800"/>
            <a:ext cx="7772400" cy="5260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senyeva_e_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33800" y="304800"/>
            <a:ext cx="4876800" cy="617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Бабушка поэта-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Арсеньва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F17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Памятник М.Ю.Лермонтову в Железноводске</a:t>
            </a:r>
            <a:endParaRPr lang="ru-RU" sz="3600" dirty="0"/>
          </a:p>
        </p:txBody>
      </p:sp>
      <p:pic>
        <p:nvPicPr>
          <p:cNvPr id="2050" name="Picture 2" descr="C:\Users\Юлия\Desktop\Лариса\презентации\домик лермонтова\DSCF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219200"/>
            <a:ext cx="39624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Юлия\Desktop\Лариса\презентации\домик лермонтова\DSCF1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838200"/>
            <a:ext cx="4724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река Ольховка г. Кисловодск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катя и настя 2011\19.08.2011\DSC01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1295400"/>
            <a:ext cx="4114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ImageCAW1WFD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1" y="1569854"/>
            <a:ext cx="8534400" cy="5135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Гора Эльбрус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сканирование0001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838200"/>
            <a:ext cx="4129088" cy="5105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0" name="Содержимое 7"/>
          <p:cNvSpPr>
            <a:spLocks noGrp="1"/>
          </p:cNvSpPr>
          <p:nvPr>
            <p:ph idx="1"/>
          </p:nvPr>
        </p:nvSpPr>
        <p:spPr>
          <a:xfrm>
            <a:off x="5029200" y="2286000"/>
            <a:ext cx="3581400" cy="1981200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Памятник  М. Лермонтову в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городе Пятигорске , откуда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бронзовый поэт задумчиво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смотрит на цепь Кавказских  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гор.  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Автор-русский скульптор, академик Александр Михайлович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Опекушин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Август 2011 год- исполнилось 122года со дня его открытия.            </a:t>
            </a:r>
          </a:p>
        </p:txBody>
      </p:sp>
    </p:spTree>
  </p:cSld>
  <p:clrMapOvr>
    <a:masterClrMapping/>
  </p:clrMapOvr>
  <p:transition advTm="9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2438400" cy="4800600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Эхо выстрела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под Машуком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кинжальной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болью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отозвалось в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сердце каждого.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Никто в то лето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 был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равнодушным.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 дуэли писала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говорила вся </a:t>
            </a:r>
          </a:p>
          <a:p>
            <a:pPr eaLnBrk="1" hangingPunct="1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Россия.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дуэли М.Ю.Лермонтова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сканирование0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1447800"/>
            <a:ext cx="5715000" cy="470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4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yatigorsk_mogila_Lermontov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4600" y="1000991"/>
            <a:ext cx="5334000" cy="5857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захоронение поэта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SCF15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457200"/>
            <a:ext cx="62484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Кисловодский парк, где много скульптурных образов его героев – «Демон», «Мцыри»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шу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гора Машук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676</TotalTime>
  <Words>615</Words>
  <Application>Microsoft Office PowerPoint</Application>
  <PresentationFormat>Экран (4:3)</PresentationFormat>
  <Paragraphs>67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Путешествие по лермонтовским местам</vt:lpstr>
      <vt:lpstr>Слайд 2</vt:lpstr>
      <vt:lpstr>Кавказский  хребет</vt:lpstr>
      <vt:lpstr>Гора Эльбрус</vt:lpstr>
      <vt:lpstr>Слайд 5</vt:lpstr>
      <vt:lpstr>Место дуэли М.Ю.Лермонтова</vt:lpstr>
      <vt:lpstr>Первое захоронение поэта</vt:lpstr>
      <vt:lpstr>Кисловодский парк, где много скульптурных образов его героев – «Демон», «Мцыри»</vt:lpstr>
      <vt:lpstr>гора Машук</vt:lpstr>
      <vt:lpstr>Гор Бештау</vt:lpstr>
      <vt:lpstr>Эолова  арфа </vt:lpstr>
      <vt:lpstr>Грот Дианы </vt:lpstr>
      <vt:lpstr>Это  достопримечательное место в окрестностях Пятигорска было хорошо известно Лермонтову. О Провале подробно описывает он в повести «Княжна Мери».</vt:lpstr>
      <vt:lpstr>Грот Лермонтова</vt:lpstr>
      <vt:lpstr>Слайд 15</vt:lpstr>
      <vt:lpstr>Слайд 16</vt:lpstr>
      <vt:lpstr>Слайд 17</vt:lpstr>
      <vt:lpstr>Слайд 18</vt:lpstr>
      <vt:lpstr>Слайд 19</vt:lpstr>
      <vt:lpstr>Дом хозяина усадьбы – В.Т. Умарова</vt:lpstr>
      <vt:lpstr>Слайд 21</vt:lpstr>
      <vt:lpstr>Слайд 22</vt:lpstr>
      <vt:lpstr>Слайд 23</vt:lpstr>
      <vt:lpstr>Крестовая гора- рисунок Лермонтова</vt:lpstr>
      <vt:lpstr>         Дом –усадьба Чумаева В.И.</vt:lpstr>
      <vt:lpstr>Кабинет-спальня Лермонтова</vt:lpstr>
      <vt:lpstr>Слайд 27</vt:lpstr>
      <vt:lpstr>Спальня А.А. Столыпина. (Двоюродный дядя и близкий друг Лермонтова)</vt:lpstr>
      <vt:lpstr>Дом Верзилиных</vt:lpstr>
      <vt:lpstr>Орел- символ Кавказских Минеральных Вод</vt:lpstr>
      <vt:lpstr>Парк- Цветник г. Пятигорск</vt:lpstr>
      <vt:lpstr>Бабушка поэта-  Арсеньва Е.А.</vt:lpstr>
      <vt:lpstr>Слайд 33</vt:lpstr>
      <vt:lpstr>Памятник М.Ю.Лермонтову в Железноводске</vt:lpstr>
      <vt:lpstr>Слайд 35</vt:lpstr>
      <vt:lpstr>река Ольховка г. Кисловодск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Юлия</dc:creator>
  <cp:lastModifiedBy>Дарёна</cp:lastModifiedBy>
  <cp:revision>65</cp:revision>
  <cp:lastPrinted>1601-01-01T00:00:00Z</cp:lastPrinted>
  <dcterms:created xsi:type="dcterms:W3CDTF">1601-01-01T00:00:00Z</dcterms:created>
  <dcterms:modified xsi:type="dcterms:W3CDTF">2012-01-07T17:41:29Z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