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FFFF99"/>
    <a:srgbClr val="336600"/>
    <a:srgbClr val="FF33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9C0BE-2D77-428C-91A0-24389C83B96F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D49E2-FCCA-473C-A37E-CC44A4F0C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49E2-FCCA-473C-A37E-CC44A4F0C10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49E2-FCCA-473C-A37E-CC44A4F0C10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49E2-FCCA-473C-A37E-CC44A4F0C10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49E2-FCCA-473C-A37E-CC44A4F0C10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49E2-FCCA-473C-A37E-CC44A4F0C10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нна\Documents\Мои сканированные изображения\2010-12 (дек)\сканирование0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548680"/>
            <a:ext cx="3030251" cy="302371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67544" y="332656"/>
            <a:ext cx="511256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7200" b="1" i="1" dirty="0" smtClean="0">
                <a:ln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Новый год </a:t>
            </a:r>
          </a:p>
          <a:p>
            <a:pPr algn="ctr"/>
            <a:r>
              <a:rPr lang="ru-RU" sz="7200" b="1" i="1" dirty="0" smtClean="0">
                <a:ln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algn="ctr"/>
            <a:r>
              <a:rPr lang="ru-RU" sz="7200" b="1" i="1" dirty="0" smtClean="0">
                <a:ln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Рождество</a:t>
            </a:r>
            <a:endParaRPr lang="ru-RU" sz="7200" b="1" i="1" cap="none" spc="0" dirty="0">
              <a:ln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581128"/>
            <a:ext cx="8568952" cy="1872208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Изготовление открытки.</a:t>
            </a:r>
          </a:p>
          <a:p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Презентация по книге Н.В. Дубровской «Новый год. Рождество.» учителя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нач.классов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Рундзя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А.С.</a:t>
            </a:r>
          </a:p>
          <a:p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ГОУ СОШ «Школа здоровья» №48 г. Москвы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260648"/>
            <a:ext cx="7632848" cy="5184576"/>
          </a:xfrm>
          <a:prstGeom prst="rect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71600" y="620688"/>
            <a:ext cx="4608512" cy="45365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661248"/>
            <a:ext cx="7848872" cy="93610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Обведи шаблон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вырежи круг.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45224"/>
            <a:ext cx="8892480" cy="7200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Начерти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прямоугольники по линейке и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вырежи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404664"/>
            <a:ext cx="7056784" cy="4464496"/>
          </a:xfrm>
          <a:prstGeom prst="rect">
            <a:avLst/>
          </a:prstGeom>
          <a:solidFill>
            <a:srgbClr val="336600"/>
          </a:solidFill>
          <a:ln>
            <a:solidFill>
              <a:srgbClr val="3366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404664"/>
            <a:ext cx="2952328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4см4см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116632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 см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980728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4см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99592" y="1844824"/>
            <a:ext cx="295232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292080" y="404664"/>
            <a:ext cx="2664296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372200" y="116632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см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7380312" y="6926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 см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292080" y="1556792"/>
            <a:ext cx="2664296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851920" y="3356992"/>
            <a:ext cx="4104456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724128" y="34290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 см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308304" y="414908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 см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372200" y="1556792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см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380312" y="18448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 см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907704" y="1844824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 см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347864" y="227687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4см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рапеция 5"/>
          <p:cNvSpPr/>
          <p:nvPr/>
        </p:nvSpPr>
        <p:spPr>
          <a:xfrm rot="16200000">
            <a:off x="-1548680" y="2060848"/>
            <a:ext cx="5976664" cy="2088232"/>
          </a:xfrm>
          <a:prstGeom prst="trapezoid">
            <a:avLst/>
          </a:prstGeom>
          <a:solidFill>
            <a:srgbClr val="336600"/>
          </a:solidFill>
          <a:ln>
            <a:solidFill>
              <a:srgbClr val="33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908720"/>
            <a:ext cx="5400600" cy="432048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1.Сложи все прямоугольники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пополам.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На линии сгиба сделай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рисунок ёлочки.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Вырежи детали по контуру.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60648"/>
            <a:ext cx="1800200" cy="5904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251520" y="404664"/>
            <a:ext cx="2088232" cy="180020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>
            <a:off x="1187624" y="2348880"/>
            <a:ext cx="1008112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1043608" y="2492896"/>
            <a:ext cx="1296144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0800000">
            <a:off x="1187624" y="3573016"/>
            <a:ext cx="1008112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1079612" y="3681028"/>
            <a:ext cx="1224136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0800000">
            <a:off x="1187624" y="4797152"/>
            <a:ext cx="1008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6200000" flipH="1">
            <a:off x="1007604" y="4977172"/>
            <a:ext cx="1368152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0800000">
            <a:off x="827584" y="5445224"/>
            <a:ext cx="1368152" cy="7200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251520" y="5589240"/>
            <a:ext cx="72008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805264"/>
            <a:ext cx="8712968" cy="7920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Расположи вырезанные детали на фоне и приклей.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нна\Documents\Мои сканированные изображения\2010-12 (дек)\и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4664"/>
            <a:ext cx="5472608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5976" y="1124745"/>
            <a:ext cx="4629200" cy="424847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Начерти по линейке прямоугольники, указанных размеров.</a:t>
            </a:r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Вырежи прямоугольники  и расположи их на работе.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268760"/>
            <a:ext cx="3384376" cy="4536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268760"/>
            <a:ext cx="432048" cy="136815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980728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1см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1772816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4см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268760"/>
            <a:ext cx="432048" cy="10801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1268760"/>
            <a:ext cx="432048" cy="792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71600" y="980728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1см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403648" y="9807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1см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971600" y="1628800"/>
            <a:ext cx="5148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3см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835696" y="1484784"/>
            <a:ext cx="567680" cy="346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2см</a:t>
            </a:r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3960440" cy="33843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Приклей  свечи.</a:t>
            </a:r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Изобрази свечение свечей белой гуашью.</a:t>
            </a:r>
            <a:endParaRPr lang="ru-RU" sz="2800" dirty="0"/>
          </a:p>
        </p:txBody>
      </p:sp>
      <p:pic>
        <p:nvPicPr>
          <p:cNvPr id="1026" name="Picture 2" descr="C:\Users\Анна\Documents\Мои сканированные изображения\2010-12 (дек)\с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124744"/>
            <a:ext cx="4328936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4248472" cy="532859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бумаги жёлтого цвета вырежи языки пламени для свечей. </a:t>
            </a:r>
          </a:p>
          <a:p>
            <a:pPr marL="514350" indent="-51435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Расположи их на работе и приклей.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8104" y="260648"/>
            <a:ext cx="2016224" cy="172819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5652120" y="332656"/>
            <a:ext cx="292963" cy="770878"/>
          </a:xfrm>
          <a:custGeom>
            <a:avLst/>
            <a:gdLst>
              <a:gd name="connsiteX0" fmla="*/ 124288 w 292963"/>
              <a:gd name="connsiteY0" fmla="*/ 7398 h 770878"/>
              <a:gd name="connsiteX1" fmla="*/ 106532 w 292963"/>
              <a:gd name="connsiteY1" fmla="*/ 34031 h 770878"/>
              <a:gd name="connsiteX2" fmla="*/ 97655 w 292963"/>
              <a:gd name="connsiteY2" fmla="*/ 60664 h 770878"/>
              <a:gd name="connsiteX3" fmla="*/ 79899 w 292963"/>
              <a:gd name="connsiteY3" fmla="*/ 78420 h 770878"/>
              <a:gd name="connsiteX4" fmla="*/ 44388 w 292963"/>
              <a:gd name="connsiteY4" fmla="*/ 131686 h 770878"/>
              <a:gd name="connsiteX5" fmla="*/ 35511 w 292963"/>
              <a:gd name="connsiteY5" fmla="*/ 158319 h 770878"/>
              <a:gd name="connsiteX6" fmla="*/ 17755 w 292963"/>
              <a:gd name="connsiteY6" fmla="*/ 176074 h 770878"/>
              <a:gd name="connsiteX7" fmla="*/ 0 w 292963"/>
              <a:gd name="connsiteY7" fmla="*/ 229340 h 770878"/>
              <a:gd name="connsiteX8" fmla="*/ 8878 w 292963"/>
              <a:gd name="connsiteY8" fmla="*/ 353628 h 770878"/>
              <a:gd name="connsiteX9" fmla="*/ 35511 w 292963"/>
              <a:gd name="connsiteY9" fmla="*/ 442404 h 770878"/>
              <a:gd name="connsiteX10" fmla="*/ 53266 w 292963"/>
              <a:gd name="connsiteY10" fmla="*/ 495670 h 770878"/>
              <a:gd name="connsiteX11" fmla="*/ 71021 w 292963"/>
              <a:gd name="connsiteY11" fmla="*/ 522303 h 770878"/>
              <a:gd name="connsiteX12" fmla="*/ 88777 w 292963"/>
              <a:gd name="connsiteY12" fmla="*/ 575569 h 770878"/>
              <a:gd name="connsiteX13" fmla="*/ 97655 w 292963"/>
              <a:gd name="connsiteY13" fmla="*/ 602202 h 770878"/>
              <a:gd name="connsiteX14" fmla="*/ 115410 w 292963"/>
              <a:gd name="connsiteY14" fmla="*/ 619958 h 770878"/>
              <a:gd name="connsiteX15" fmla="*/ 124288 w 292963"/>
              <a:gd name="connsiteY15" fmla="*/ 655468 h 770878"/>
              <a:gd name="connsiteX16" fmla="*/ 133165 w 292963"/>
              <a:gd name="connsiteY16" fmla="*/ 708734 h 770878"/>
              <a:gd name="connsiteX17" fmla="*/ 142043 w 292963"/>
              <a:gd name="connsiteY17" fmla="*/ 735367 h 770878"/>
              <a:gd name="connsiteX18" fmla="*/ 150921 w 292963"/>
              <a:gd name="connsiteY18" fmla="*/ 770878 h 770878"/>
              <a:gd name="connsiteX19" fmla="*/ 159798 w 292963"/>
              <a:gd name="connsiteY19" fmla="*/ 744245 h 770878"/>
              <a:gd name="connsiteX20" fmla="*/ 213064 w 292963"/>
              <a:gd name="connsiteY20" fmla="*/ 682101 h 770878"/>
              <a:gd name="connsiteX21" fmla="*/ 230820 w 292963"/>
              <a:gd name="connsiteY21" fmla="*/ 628835 h 770878"/>
              <a:gd name="connsiteX22" fmla="*/ 248575 w 292963"/>
              <a:gd name="connsiteY22" fmla="*/ 575569 h 770878"/>
              <a:gd name="connsiteX23" fmla="*/ 275208 w 292963"/>
              <a:gd name="connsiteY23" fmla="*/ 495670 h 770878"/>
              <a:gd name="connsiteX24" fmla="*/ 284086 w 292963"/>
              <a:gd name="connsiteY24" fmla="*/ 469037 h 770878"/>
              <a:gd name="connsiteX25" fmla="*/ 292963 w 292963"/>
              <a:gd name="connsiteY25" fmla="*/ 442404 h 770878"/>
              <a:gd name="connsiteX26" fmla="*/ 266330 w 292963"/>
              <a:gd name="connsiteY26" fmla="*/ 318117 h 770878"/>
              <a:gd name="connsiteX27" fmla="*/ 248575 w 292963"/>
              <a:gd name="connsiteY27" fmla="*/ 264851 h 770878"/>
              <a:gd name="connsiteX28" fmla="*/ 221942 w 292963"/>
              <a:gd name="connsiteY28" fmla="*/ 247096 h 770878"/>
              <a:gd name="connsiteX29" fmla="*/ 195309 w 292963"/>
              <a:gd name="connsiteY29" fmla="*/ 202707 h 770878"/>
              <a:gd name="connsiteX30" fmla="*/ 186431 w 292963"/>
              <a:gd name="connsiteY30" fmla="*/ 176074 h 770878"/>
              <a:gd name="connsiteX31" fmla="*/ 168676 w 292963"/>
              <a:gd name="connsiteY31" fmla="*/ 149441 h 770878"/>
              <a:gd name="connsiteX32" fmla="*/ 133165 w 292963"/>
              <a:gd name="connsiteY32" fmla="*/ 78420 h 770878"/>
              <a:gd name="connsiteX33" fmla="*/ 124288 w 292963"/>
              <a:gd name="connsiteY33" fmla="*/ 7398 h 77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92963" h="770878">
                <a:moveTo>
                  <a:pt x="124288" y="7398"/>
                </a:moveTo>
                <a:cubicBezTo>
                  <a:pt x="119849" y="0"/>
                  <a:pt x="111304" y="24488"/>
                  <a:pt x="106532" y="34031"/>
                </a:cubicBezTo>
                <a:cubicBezTo>
                  <a:pt x="102347" y="42401"/>
                  <a:pt x="102470" y="52640"/>
                  <a:pt x="97655" y="60664"/>
                </a:cubicBezTo>
                <a:cubicBezTo>
                  <a:pt x="93349" y="67841"/>
                  <a:pt x="84921" y="71724"/>
                  <a:pt x="79899" y="78420"/>
                </a:cubicBezTo>
                <a:cubicBezTo>
                  <a:pt x="67095" y="95491"/>
                  <a:pt x="44388" y="131686"/>
                  <a:pt x="44388" y="131686"/>
                </a:cubicBezTo>
                <a:cubicBezTo>
                  <a:pt x="41429" y="140564"/>
                  <a:pt x="40326" y="150295"/>
                  <a:pt x="35511" y="158319"/>
                </a:cubicBezTo>
                <a:cubicBezTo>
                  <a:pt x="31205" y="165496"/>
                  <a:pt x="21498" y="168588"/>
                  <a:pt x="17755" y="176074"/>
                </a:cubicBezTo>
                <a:cubicBezTo>
                  <a:pt x="9385" y="192814"/>
                  <a:pt x="0" y="229340"/>
                  <a:pt x="0" y="229340"/>
                </a:cubicBezTo>
                <a:cubicBezTo>
                  <a:pt x="2959" y="270769"/>
                  <a:pt x="4291" y="312347"/>
                  <a:pt x="8878" y="353628"/>
                </a:cubicBezTo>
                <a:cubicBezTo>
                  <a:pt x="11115" y="373759"/>
                  <a:pt x="31045" y="429007"/>
                  <a:pt x="35511" y="442404"/>
                </a:cubicBezTo>
                <a:cubicBezTo>
                  <a:pt x="35513" y="442409"/>
                  <a:pt x="53263" y="495666"/>
                  <a:pt x="53266" y="495670"/>
                </a:cubicBezTo>
                <a:cubicBezTo>
                  <a:pt x="59184" y="504548"/>
                  <a:pt x="66688" y="512553"/>
                  <a:pt x="71021" y="522303"/>
                </a:cubicBezTo>
                <a:cubicBezTo>
                  <a:pt x="78622" y="539406"/>
                  <a:pt x="82858" y="557814"/>
                  <a:pt x="88777" y="575569"/>
                </a:cubicBezTo>
                <a:cubicBezTo>
                  <a:pt x="91736" y="584447"/>
                  <a:pt x="91038" y="595585"/>
                  <a:pt x="97655" y="602202"/>
                </a:cubicBezTo>
                <a:lnTo>
                  <a:pt x="115410" y="619958"/>
                </a:lnTo>
                <a:cubicBezTo>
                  <a:pt x="118369" y="631795"/>
                  <a:pt x="121895" y="643504"/>
                  <a:pt x="124288" y="655468"/>
                </a:cubicBezTo>
                <a:cubicBezTo>
                  <a:pt x="127818" y="673119"/>
                  <a:pt x="129260" y="691162"/>
                  <a:pt x="133165" y="708734"/>
                </a:cubicBezTo>
                <a:cubicBezTo>
                  <a:pt x="135195" y="717869"/>
                  <a:pt x="139472" y="726369"/>
                  <a:pt x="142043" y="735367"/>
                </a:cubicBezTo>
                <a:cubicBezTo>
                  <a:pt x="145395" y="747099"/>
                  <a:pt x="147962" y="759041"/>
                  <a:pt x="150921" y="770878"/>
                </a:cubicBezTo>
                <a:cubicBezTo>
                  <a:pt x="153880" y="762000"/>
                  <a:pt x="154359" y="751860"/>
                  <a:pt x="159798" y="744245"/>
                </a:cubicBezTo>
                <a:cubicBezTo>
                  <a:pt x="185683" y="708005"/>
                  <a:pt x="196967" y="718319"/>
                  <a:pt x="213064" y="682101"/>
                </a:cubicBezTo>
                <a:cubicBezTo>
                  <a:pt x="220665" y="664998"/>
                  <a:pt x="224902" y="646590"/>
                  <a:pt x="230820" y="628835"/>
                </a:cubicBezTo>
                <a:lnTo>
                  <a:pt x="248575" y="575569"/>
                </a:lnTo>
                <a:lnTo>
                  <a:pt x="275208" y="495670"/>
                </a:lnTo>
                <a:lnTo>
                  <a:pt x="284086" y="469037"/>
                </a:lnTo>
                <a:lnTo>
                  <a:pt x="292963" y="442404"/>
                </a:lnTo>
                <a:cubicBezTo>
                  <a:pt x="281764" y="352806"/>
                  <a:pt x="291631" y="394021"/>
                  <a:pt x="266330" y="318117"/>
                </a:cubicBezTo>
                <a:cubicBezTo>
                  <a:pt x="266329" y="318115"/>
                  <a:pt x="248577" y="264852"/>
                  <a:pt x="248575" y="264851"/>
                </a:cubicBezTo>
                <a:lnTo>
                  <a:pt x="221942" y="247096"/>
                </a:lnTo>
                <a:cubicBezTo>
                  <a:pt x="196792" y="171649"/>
                  <a:pt x="231867" y="263639"/>
                  <a:pt x="195309" y="202707"/>
                </a:cubicBezTo>
                <a:cubicBezTo>
                  <a:pt x="190494" y="194683"/>
                  <a:pt x="190616" y="184444"/>
                  <a:pt x="186431" y="176074"/>
                </a:cubicBezTo>
                <a:cubicBezTo>
                  <a:pt x="181659" y="166531"/>
                  <a:pt x="173009" y="159191"/>
                  <a:pt x="168676" y="149441"/>
                </a:cubicBezTo>
                <a:cubicBezTo>
                  <a:pt x="136034" y="75995"/>
                  <a:pt x="169629" y="114882"/>
                  <a:pt x="133165" y="78420"/>
                </a:cubicBezTo>
                <a:cubicBezTo>
                  <a:pt x="123870" y="13346"/>
                  <a:pt x="128727" y="14796"/>
                  <a:pt x="124288" y="7398"/>
                </a:cubicBezTo>
                <a:close/>
              </a:path>
            </a:pathLst>
          </a:cu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Анна\Documents\Мои сканированные изображения\2010-12 (дек)\сканирование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492896"/>
            <a:ext cx="3970699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4572000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1. Из цветной бумаги вырежи круги-шарики разных цветов и размеров.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2. Расположи шарики на ветках, приклей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укрась конфетти.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Открытка готова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С Новым годом!</a:t>
            </a:r>
            <a:endParaRPr lang="ru-RU" sz="2800" b="1" i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нна\Documents\Мои сканированные изображения\2010-12 (дек)\сканирование0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908720"/>
            <a:ext cx="4329819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185</Words>
  <Application>Microsoft Office PowerPoint</Application>
  <PresentationFormat>Экран (4:3)</PresentationFormat>
  <Paragraphs>55</Paragraphs>
  <Slides>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Анна</cp:lastModifiedBy>
  <cp:revision>26</cp:revision>
  <dcterms:created xsi:type="dcterms:W3CDTF">2010-12-02T12:00:02Z</dcterms:created>
  <dcterms:modified xsi:type="dcterms:W3CDTF">2011-10-09T13:17:52Z</dcterms:modified>
</cp:coreProperties>
</file>