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6" r:id="rId3"/>
    <p:sldId id="258" r:id="rId4"/>
    <p:sldId id="257" r:id="rId5"/>
    <p:sldId id="259" r:id="rId6"/>
    <p:sldId id="272" r:id="rId7"/>
    <p:sldId id="260" r:id="rId8"/>
    <p:sldId id="269" r:id="rId9"/>
    <p:sldId id="261" r:id="rId10"/>
    <p:sldId id="266" r:id="rId11"/>
    <p:sldId id="270" r:id="rId12"/>
    <p:sldId id="271" r:id="rId13"/>
    <p:sldId id="262" r:id="rId14"/>
    <p:sldId id="263" r:id="rId15"/>
    <p:sldId id="265" r:id="rId16"/>
    <p:sldId id="267" r:id="rId17"/>
    <p:sldId id="26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0761" autoAdjust="0"/>
  </p:normalViewPr>
  <p:slideViewPr>
    <p:cSldViewPr>
      <p:cViewPr>
        <p:scale>
          <a:sx n="70" d="100"/>
          <a:sy n="7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329EEF-55BF-496C-B931-346F331CEC96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6D5F25-85B1-495B-9289-772DA3A31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5EE89-6C65-4927-9450-BB8D4097B0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CBE4F-A3F4-4270-95D2-5888F2EDC2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BF0806-918A-4F24-AC98-2C5F106513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32B91-B0C9-4EA7-AA9C-E9EC412A2E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4A78F-73EC-489D-A936-FA11FF7EA3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32D7EA-4DB5-4EB6-B1D1-5784FD84D4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A11CB-53FC-4427-BD8D-B049F25223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AAB121-CB75-42A6-A6C5-D5EA0C5242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8F4727-DF8C-4B96-8AFE-37891E2385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782F05-CF6F-40E6-8F18-D440975FA4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57CE74-A2E6-4D3D-9FC2-86A13243FA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91A3D-6D8D-4A46-8DBA-79F72A01E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C67817-815D-46A3-9908-0295737115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56001-9E89-4BAD-AF45-06921CE9D6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1EBA4-3247-44C9-A009-B41B442294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49F24B-BB15-4E3C-B64E-3B6D35F9BC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76C167-C045-4C9A-9264-FE51AF9C32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C7E7-6225-4B71-9A44-3822906ABD91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FDF3-B16C-496A-853C-7D5AB5882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C0F1-F6F1-45F1-9D81-70AD1C3FB696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47CD-AE3E-41A2-95C2-2E1AC9E67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73B0-1A61-4282-956F-53EFEC13518E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0A0E-EFA7-480A-BD7E-544D3E0C5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238F-2BC4-4345-BA67-AF4E12B55BCC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7EE3-6C4D-4DAB-9BD4-92BBE20B1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592B-9F10-4829-870E-1ABF2196D3D2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43A4-2D6D-4B33-828A-35F25D58B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7F48-C1E3-4DB4-8502-70EB5F1360E7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0524-1A11-404F-B8AC-5C2239328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D7D5-4614-4CCE-AAC8-FFD48052E546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61E2-C1EA-4F61-8223-16F6153C3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BE8C-832F-4D5D-AABE-44BA68E1A15C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EC74-EE66-4B7D-B7DE-459A075D9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CDE7-B340-4545-87B7-BAD129A4F345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3C29-33C5-4083-82D9-054EB54F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665E-3C3C-48BC-9754-E64D8F48883A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CBB9-0E74-460F-BBA6-F9A082E53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505A-2D76-4ED8-AA7C-47F7FCAB63B8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82D3-C393-46A1-9026-02C73AE1C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57B94D-EFDA-43F1-9ECD-60AACB8C3CB6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144F7-9EBB-4E7F-A06A-A38123EF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f89f10c9-4c57-4f12-95e9-20515d9615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002060"/>
                </a:solidFill>
                <a:latin typeface="Monotype Corsiva" pitchFamily="66" charset="0"/>
              </a:rPr>
              <a:t>«Каждый взрослый человек и ребенок любит смотреть на небо. Кто-то просто восхищается его красотой, кто-то о чем-то мечтает, кто-то хочет разгадать загадки, которые таит в себе космос»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развлечение вошло: Блиц опрос; подвижные игры: «Ракета», « Луна»; словесная игра « Планеты»; игра -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«собери планету»; загадки; продуктивная деятельность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D:\космос\SDC12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262063"/>
            <a:ext cx="3425825" cy="2773362"/>
          </a:xfrm>
          <a:prstGeom prst="rect">
            <a:avLst/>
          </a:prstGeom>
          <a:noFill/>
        </p:spPr>
      </p:pic>
      <p:pic>
        <p:nvPicPr>
          <p:cNvPr id="2051" name="Picture 3" descr="D:\космос\SDC127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3588" y="1457325"/>
            <a:ext cx="2590800" cy="3376613"/>
          </a:xfrm>
          <a:prstGeom prst="rect">
            <a:avLst/>
          </a:prstGeom>
          <a:noFill/>
        </p:spPr>
      </p:pic>
      <p:pic>
        <p:nvPicPr>
          <p:cNvPr id="2052" name="Picture 4" descr="D:\космос\SDC127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3" y="4071938"/>
            <a:ext cx="3522662" cy="2919412"/>
          </a:xfrm>
          <a:prstGeom prst="rect">
            <a:avLst/>
          </a:prstGeom>
          <a:noFill/>
        </p:spPr>
      </p:pic>
      <p:pic>
        <p:nvPicPr>
          <p:cNvPr id="2053" name="Picture 5" descr="D:\космос\SDC127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24275"/>
            <a:ext cx="3992563" cy="3267075"/>
          </a:xfrm>
          <a:prstGeom prst="rect">
            <a:avLst/>
          </a:prstGeom>
          <a:noFill/>
        </p:spPr>
      </p:pic>
      <p:pic>
        <p:nvPicPr>
          <p:cNvPr id="4098" name="Picture 2" descr="D:\космос\SDC127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1182688"/>
            <a:ext cx="3254375" cy="3376612"/>
          </a:xfrm>
          <a:prstGeom prst="rect">
            <a:avLst/>
          </a:prstGeom>
          <a:noFill/>
        </p:spPr>
      </p:pic>
      <p:sp>
        <p:nvSpPr>
          <p:cNvPr id="8" name="4-конечная звезда 7"/>
          <p:cNvSpPr/>
          <p:nvPr/>
        </p:nvSpPr>
        <p:spPr>
          <a:xfrm>
            <a:off x="179388" y="5661025"/>
            <a:ext cx="863600" cy="863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356100" y="5084763"/>
            <a:ext cx="576263" cy="5762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316913" y="692150"/>
            <a:ext cx="647700" cy="6492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79388" y="620713"/>
            <a:ext cx="647700" cy="6477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358187" cy="6143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Блиц опрос: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клички собак, которые первыми покорили космическое пространство?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Белка и Стрелка 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их удачного полета и приземления в космос полетел человек. Это был … (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 А. Гагарин)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,а вы знаете как звали человека, который первым вышел в открытый космос?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Алексей Леонов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ли мужчины могут стать космонавтами? Скажите как зовут первую женщину , полетевшую в космос?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Валентина Терешкова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7451725" y="5373688"/>
            <a:ext cx="1203325" cy="12017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812088" y="260350"/>
            <a:ext cx="647700" cy="6477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323850" y="4797425"/>
            <a:ext cx="625475" cy="6254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427538" y="1628775"/>
            <a:ext cx="411162" cy="4111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843213" y="4005263"/>
            <a:ext cx="339725" cy="3381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1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44625" y="1711325"/>
          <a:ext cx="6046788" cy="4270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46839"/>
              </a:tblGrid>
              <a:tr h="427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68313" y="981075"/>
          <a:ext cx="5072062" cy="5662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210"/>
                <a:gridCol w="507210"/>
                <a:gridCol w="507210"/>
                <a:gridCol w="507210"/>
                <a:gridCol w="530958"/>
                <a:gridCol w="483462"/>
                <a:gridCol w="507210"/>
                <a:gridCol w="507210"/>
                <a:gridCol w="507210"/>
                <a:gridCol w="507210"/>
              </a:tblGrid>
              <a:tr h="693993"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93"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51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9513"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3993"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9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93"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93">
                <a:tc>
                  <a:txBody>
                    <a:bodyPr/>
                    <a:lstStyle/>
                    <a:p>
                      <a:endParaRPr lang="ru-RU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00750" y="1268413"/>
            <a:ext cx="2714625" cy="529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Ближайшая к Земле звезда.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Планета окруженная девятью кольцами.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Какую планету, называют красной?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Планета расположенная между Юпитером и Ураном.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Планета Солнечной системы, на которой есть жизнь.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7740650" y="3333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268538" y="260350"/>
            <a:ext cx="554037" cy="6270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5795963" y="6021388"/>
            <a:ext cx="576262" cy="5492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940425" y="620713"/>
            <a:ext cx="382588" cy="554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172450" y="3644900"/>
            <a:ext cx="698500" cy="6985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Создание короткометражного видео ролика  «Встреча с пришельцами».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(смотреть приложение № 1)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навал\IMG_1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113" y="1530350"/>
            <a:ext cx="4548187" cy="3327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15313" cy="150018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Участие в городском карнавале «Космический  Город  детства».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карнавале принимали участие дети их родители 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сотрудники детского сада.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карнавал\IMG_17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1847850"/>
            <a:ext cx="5248276" cy="3986213"/>
          </a:xfrm>
          <a:prstGeom prst="rect">
            <a:avLst/>
          </a:prstGeom>
          <a:noFill/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5214938" y="4826000"/>
            <a:ext cx="3071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Кто шагает дружно в ряд?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Зазвездинский наш отряд!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комете прилете.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Все планеты рассмотрели!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Раз-два! Раз – два!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Крикнем космосу – УРА!!!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3635375" y="5300663"/>
            <a:ext cx="1296988" cy="129698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812088" y="5492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172450" y="5229225"/>
            <a:ext cx="769938" cy="7699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23850" y="1773238"/>
            <a:ext cx="576263" cy="5762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331913" y="6092825"/>
            <a:ext cx="482600" cy="482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590550"/>
            <a:ext cx="3609975" cy="9626600"/>
          </a:xfrm>
          <a:prstGeom prst="rect">
            <a:avLst/>
          </a:prstGeom>
          <a:noFill/>
        </p:spPr>
      </p:pic>
      <p:pic>
        <p:nvPicPr>
          <p:cNvPr id="2051" name="Picture 3" descr="D:\IMG_000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579438"/>
            <a:ext cx="3425825" cy="9009062"/>
          </a:xfrm>
          <a:prstGeom prst="rect">
            <a:avLst/>
          </a:prstGeom>
          <a:noFill/>
        </p:spPr>
      </p:pic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500063" y="5300663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Эскизы карнавальных костюмов 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5572125" y="6072188"/>
            <a:ext cx="428625" cy="5572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85750" y="3786188"/>
            <a:ext cx="642938" cy="8429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500563" y="642938"/>
            <a:ext cx="928687" cy="1143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501063" y="4714875"/>
            <a:ext cx="357187" cy="6429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286000" y="6072188"/>
            <a:ext cx="428625" cy="5000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358188" cy="3071813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взаимодействию педагогического коллектива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родителями  были созданы эскизы костюмов и сами костюмы для участия в карнавальном шествии.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стали победителями в номинации «Самые инопланетные эскизы одеяний» и были награждены дипломом и сертификатами в детский развлекательный центр «Космик» и кинотеатр «Луч» города Красноярска.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 descr="C:\Users\1\Desktop\Грамот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2962275"/>
            <a:ext cx="2846387" cy="3700463"/>
          </a:xfrm>
          <a:prstGeom prst="rect">
            <a:avLst/>
          </a:prstGeom>
          <a:noFill/>
        </p:spPr>
      </p:pic>
      <p:pic>
        <p:nvPicPr>
          <p:cNvPr id="1027" name="Picture 3" descr="C:\Users\1\Desktop\грамот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2962275"/>
            <a:ext cx="2970213" cy="3876675"/>
          </a:xfrm>
          <a:prstGeom prst="rect">
            <a:avLst/>
          </a:prstGeom>
          <a:noFill/>
        </p:spPr>
      </p:pic>
      <p:sp>
        <p:nvSpPr>
          <p:cNvPr id="5" name="4-конечная звезда 4"/>
          <p:cNvSpPr/>
          <p:nvPr/>
        </p:nvSpPr>
        <p:spPr>
          <a:xfrm>
            <a:off x="539750" y="378936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4716463" y="4005263"/>
            <a:ext cx="625475" cy="6254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388350" y="5229225"/>
            <a:ext cx="519113" cy="5191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858125" y="1071563"/>
            <a:ext cx="409575" cy="4095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258888" y="5876925"/>
            <a:ext cx="504825" cy="5048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424862" cy="51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Заключительный этап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Участвуя, в проекте дети научились: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в микро группах, овладели навыками сотрудничества и сотворчества;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проявлять самостоятельность, творческие способности (совместно с родителями моделировать макеты космических кораблей и объектов космоса; изображать космос пользуясь различными ИЗО техниками; создавать и проигрывать истории из жизни инопланетян используя язык жестов и тела.)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пользоваться различными источниками для сбора информации (энциклопедии, интернет – ресурсы и т. п.);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 ответы на поставленные вопросы (была создана копилка – энциклопедия «Космические просторы»).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Мы, организаторы проекта благодарны детям, родителям, коллегам за поддержку и участие в проекте.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6084888" y="69215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027988" y="4581525"/>
            <a:ext cx="936625" cy="9350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71550" y="5732463"/>
            <a:ext cx="576263" cy="5762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403350" y="333375"/>
            <a:ext cx="482600" cy="4587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101013" y="476250"/>
            <a:ext cx="503237" cy="5048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навал 2011\IMG_3558к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024063"/>
            <a:ext cx="5114925" cy="3571875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071563" y="0"/>
            <a:ext cx="7643812" cy="2214563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Проект: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«Вперёд, в космические дали»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3" y="5500688"/>
            <a:ext cx="3543300" cy="11811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Составители: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Ракчеева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Н.Ю.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Дарочкина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Ольшанская Л.Н.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7858125" y="2071688"/>
            <a:ext cx="857250" cy="16430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071688" y="5429250"/>
            <a:ext cx="928687" cy="1143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6357938" y="428625"/>
            <a:ext cx="714375" cy="6429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428750" y="2214563"/>
            <a:ext cx="785813" cy="10001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571500" y="357188"/>
            <a:ext cx="1143000" cy="12144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286375" y="6072188"/>
            <a:ext cx="785813" cy="5715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571500" y="4357688"/>
            <a:ext cx="642938" cy="7858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15001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вовлечение детей в научно – познавательную и исследовательскую деятельность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устойчивый интерес к исследовательской деятельности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воображение,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творческое мышление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детям навыки работы с научной информацией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родителей к совместной деятельности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навыки сотрудничества и сотворчества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285750" y="52863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643813" y="35004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071938" y="1285875"/>
            <a:ext cx="571500" cy="7143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643438" y="5715000"/>
            <a:ext cx="571500" cy="62865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072438" y="5500688"/>
            <a:ext cx="642937" cy="7715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358188" y="214313"/>
            <a:ext cx="357187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Подготовительный этап: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литературы. Обогащение детского словарного запаса.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фото и видео материалов.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Основной этап: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Экспоцентра «Космические просторы».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развлечения, посвященного 50 – летней годовщине первого полёта человека в космос. Выставка рисунков.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Блиц опрос.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Составление кроссворда.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короткометражного видео ролика «Встреча с пришельцами».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городском карнавале «Космический Город детства».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Заключительный этап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6786563" y="5357813"/>
            <a:ext cx="928687" cy="12144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6715125" y="2286000"/>
            <a:ext cx="642938" cy="6429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786688" y="428625"/>
            <a:ext cx="714375" cy="10001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714500" y="642938"/>
            <a:ext cx="642938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714625" y="5857875"/>
            <a:ext cx="500063" cy="6429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Подготовительный этап: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53578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литературы: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К.Б. Шингарева, Б.В. Краснопевцева «Атлас Солнечная система. Астрономия»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Калашников «Звезды и планеты. Энциклопедия для детей»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Е. Левитан «Ау, инопланетяне»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фото и видео материалов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Фильм: «Планеты солнечной системы. Астероиды. Кометы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http://www.yandex.ru/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всемирная поисковая система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428625" y="3286125"/>
            <a:ext cx="928688" cy="12144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143875" y="428625"/>
            <a:ext cx="571500" cy="6429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071563" y="500063"/>
            <a:ext cx="500062" cy="5715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571750" y="6143625"/>
            <a:ext cx="571500" cy="7143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501063" y="6215063"/>
            <a:ext cx="428625" cy="428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857750" y="1071563"/>
            <a:ext cx="428625" cy="4286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SDC13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2755900"/>
            <a:ext cx="2165350" cy="2559050"/>
          </a:xfrm>
          <a:prstGeom prst="rect">
            <a:avLst/>
          </a:prstGeom>
          <a:noFill/>
        </p:spPr>
      </p:pic>
      <p:pic>
        <p:nvPicPr>
          <p:cNvPr id="1027" name="Picture 3" descr="D:\SDC13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75" y="3333750"/>
            <a:ext cx="2236788" cy="17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Словарь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вероятно единственная планета, на которой есть вода.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гигантский шар из раскаленных газов.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твердый шар, который кружится вокруг какой – либо планеты.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Астероиды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тысячи каменистых тел, которые обращаются вокруг солнца между орбитами Марса и Юпитера.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Астрономы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ученые, которые изучают звезды.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Основной этап: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86750" cy="1000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Экспоцентра «Космические просторы»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Работы выполнены детьми, совместно с родителями.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1" name="Picture 3" descr="D:\SDC13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1616075"/>
            <a:ext cx="1998663" cy="2584450"/>
          </a:xfrm>
          <a:prstGeom prst="rect">
            <a:avLst/>
          </a:prstGeom>
          <a:noFill/>
        </p:spPr>
      </p:pic>
      <p:pic>
        <p:nvPicPr>
          <p:cNvPr id="2050" name="Picture 2" descr="D:\SDC13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1547813"/>
            <a:ext cx="1987550" cy="2732087"/>
          </a:xfrm>
          <a:prstGeom prst="rect">
            <a:avLst/>
          </a:prstGeom>
          <a:noFill/>
        </p:spPr>
      </p:pic>
      <p:pic>
        <p:nvPicPr>
          <p:cNvPr id="2053" name="Picture 5" descr="D:\SDC13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7025" y="4614863"/>
            <a:ext cx="2560638" cy="1981200"/>
          </a:xfrm>
          <a:prstGeom prst="rect">
            <a:avLst/>
          </a:prstGeom>
          <a:noFill/>
        </p:spPr>
      </p:pic>
      <p:pic>
        <p:nvPicPr>
          <p:cNvPr id="2052" name="Picture 4" descr="D:\SDC130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5" y="1974850"/>
            <a:ext cx="1901825" cy="2457450"/>
          </a:xfrm>
          <a:prstGeom prst="rect">
            <a:avLst/>
          </a:prstGeom>
          <a:noFill/>
        </p:spPr>
      </p:pic>
      <p:pic>
        <p:nvPicPr>
          <p:cNvPr id="2054" name="Picture 6" descr="D:\SDC130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8900" y="4614863"/>
            <a:ext cx="2359025" cy="1828800"/>
          </a:xfrm>
          <a:prstGeom prst="rect">
            <a:avLst/>
          </a:prstGeom>
          <a:noFill/>
        </p:spPr>
      </p:pic>
      <p:sp>
        <p:nvSpPr>
          <p:cNvPr id="9" name="4-конечная звезда 8"/>
          <p:cNvSpPr/>
          <p:nvPr/>
        </p:nvSpPr>
        <p:spPr>
          <a:xfrm>
            <a:off x="323850" y="544512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867400" y="1773238"/>
            <a:ext cx="792163" cy="792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700338" y="2852738"/>
            <a:ext cx="719137" cy="7207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956550" y="530066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27088" y="188913"/>
            <a:ext cx="792162" cy="792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7740650" y="404813"/>
            <a:ext cx="503238" cy="503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643063" y="648811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Семья Осит Максима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3643313" y="4143375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Семья Вагнер Сони</a:t>
            </a:r>
          </a:p>
        </p:txBody>
      </p: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5143500" y="6429375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Семья Шипилова Багдана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Космогалерея  </a:t>
            </a:r>
          </a:p>
        </p:txBody>
      </p:sp>
      <p:pic>
        <p:nvPicPr>
          <p:cNvPr id="3074" name="Picture 2" descr="D:\SDC13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1689100"/>
            <a:ext cx="2895600" cy="2230438"/>
          </a:xfrm>
          <a:prstGeom prst="rect">
            <a:avLst/>
          </a:prstGeom>
          <a:noFill/>
        </p:spPr>
      </p:pic>
      <p:pic>
        <p:nvPicPr>
          <p:cNvPr id="3075" name="Picture 3" descr="D:\SDC13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1828800"/>
            <a:ext cx="2584450" cy="1920875"/>
          </a:xfrm>
          <a:prstGeom prst="rect">
            <a:avLst/>
          </a:prstGeom>
          <a:noFill/>
        </p:spPr>
      </p:pic>
      <p:pic>
        <p:nvPicPr>
          <p:cNvPr id="3076" name="Picture 4" descr="D:\SDC130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938" y="1828800"/>
            <a:ext cx="1712912" cy="2243138"/>
          </a:xfrm>
          <a:prstGeom prst="rect">
            <a:avLst/>
          </a:prstGeom>
          <a:noFill/>
        </p:spPr>
      </p:pic>
      <p:pic>
        <p:nvPicPr>
          <p:cNvPr id="3077" name="Picture 5" descr="D:\SDC130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2350" y="4260850"/>
            <a:ext cx="2986088" cy="2195513"/>
          </a:xfrm>
          <a:prstGeom prst="rect">
            <a:avLst/>
          </a:prstGeom>
          <a:noFill/>
        </p:spPr>
      </p:pic>
      <p:pic>
        <p:nvPicPr>
          <p:cNvPr id="3078" name="Picture 6" descr="D:\SDC130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4187825"/>
            <a:ext cx="2870200" cy="2212975"/>
          </a:xfrm>
          <a:prstGeom prst="rect">
            <a:avLst/>
          </a:prstGeom>
          <a:noFill/>
        </p:spPr>
      </p:pic>
      <p:pic>
        <p:nvPicPr>
          <p:cNvPr id="3079" name="Picture 7" descr="D:\SDC1306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82963" y="4548188"/>
            <a:ext cx="2427287" cy="1871662"/>
          </a:xfrm>
          <a:prstGeom prst="rect">
            <a:avLst/>
          </a:prstGeom>
          <a:noFill/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285750" y="628650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Сипкин Костя, 6 лет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3429000" y="62865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Вагнер Соня, 6 лет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6143625" y="64881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Кройтер Лиза, 7 лет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214313" y="371475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Зяблицкая Настя, 6 лет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3143250" y="4000500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Бурчик Ангелина, 6 лет</a:t>
            </a:r>
          </a:p>
        </p:txBody>
      </p:sp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5786438" y="3786188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Карасев Ваня, 7 лет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7715250" y="5715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1692275" y="188913"/>
            <a:ext cx="576263" cy="5762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2714625" y="5929313"/>
            <a:ext cx="720725" cy="7207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500063" y="785813"/>
            <a:ext cx="8358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Рисунки выполнены разными техниками в изостудии «Юный художник».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7858125" cy="1214438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развлечения, посвященного 50 – летней годовщине первого полета человека в космос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оборудования.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 descr="D:\космос\SDC12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298575"/>
            <a:ext cx="3998913" cy="4005263"/>
          </a:xfrm>
          <a:prstGeom prst="rect">
            <a:avLst/>
          </a:prstGeom>
          <a:noFill/>
        </p:spPr>
      </p:pic>
      <p:pic>
        <p:nvPicPr>
          <p:cNvPr id="1027" name="Picture 3" descr="D:\космос\SDC12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5263" y="1524000"/>
            <a:ext cx="5700713" cy="4638675"/>
          </a:xfrm>
          <a:prstGeom prst="rect">
            <a:avLst/>
          </a:prstGeom>
          <a:noFill/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429250" y="5072063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«…На луну мы прилунились, очень даже удивились...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Там живет смешной народ, ходит задом на перед…»</a:t>
            </a:r>
          </a:p>
        </p:txBody>
      </p:sp>
      <p:sp>
        <p:nvSpPr>
          <p:cNvPr id="7" name="4-конечная звезда 6"/>
          <p:cNvSpPr/>
          <p:nvPr/>
        </p:nvSpPr>
        <p:spPr>
          <a:xfrm>
            <a:off x="3132138" y="5732463"/>
            <a:ext cx="914400" cy="914400"/>
          </a:xfrm>
          <a:prstGeom prst="star4">
            <a:avLst>
              <a:gd name="adj" fmla="val 9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11188" y="1341438"/>
            <a:ext cx="554037" cy="554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316913" y="6021388"/>
            <a:ext cx="554037" cy="554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388350" y="404813"/>
            <a:ext cx="576263" cy="5762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606</TotalTime>
  <Words>640</Words>
  <Application>Microsoft Office PowerPoint</Application>
  <PresentationFormat>Экран (4:3)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Monotype Corsiva</vt:lpstr>
      <vt:lpstr>Times New Roman</vt:lpstr>
      <vt:lpstr>Wingdings</vt:lpstr>
      <vt:lpstr>Тема Office</vt:lpstr>
      <vt:lpstr>Слайд 1</vt:lpstr>
      <vt:lpstr>Проект:  «Вперёд, в космические дали»</vt:lpstr>
      <vt:lpstr>Цель проекта: вовлечение детей в научно – познавательную и исследовательскую деятельность.</vt:lpstr>
      <vt:lpstr>Этапы работы:</vt:lpstr>
      <vt:lpstr>I. Подготовительный этап: </vt:lpstr>
      <vt:lpstr>Словарь</vt:lpstr>
      <vt:lpstr>II. Основной этап: </vt:lpstr>
      <vt:lpstr>Космогалерея  </vt:lpstr>
      <vt:lpstr>Слайд 9</vt:lpstr>
      <vt:lpstr>В развлечение вошло: Блиц опрос; подвижные игры: «Ракета», « Луна»; словесная игра « Планеты»; игра - пазл «собери планету»; загадки; продуктивная деятельность детей. </vt:lpstr>
      <vt:lpstr>Слайд 11</vt:lpstr>
      <vt:lpstr>Кроссворд </vt:lpstr>
      <vt:lpstr>Слайд 13</vt:lpstr>
      <vt:lpstr>Слайд 14</vt:lpstr>
      <vt:lpstr>Слайд 15</vt:lpstr>
      <vt:lpstr>Слайд 16</vt:lpstr>
      <vt:lpstr>III. Заключительный этап  </vt:lpstr>
    </vt:vector>
  </TitlesOfParts>
  <Company>про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«ПОКОРЕНИЕ КОСМОСА»</dc:title>
  <dc:creator>зверь</dc:creator>
  <cp:lastModifiedBy>ольга</cp:lastModifiedBy>
  <cp:revision>78</cp:revision>
  <dcterms:created xsi:type="dcterms:W3CDTF">2011-06-21T12:25:31Z</dcterms:created>
  <dcterms:modified xsi:type="dcterms:W3CDTF">2012-01-07T12:01:42Z</dcterms:modified>
</cp:coreProperties>
</file>