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69" r:id="rId6"/>
    <p:sldId id="274" r:id="rId7"/>
    <p:sldId id="259" r:id="rId8"/>
    <p:sldId id="270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71" r:id="rId17"/>
    <p:sldId id="272" r:id="rId18"/>
    <p:sldId id="268" r:id="rId19"/>
    <p:sldId id="26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6" autoAdjust="0"/>
    <p:restoredTop sz="94667" autoAdjust="0"/>
  </p:normalViewPr>
  <p:slideViewPr>
    <p:cSldViewPr>
      <p:cViewPr varScale="1">
        <p:scale>
          <a:sx n="69" d="100"/>
          <a:sy n="69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DB3A6-3985-4A15-9573-EA6A9EE8D5B3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79F65-CC8A-48F1-9C80-D80AAEFEB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8FD27-6AA6-4758-ADAA-7410E6E6BE4D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F4442-8A1E-4794-AF5B-E96A834802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9B8C8-B7A3-482A-9738-9DF5C62AB11B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08E22-28E0-4E72-B196-67A2931089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BE565-2312-4105-B74C-1FFA98D6D687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9E7EC-9B9D-4134-9B7F-A95B72583C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AF4B6-240F-4EEA-9749-9279C6DD14B1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06F09-201B-4362-AA56-6534B4A11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A2333-1FC7-4307-8EDB-8EB9D43E25F9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3869C-1EF5-429B-9051-F00D397DB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B6666-C605-4373-A6DF-7E5F8338E9E7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7123A-D7CB-4045-8A49-7E78C62E2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9740A-BEF2-489D-9EA9-795599B4DFE7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19C20-AF74-4BA3-BC37-6E837277AB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1893D-B03F-4824-B7CF-8F46FC74DB72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A43CE-5B91-4284-9624-D2DDD0E59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10399-1FE2-4CA0-BE75-5BFBD6F8F785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C5E0D-6A85-466D-92EC-B40EDEBCE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97BC8-05F7-4C8C-82A2-D46E8F6760C3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01CF5-F006-45FD-8B04-D320616D45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77E667-97B1-4938-BFE0-E5A7C4125F39}" type="datetimeFigureOut">
              <a:rPr lang="ru-RU"/>
              <a:pPr>
                <a:defRPr/>
              </a:pPr>
              <a:t>05.01.2012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53A06F-70B8-4107-BC3D-961FA2EE07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2;&#1086;&#1085;&#1082;&#1091;&#1088;&#1089;%202011-2012\&#1087;&#1088;&#1077;&#1079;&#1077;&#1085;&#1090;&#1072;&#1094;&#1080;&#1103;%20&#1082;%20&#1091;&#1088;&#1086;&#1082;&#1091;\001%20-%20&#1059;&#1074;&#1077;&#1088;&#1090;&#1102;&#1088;&#1072;.mp3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01 - Увертю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Рисунок 1" descr="inspection_visits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250825"/>
            <a:ext cx="5429250" cy="635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5750" y="285750"/>
            <a:ext cx="91519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>
                <a:latin typeface="Calibri" pitchFamily="34" charset="0"/>
              </a:rPr>
              <a:t>Открыта или закрыта</a:t>
            </a:r>
          </a:p>
          <a:p>
            <a:r>
              <a:rPr lang="ru-RU" sz="7200" b="1">
                <a:latin typeface="Calibri" pitchFamily="34" charset="0"/>
              </a:rPr>
              <a:t> была клетка?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643188" y="3000375"/>
            <a:ext cx="65008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закрыта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открыта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 приоткрыта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14438" y="2428875"/>
            <a:ext cx="67151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0" b="1">
                <a:solidFill>
                  <a:srgbClr val="C00000"/>
                </a:solidFill>
                <a:latin typeface="Arial Black" pitchFamily="34" charset="0"/>
              </a:rPr>
              <a:t>открыта</a:t>
            </a:r>
          </a:p>
        </p:txBody>
      </p:sp>
    </p:spTree>
    <p:custDataLst>
      <p:tags r:id="rId1"/>
    </p:custDataLst>
  </p:cSld>
  <p:clrMapOvr>
    <a:masterClrMapping/>
  </p:clrMapOvr>
  <p:transition advTm="236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357188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>
                <a:latin typeface="Calibri" pitchFamily="34" charset="0"/>
              </a:rPr>
              <a:t>Где находится букет?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00250" y="1928813"/>
            <a:ext cx="741838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на столе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на телевизоре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на полу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71625" y="2643188"/>
            <a:ext cx="57975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0" b="1">
                <a:solidFill>
                  <a:srgbClr val="C00000"/>
                </a:solidFill>
                <a:latin typeface="Arial Black" pitchFamily="34" charset="0"/>
              </a:rPr>
              <a:t>на полу</a:t>
            </a:r>
          </a:p>
        </p:txBody>
      </p:sp>
    </p:spTree>
    <p:custDataLst>
      <p:tags r:id="rId1"/>
    </p:custDataLst>
  </p:cSld>
  <p:clrMapOvr>
    <a:masterClrMapping/>
  </p:clrMapOvr>
  <p:transition advTm="253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allAtOnce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00063" y="214313"/>
            <a:ext cx="79676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>
                <a:latin typeface="Calibri" pitchFamily="34" charset="0"/>
              </a:rPr>
              <a:t>Чей портрет стоит</a:t>
            </a:r>
          </a:p>
          <a:p>
            <a:r>
              <a:rPr lang="ru-RU" sz="7200" b="1">
                <a:latin typeface="Calibri" pitchFamily="34" charset="0"/>
              </a:rPr>
              <a:t> на телевизоре?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72000" y="2143125"/>
            <a:ext cx="39766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тёти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кошки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мамы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собаки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85938" y="2643188"/>
            <a:ext cx="533876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0">
                <a:solidFill>
                  <a:srgbClr val="C00000"/>
                </a:solidFill>
                <a:latin typeface="Arial Black" pitchFamily="34" charset="0"/>
              </a:rPr>
              <a:t>собаки</a:t>
            </a:r>
          </a:p>
        </p:txBody>
      </p:sp>
    </p:spTree>
    <p:custDataLst>
      <p:tags r:id="rId1"/>
    </p:custDataLst>
  </p:cSld>
  <p:clrMapOvr>
    <a:masterClrMapping/>
  </p:clrMapOvr>
  <p:transition advTm="299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5750" y="500063"/>
            <a:ext cx="86471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>
                <a:latin typeface="Calibri" pitchFamily="34" charset="0"/>
              </a:rPr>
              <a:t>Сколько клубков </a:t>
            </a:r>
          </a:p>
          <a:p>
            <a:r>
              <a:rPr lang="ru-RU" sz="7200" b="1">
                <a:latin typeface="Calibri" pitchFamily="34" charset="0"/>
              </a:rPr>
              <a:t>    валяется на полу?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643563" y="2928938"/>
            <a:ext cx="16430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2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3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1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00438" y="1785938"/>
            <a:ext cx="10414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0" b="1">
                <a:solidFill>
                  <a:srgbClr val="C00000"/>
                </a:solidFill>
                <a:latin typeface="Arial Black" pitchFamily="34" charset="0"/>
              </a:rPr>
              <a:t>3</a:t>
            </a:r>
          </a:p>
        </p:txBody>
      </p:sp>
    </p:spTree>
    <p:custDataLst>
      <p:tags r:id="rId1"/>
    </p:custDataLst>
  </p:cSld>
  <p:clrMapOvr>
    <a:masterClrMapping/>
  </p:clrMapOvr>
  <p:transition advTm="173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4313" y="571500"/>
            <a:ext cx="89296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>
                <a:latin typeface="Calibri" pitchFamily="34" charset="0"/>
              </a:rPr>
              <a:t>С какой стороны </a:t>
            </a:r>
          </a:p>
          <a:p>
            <a:r>
              <a:rPr lang="ru-RU" sz="7200" b="1">
                <a:latin typeface="Calibri" pitchFamily="34" charset="0"/>
              </a:rPr>
              <a:t> порвана занавеска?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786313" y="3071813"/>
            <a:ext cx="38782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справа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слева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вверху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28813" y="2571750"/>
            <a:ext cx="525303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0">
                <a:solidFill>
                  <a:srgbClr val="C00000"/>
                </a:solidFill>
                <a:latin typeface="Arial Black" pitchFamily="34" charset="0"/>
              </a:rPr>
              <a:t>справа</a:t>
            </a:r>
          </a:p>
        </p:txBody>
      </p:sp>
    </p:spTree>
    <p:custDataLst>
      <p:tags r:id="rId1"/>
    </p:custDataLst>
  </p:cSld>
  <p:clrMapOvr>
    <a:masterClrMapping/>
  </p:clrMapOvr>
  <p:transition advTm="179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4313" y="428625"/>
            <a:ext cx="85232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>
                <a:latin typeface="Calibri" pitchFamily="34" charset="0"/>
              </a:rPr>
              <a:t>Сколько времени</a:t>
            </a:r>
          </a:p>
          <a:p>
            <a:r>
              <a:rPr lang="ru-RU" sz="7200" b="1">
                <a:latin typeface="Calibri" pitchFamily="34" charset="0"/>
              </a:rPr>
              <a:t>  показывают часы?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143500" y="3286125"/>
            <a:ext cx="35036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22. 30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23. 30</a:t>
            </a:r>
          </a:p>
          <a:p>
            <a:pPr marL="342900" indent="-342900">
              <a:buFont typeface="Calibri" pitchFamily="34" charset="0"/>
              <a:buAutoNum type="alphaLcParenR"/>
            </a:pPr>
            <a:r>
              <a:rPr lang="ru-RU" sz="7200" b="1">
                <a:latin typeface="Calibri" pitchFamily="34" charset="0"/>
              </a:rPr>
              <a:t> 10. 30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4313" y="1500188"/>
            <a:ext cx="8736012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0" b="1">
                <a:solidFill>
                  <a:srgbClr val="C00000"/>
                </a:solidFill>
                <a:latin typeface="Arial Black" pitchFamily="34" charset="0"/>
              </a:rPr>
              <a:t>22. 30</a:t>
            </a:r>
          </a:p>
        </p:txBody>
      </p:sp>
    </p:spTree>
    <p:custDataLst>
      <p:tags r:id="rId1"/>
    </p:custDataLst>
  </p:cSld>
  <p:clrMapOvr>
    <a:masterClrMapping/>
  </p:clrMapOvr>
  <p:transition advTm="226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25" y="1785938"/>
            <a:ext cx="5143500" cy="3071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143375" y="500063"/>
            <a:ext cx="7191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latin typeface="Calibri" pitchFamily="34" charset="0"/>
              </a:rPr>
              <a:t>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85875" y="2643188"/>
            <a:ext cx="6429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latin typeface="Calibri" pitchFamily="34" charset="0"/>
              </a:rPr>
              <a:t>В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43813" y="2643188"/>
            <a:ext cx="962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D</a:t>
            </a:r>
            <a:endParaRPr lang="ru-RU" sz="7200"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6250" y="4714875"/>
            <a:ext cx="7524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7200">
                <a:latin typeface="Calibri" pitchFamily="34" charset="0"/>
              </a:rPr>
              <a:t>C</a:t>
            </a:r>
            <a:endParaRPr lang="ru-RU" sz="7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92137E-6 L -0.25209 0.1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-0.10939 L 0.0566 0.2264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1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2 -3.07123E-6 L 0.29513 -0.064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-3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39 0.08727 L -0.08923 -0.2354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" y="-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Oval 2"/>
          <p:cNvSpPr>
            <a:spLocks noChangeArrowheads="1"/>
          </p:cNvSpPr>
          <p:nvPr/>
        </p:nvSpPr>
        <p:spPr bwMode="auto">
          <a:xfrm>
            <a:off x="857250" y="928688"/>
            <a:ext cx="914400" cy="9144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698" name="AutoShape 3"/>
          <p:cNvSpPr>
            <a:spLocks noChangeArrowheads="1"/>
          </p:cNvSpPr>
          <p:nvPr/>
        </p:nvSpPr>
        <p:spPr bwMode="auto">
          <a:xfrm rot="10800000">
            <a:off x="1214438" y="2143125"/>
            <a:ext cx="357187" cy="1285875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699" name="AutoShape 4"/>
          <p:cNvSpPr>
            <a:spLocks noChangeArrowheads="1"/>
          </p:cNvSpPr>
          <p:nvPr/>
        </p:nvSpPr>
        <p:spPr bwMode="auto">
          <a:xfrm rot="10800000">
            <a:off x="1214438" y="5286375"/>
            <a:ext cx="428625" cy="1071563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0" name="AutoShape 5"/>
          <p:cNvSpPr>
            <a:spLocks noChangeArrowheads="1"/>
          </p:cNvSpPr>
          <p:nvPr/>
        </p:nvSpPr>
        <p:spPr bwMode="auto">
          <a:xfrm rot="10800000">
            <a:off x="3357563" y="2214563"/>
            <a:ext cx="500062" cy="1428750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1" name="AutoShape 6"/>
          <p:cNvSpPr>
            <a:spLocks noChangeArrowheads="1"/>
          </p:cNvSpPr>
          <p:nvPr/>
        </p:nvSpPr>
        <p:spPr bwMode="auto">
          <a:xfrm>
            <a:off x="1214438" y="1857375"/>
            <a:ext cx="285750" cy="266700"/>
          </a:xfrm>
          <a:custGeom>
            <a:avLst/>
            <a:gdLst>
              <a:gd name="T0" fmla="*/ 250031 w 21600"/>
              <a:gd name="T1" fmla="*/ 133350 h 21600"/>
              <a:gd name="T2" fmla="*/ 142875 w 21600"/>
              <a:gd name="T3" fmla="*/ 266700 h 21600"/>
              <a:gd name="T4" fmla="*/ 35719 w 21600"/>
              <a:gd name="T5" fmla="*/ 133350 h 21600"/>
              <a:gd name="T6" fmla="*/ 14287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2" name="AutoShape 7"/>
          <p:cNvSpPr>
            <a:spLocks noChangeArrowheads="1"/>
          </p:cNvSpPr>
          <p:nvPr/>
        </p:nvSpPr>
        <p:spPr bwMode="auto">
          <a:xfrm>
            <a:off x="1285875" y="4929188"/>
            <a:ext cx="285750" cy="357187"/>
          </a:xfrm>
          <a:custGeom>
            <a:avLst/>
            <a:gdLst>
              <a:gd name="T0" fmla="*/ 250033 w 21600"/>
              <a:gd name="T1" fmla="*/ 178595 h 21600"/>
              <a:gd name="T2" fmla="*/ 142876 w 21600"/>
              <a:gd name="T3" fmla="*/ 357190 h 21600"/>
              <a:gd name="T4" fmla="*/ 35719 w 21600"/>
              <a:gd name="T5" fmla="*/ 178595 h 21600"/>
              <a:gd name="T6" fmla="*/ 14287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3" name="AutoShape 8"/>
          <p:cNvSpPr>
            <a:spLocks noChangeArrowheads="1"/>
          </p:cNvSpPr>
          <p:nvPr/>
        </p:nvSpPr>
        <p:spPr bwMode="auto">
          <a:xfrm>
            <a:off x="3429000" y="1928813"/>
            <a:ext cx="357188" cy="285750"/>
          </a:xfrm>
          <a:custGeom>
            <a:avLst/>
            <a:gdLst>
              <a:gd name="T0" fmla="*/ 312541 w 21600"/>
              <a:gd name="T1" fmla="*/ 142876 h 21600"/>
              <a:gd name="T2" fmla="*/ 178595 w 21600"/>
              <a:gd name="T3" fmla="*/ 285752 h 21600"/>
              <a:gd name="T4" fmla="*/ 44649 w 21600"/>
              <a:gd name="T5" fmla="*/ 142876 h 21600"/>
              <a:gd name="T6" fmla="*/ 17859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4" name="AutoShape 9"/>
          <p:cNvSpPr>
            <a:spLocks noChangeArrowheads="1"/>
          </p:cNvSpPr>
          <p:nvPr/>
        </p:nvSpPr>
        <p:spPr bwMode="auto">
          <a:xfrm>
            <a:off x="4286250" y="4714875"/>
            <a:ext cx="285750" cy="266700"/>
          </a:xfrm>
          <a:custGeom>
            <a:avLst/>
            <a:gdLst>
              <a:gd name="T0" fmla="*/ 250031 w 21600"/>
              <a:gd name="T1" fmla="*/ 133350 h 21600"/>
              <a:gd name="T2" fmla="*/ 142875 w 21600"/>
              <a:gd name="T3" fmla="*/ 266700 h 21600"/>
              <a:gd name="T4" fmla="*/ 35719 w 21600"/>
              <a:gd name="T5" fmla="*/ 133350 h 21600"/>
              <a:gd name="T6" fmla="*/ 14287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5" name="Rectangle 10"/>
          <p:cNvSpPr>
            <a:spLocks noChangeArrowheads="1"/>
          </p:cNvSpPr>
          <p:nvPr/>
        </p:nvSpPr>
        <p:spPr bwMode="auto">
          <a:xfrm>
            <a:off x="857250" y="3786188"/>
            <a:ext cx="1143000" cy="11287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6" name="Rectangle 11"/>
          <p:cNvSpPr>
            <a:spLocks noChangeArrowheads="1"/>
          </p:cNvSpPr>
          <p:nvPr/>
        </p:nvSpPr>
        <p:spPr bwMode="auto">
          <a:xfrm>
            <a:off x="3143250" y="1000125"/>
            <a:ext cx="914400" cy="914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7" name="Rectangle 12"/>
          <p:cNvSpPr>
            <a:spLocks noChangeArrowheads="1"/>
          </p:cNvSpPr>
          <p:nvPr/>
        </p:nvSpPr>
        <p:spPr bwMode="auto">
          <a:xfrm>
            <a:off x="3857625" y="3571875"/>
            <a:ext cx="1200150" cy="11287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8" name="AutoShape 4"/>
          <p:cNvSpPr>
            <a:spLocks noChangeArrowheads="1"/>
          </p:cNvSpPr>
          <p:nvPr/>
        </p:nvSpPr>
        <p:spPr bwMode="auto">
          <a:xfrm rot="10800000">
            <a:off x="4214813" y="5000625"/>
            <a:ext cx="428625" cy="1071563"/>
          </a:xfrm>
          <a:prstGeom prst="pentagon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 rot="10800000">
            <a:off x="1214438" y="1428750"/>
            <a:ext cx="247650" cy="1143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0" name="AutoShape 14"/>
          <p:cNvSpPr>
            <a:spLocks noChangeArrowheads="1"/>
          </p:cNvSpPr>
          <p:nvPr/>
        </p:nvSpPr>
        <p:spPr bwMode="auto">
          <a:xfrm rot="10800000">
            <a:off x="4071938" y="4000500"/>
            <a:ext cx="247650" cy="1143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1" name="AutoShape 15"/>
          <p:cNvSpPr>
            <a:spLocks noChangeArrowheads="1"/>
          </p:cNvSpPr>
          <p:nvPr/>
        </p:nvSpPr>
        <p:spPr bwMode="auto">
          <a:xfrm rot="10800000">
            <a:off x="4572000" y="4000500"/>
            <a:ext cx="247650" cy="1143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2" name="AutoShape 16"/>
          <p:cNvSpPr>
            <a:spLocks noChangeArrowheads="1"/>
          </p:cNvSpPr>
          <p:nvPr/>
        </p:nvSpPr>
        <p:spPr bwMode="auto">
          <a:xfrm rot="10800000">
            <a:off x="3214688" y="1285875"/>
            <a:ext cx="247650" cy="1143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3" name="AutoShape 17"/>
          <p:cNvSpPr>
            <a:spLocks noChangeArrowheads="1"/>
          </p:cNvSpPr>
          <p:nvPr/>
        </p:nvSpPr>
        <p:spPr bwMode="auto">
          <a:xfrm rot="10800000">
            <a:off x="3714750" y="1285875"/>
            <a:ext cx="247650" cy="1143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4" name="Rectangle 18"/>
          <p:cNvSpPr>
            <a:spLocks noChangeArrowheads="1"/>
          </p:cNvSpPr>
          <p:nvPr/>
        </p:nvSpPr>
        <p:spPr bwMode="auto">
          <a:xfrm>
            <a:off x="1214438" y="1643063"/>
            <a:ext cx="203200" cy="73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5" name="Rectangle 19"/>
          <p:cNvSpPr>
            <a:spLocks noChangeArrowheads="1"/>
          </p:cNvSpPr>
          <p:nvPr/>
        </p:nvSpPr>
        <p:spPr bwMode="auto">
          <a:xfrm>
            <a:off x="3500438" y="1714500"/>
            <a:ext cx="203200" cy="73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6" name="Rectangle 20"/>
          <p:cNvSpPr>
            <a:spLocks noChangeArrowheads="1"/>
          </p:cNvSpPr>
          <p:nvPr/>
        </p:nvSpPr>
        <p:spPr bwMode="auto">
          <a:xfrm>
            <a:off x="4357688" y="4500563"/>
            <a:ext cx="203200" cy="730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7" name="Oval 21"/>
          <p:cNvSpPr>
            <a:spLocks noChangeArrowheads="1"/>
          </p:cNvSpPr>
          <p:nvPr/>
        </p:nvSpPr>
        <p:spPr bwMode="auto">
          <a:xfrm flipV="1">
            <a:off x="1357313" y="5286375"/>
            <a:ext cx="71437" cy="214313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8" name="Oval 22"/>
          <p:cNvSpPr>
            <a:spLocks noChangeArrowheads="1"/>
          </p:cNvSpPr>
          <p:nvPr/>
        </p:nvSpPr>
        <p:spPr bwMode="auto">
          <a:xfrm flipV="1">
            <a:off x="1500188" y="5500688"/>
            <a:ext cx="85725" cy="21431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19" name="Oval 22"/>
          <p:cNvSpPr>
            <a:spLocks noChangeArrowheads="1"/>
          </p:cNvSpPr>
          <p:nvPr/>
        </p:nvSpPr>
        <p:spPr bwMode="auto">
          <a:xfrm flipV="1">
            <a:off x="1428750" y="4929188"/>
            <a:ext cx="85725" cy="21431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20" name="Oval 22"/>
          <p:cNvSpPr>
            <a:spLocks noChangeArrowheads="1"/>
          </p:cNvSpPr>
          <p:nvPr/>
        </p:nvSpPr>
        <p:spPr bwMode="auto">
          <a:xfrm flipV="1">
            <a:off x="1357313" y="5643563"/>
            <a:ext cx="85725" cy="21431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21" name="Oval 22"/>
          <p:cNvSpPr>
            <a:spLocks noChangeArrowheads="1"/>
          </p:cNvSpPr>
          <p:nvPr/>
        </p:nvSpPr>
        <p:spPr bwMode="auto">
          <a:xfrm flipV="1">
            <a:off x="1428750" y="5929313"/>
            <a:ext cx="85725" cy="21431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22" name="AutoShape 13"/>
          <p:cNvSpPr>
            <a:spLocks noChangeArrowheads="1"/>
          </p:cNvSpPr>
          <p:nvPr/>
        </p:nvSpPr>
        <p:spPr bwMode="auto">
          <a:xfrm rot="10800000">
            <a:off x="1357313" y="4714875"/>
            <a:ext cx="247650" cy="1143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23" name="Arc 23"/>
          <p:cNvSpPr>
            <a:spLocks/>
          </p:cNvSpPr>
          <p:nvPr/>
        </p:nvSpPr>
        <p:spPr bwMode="auto">
          <a:xfrm flipH="1">
            <a:off x="785813" y="928688"/>
            <a:ext cx="447675" cy="228600"/>
          </a:xfrm>
          <a:custGeom>
            <a:avLst/>
            <a:gdLst>
              <a:gd name="T0" fmla="*/ 0 w 21600"/>
              <a:gd name="T1" fmla="*/ 0 h 21600"/>
              <a:gd name="T2" fmla="*/ 447675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4" name="Arc 24"/>
          <p:cNvSpPr>
            <a:spLocks/>
          </p:cNvSpPr>
          <p:nvPr/>
        </p:nvSpPr>
        <p:spPr bwMode="auto">
          <a:xfrm flipH="1">
            <a:off x="2643188" y="1000125"/>
            <a:ext cx="447675" cy="228600"/>
          </a:xfrm>
          <a:custGeom>
            <a:avLst/>
            <a:gdLst>
              <a:gd name="T0" fmla="*/ 0 w 21600"/>
              <a:gd name="T1" fmla="*/ 0 h 21600"/>
              <a:gd name="T2" fmla="*/ 447675 w 21600"/>
              <a:gd name="T3" fmla="*/ 228600 h 21600"/>
              <a:gd name="T4" fmla="*/ 0 w 21600"/>
              <a:gd name="T5" fmla="*/ 2286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5" name="Arc 25"/>
          <p:cNvSpPr>
            <a:spLocks/>
          </p:cNvSpPr>
          <p:nvPr/>
        </p:nvSpPr>
        <p:spPr bwMode="auto">
          <a:xfrm>
            <a:off x="1428750" y="928688"/>
            <a:ext cx="447675" cy="90487"/>
          </a:xfrm>
          <a:custGeom>
            <a:avLst/>
            <a:gdLst>
              <a:gd name="T0" fmla="*/ 0 w 21600"/>
              <a:gd name="T1" fmla="*/ 0 h 21600"/>
              <a:gd name="T2" fmla="*/ 447675 w 21600"/>
              <a:gd name="T3" fmla="*/ 90488 h 21600"/>
              <a:gd name="T4" fmla="*/ 0 w 21600"/>
              <a:gd name="T5" fmla="*/ 9048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6" name="Arc 26"/>
          <p:cNvSpPr>
            <a:spLocks/>
          </p:cNvSpPr>
          <p:nvPr/>
        </p:nvSpPr>
        <p:spPr bwMode="auto">
          <a:xfrm>
            <a:off x="4071938" y="1000125"/>
            <a:ext cx="447675" cy="90488"/>
          </a:xfrm>
          <a:custGeom>
            <a:avLst/>
            <a:gdLst>
              <a:gd name="T0" fmla="*/ 0 w 21600"/>
              <a:gd name="T1" fmla="*/ 0 h 21600"/>
              <a:gd name="T2" fmla="*/ 447675 w 21600"/>
              <a:gd name="T3" fmla="*/ 90488 h 21600"/>
              <a:gd name="T4" fmla="*/ 0 w 21600"/>
              <a:gd name="T5" fmla="*/ 9048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7" name="Arc 27"/>
          <p:cNvSpPr>
            <a:spLocks/>
          </p:cNvSpPr>
          <p:nvPr/>
        </p:nvSpPr>
        <p:spPr bwMode="auto">
          <a:xfrm flipH="1" flipV="1">
            <a:off x="785813" y="714375"/>
            <a:ext cx="447675" cy="200025"/>
          </a:xfrm>
          <a:custGeom>
            <a:avLst/>
            <a:gdLst>
              <a:gd name="T0" fmla="*/ 0 w 21600"/>
              <a:gd name="T1" fmla="*/ 0 h 21600"/>
              <a:gd name="T2" fmla="*/ 447675 w 21600"/>
              <a:gd name="T3" fmla="*/ 200025 h 21600"/>
              <a:gd name="T4" fmla="*/ 0 w 21600"/>
              <a:gd name="T5" fmla="*/ 20002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8" name="Arc 28"/>
          <p:cNvSpPr>
            <a:spLocks/>
          </p:cNvSpPr>
          <p:nvPr/>
        </p:nvSpPr>
        <p:spPr bwMode="auto">
          <a:xfrm flipH="1" flipV="1">
            <a:off x="2643188" y="785813"/>
            <a:ext cx="447675" cy="200025"/>
          </a:xfrm>
          <a:custGeom>
            <a:avLst/>
            <a:gdLst>
              <a:gd name="T0" fmla="*/ 0 w 21600"/>
              <a:gd name="T1" fmla="*/ 0 h 21600"/>
              <a:gd name="T2" fmla="*/ 447675 w 21600"/>
              <a:gd name="T3" fmla="*/ 200025 h 21600"/>
              <a:gd name="T4" fmla="*/ 0 w 21600"/>
              <a:gd name="T5" fmla="*/ 20002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29" name="Arc 29"/>
          <p:cNvSpPr>
            <a:spLocks/>
          </p:cNvSpPr>
          <p:nvPr/>
        </p:nvSpPr>
        <p:spPr bwMode="auto">
          <a:xfrm flipV="1">
            <a:off x="1428750" y="714375"/>
            <a:ext cx="333375" cy="200025"/>
          </a:xfrm>
          <a:custGeom>
            <a:avLst/>
            <a:gdLst>
              <a:gd name="T0" fmla="*/ 0 w 21600"/>
              <a:gd name="T1" fmla="*/ 0 h 21600"/>
              <a:gd name="T2" fmla="*/ 333375 w 21600"/>
              <a:gd name="T3" fmla="*/ 200025 h 21600"/>
              <a:gd name="T4" fmla="*/ 0 w 21600"/>
              <a:gd name="T5" fmla="*/ 20002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0" name="Arc 30"/>
          <p:cNvSpPr>
            <a:spLocks/>
          </p:cNvSpPr>
          <p:nvPr/>
        </p:nvSpPr>
        <p:spPr bwMode="auto">
          <a:xfrm flipV="1">
            <a:off x="4071938" y="785813"/>
            <a:ext cx="333375" cy="200025"/>
          </a:xfrm>
          <a:custGeom>
            <a:avLst/>
            <a:gdLst>
              <a:gd name="T0" fmla="*/ 0 w 21600"/>
              <a:gd name="T1" fmla="*/ 0 h 21600"/>
              <a:gd name="T2" fmla="*/ 333375 w 21600"/>
              <a:gd name="T3" fmla="*/ 200025 h 21600"/>
              <a:gd name="T4" fmla="*/ 0 w 21600"/>
              <a:gd name="T5" fmla="*/ 20002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1" name="Arc 31"/>
          <p:cNvSpPr>
            <a:spLocks/>
          </p:cNvSpPr>
          <p:nvPr/>
        </p:nvSpPr>
        <p:spPr bwMode="auto">
          <a:xfrm flipH="1" flipV="1">
            <a:off x="928688" y="714375"/>
            <a:ext cx="314325" cy="200025"/>
          </a:xfrm>
          <a:custGeom>
            <a:avLst/>
            <a:gdLst>
              <a:gd name="T0" fmla="*/ 0 w 21600"/>
              <a:gd name="T1" fmla="*/ 0 h 21600"/>
              <a:gd name="T2" fmla="*/ 314325 w 21600"/>
              <a:gd name="T3" fmla="*/ 200025 h 21600"/>
              <a:gd name="T4" fmla="*/ 0 w 21600"/>
              <a:gd name="T5" fmla="*/ 200025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32" name="Arc 32"/>
          <p:cNvSpPr>
            <a:spLocks/>
          </p:cNvSpPr>
          <p:nvPr/>
        </p:nvSpPr>
        <p:spPr bwMode="auto">
          <a:xfrm flipV="1">
            <a:off x="1357313" y="571500"/>
            <a:ext cx="242887" cy="357188"/>
          </a:xfrm>
          <a:custGeom>
            <a:avLst/>
            <a:gdLst>
              <a:gd name="T0" fmla="*/ 0 w 21600"/>
              <a:gd name="T1" fmla="*/ 0 h 21600"/>
              <a:gd name="T2" fmla="*/ 242888 w 21600"/>
              <a:gd name="T3" fmla="*/ 357190 h 21600"/>
              <a:gd name="T4" fmla="*/ 0 w 21600"/>
              <a:gd name="T5" fmla="*/ 35719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6143625" y="3786188"/>
            <a:ext cx="1000125" cy="1071562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sp>
        <p:nvSpPr>
          <p:cNvPr id="39" name="Овал 38"/>
          <p:cNvSpPr/>
          <p:nvPr/>
        </p:nvSpPr>
        <p:spPr>
          <a:xfrm>
            <a:off x="1143000" y="1214438"/>
            <a:ext cx="142875" cy="142875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428750" y="1214438"/>
            <a:ext cx="142875" cy="142875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3500438" y="1428750"/>
            <a:ext cx="142875" cy="142875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6572250" y="4357688"/>
            <a:ext cx="142875" cy="142875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1357313" y="4429125"/>
            <a:ext cx="142875" cy="142875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4357688" y="4214813"/>
            <a:ext cx="142875" cy="142875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740" name="Freeform 33"/>
          <p:cNvSpPr>
            <a:spLocks/>
          </p:cNvSpPr>
          <p:nvPr/>
        </p:nvSpPr>
        <p:spPr bwMode="auto">
          <a:xfrm>
            <a:off x="5500688" y="3786188"/>
            <a:ext cx="896937" cy="1997075"/>
          </a:xfrm>
          <a:custGeom>
            <a:avLst/>
            <a:gdLst>
              <a:gd name="T0" fmla="*/ 1246 w 1414"/>
              <a:gd name="T1" fmla="*/ 233 h 3143"/>
              <a:gd name="T2" fmla="*/ 1111 w 1414"/>
              <a:gd name="T3" fmla="*/ 143 h 3143"/>
              <a:gd name="T4" fmla="*/ 1066 w 1414"/>
              <a:gd name="T5" fmla="*/ 113 h 3143"/>
              <a:gd name="T6" fmla="*/ 946 w 1414"/>
              <a:gd name="T7" fmla="*/ 38 h 3143"/>
              <a:gd name="T8" fmla="*/ 901 w 1414"/>
              <a:gd name="T9" fmla="*/ 23 h 3143"/>
              <a:gd name="T10" fmla="*/ 631 w 1414"/>
              <a:gd name="T11" fmla="*/ 68 h 3143"/>
              <a:gd name="T12" fmla="*/ 586 w 1414"/>
              <a:gd name="T13" fmla="*/ 158 h 3143"/>
              <a:gd name="T14" fmla="*/ 601 w 1414"/>
              <a:gd name="T15" fmla="*/ 278 h 3143"/>
              <a:gd name="T16" fmla="*/ 481 w 1414"/>
              <a:gd name="T17" fmla="*/ 293 h 3143"/>
              <a:gd name="T18" fmla="*/ 421 w 1414"/>
              <a:gd name="T19" fmla="*/ 383 h 3143"/>
              <a:gd name="T20" fmla="*/ 331 w 1414"/>
              <a:gd name="T21" fmla="*/ 518 h 3143"/>
              <a:gd name="T22" fmla="*/ 256 w 1414"/>
              <a:gd name="T23" fmla="*/ 713 h 3143"/>
              <a:gd name="T24" fmla="*/ 241 w 1414"/>
              <a:gd name="T25" fmla="*/ 878 h 3143"/>
              <a:gd name="T26" fmla="*/ 256 w 1414"/>
              <a:gd name="T27" fmla="*/ 923 h 3143"/>
              <a:gd name="T28" fmla="*/ 316 w 1414"/>
              <a:gd name="T29" fmla="*/ 938 h 3143"/>
              <a:gd name="T30" fmla="*/ 106 w 1414"/>
              <a:gd name="T31" fmla="*/ 1328 h 3143"/>
              <a:gd name="T32" fmla="*/ 271 w 1414"/>
              <a:gd name="T33" fmla="*/ 2183 h 3143"/>
              <a:gd name="T34" fmla="*/ 301 w 1414"/>
              <a:gd name="T35" fmla="*/ 2378 h 3143"/>
              <a:gd name="T36" fmla="*/ 376 w 1414"/>
              <a:gd name="T37" fmla="*/ 2558 h 3143"/>
              <a:gd name="T38" fmla="*/ 421 w 1414"/>
              <a:gd name="T39" fmla="*/ 2603 h 3143"/>
              <a:gd name="T40" fmla="*/ 466 w 1414"/>
              <a:gd name="T41" fmla="*/ 2693 h 3143"/>
              <a:gd name="T42" fmla="*/ 796 w 1414"/>
              <a:gd name="T43" fmla="*/ 2963 h 3143"/>
              <a:gd name="T44" fmla="*/ 931 w 1414"/>
              <a:gd name="T45" fmla="*/ 3038 h 3143"/>
              <a:gd name="T46" fmla="*/ 1111 w 1414"/>
              <a:gd name="T47" fmla="*/ 3143 h 3143"/>
              <a:gd name="T48" fmla="*/ 1336 w 1414"/>
              <a:gd name="T49" fmla="*/ 3008 h 3143"/>
              <a:gd name="T50" fmla="*/ 1276 w 1414"/>
              <a:gd name="T51" fmla="*/ 2708 h 3143"/>
              <a:gd name="T52" fmla="*/ 1201 w 1414"/>
              <a:gd name="T53" fmla="*/ 2693 h 3143"/>
              <a:gd name="T54" fmla="*/ 1111 w 1414"/>
              <a:gd name="T55" fmla="*/ 2618 h 3143"/>
              <a:gd name="T56" fmla="*/ 1006 w 1414"/>
              <a:gd name="T57" fmla="*/ 2558 h 3143"/>
              <a:gd name="T58" fmla="*/ 961 w 1414"/>
              <a:gd name="T59" fmla="*/ 2498 h 3143"/>
              <a:gd name="T60" fmla="*/ 1171 w 1414"/>
              <a:gd name="T61" fmla="*/ 2378 h 3143"/>
              <a:gd name="T62" fmla="*/ 1261 w 1414"/>
              <a:gd name="T63" fmla="*/ 2303 h 3143"/>
              <a:gd name="T64" fmla="*/ 1336 w 1414"/>
              <a:gd name="T65" fmla="*/ 2153 h 3143"/>
              <a:gd name="T66" fmla="*/ 1306 w 1414"/>
              <a:gd name="T67" fmla="*/ 1838 h 3143"/>
              <a:gd name="T68" fmla="*/ 1261 w 1414"/>
              <a:gd name="T69" fmla="*/ 1568 h 3143"/>
              <a:gd name="T70" fmla="*/ 1201 w 1414"/>
              <a:gd name="T71" fmla="*/ 1478 h 3143"/>
              <a:gd name="T72" fmla="*/ 976 w 1414"/>
              <a:gd name="T73" fmla="*/ 1253 h 3143"/>
              <a:gd name="T74" fmla="*/ 886 w 1414"/>
              <a:gd name="T75" fmla="*/ 1073 h 3143"/>
              <a:gd name="T76" fmla="*/ 1081 w 1414"/>
              <a:gd name="T77" fmla="*/ 458 h 3143"/>
              <a:gd name="T78" fmla="*/ 1171 w 1414"/>
              <a:gd name="T79" fmla="*/ 308 h 314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14"/>
              <a:gd name="T121" fmla="*/ 0 h 3143"/>
              <a:gd name="T122" fmla="*/ 1414 w 1414"/>
              <a:gd name="T123" fmla="*/ 3143 h 314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14" h="3143">
                <a:moveTo>
                  <a:pt x="1246" y="233"/>
                </a:moveTo>
                <a:cubicBezTo>
                  <a:pt x="1201" y="203"/>
                  <a:pt x="1156" y="173"/>
                  <a:pt x="1111" y="143"/>
                </a:cubicBezTo>
                <a:cubicBezTo>
                  <a:pt x="1096" y="133"/>
                  <a:pt x="1066" y="113"/>
                  <a:pt x="1066" y="113"/>
                </a:cubicBezTo>
                <a:cubicBezTo>
                  <a:pt x="1018" y="42"/>
                  <a:pt x="1053" y="74"/>
                  <a:pt x="946" y="38"/>
                </a:cubicBezTo>
                <a:cubicBezTo>
                  <a:pt x="931" y="33"/>
                  <a:pt x="901" y="23"/>
                  <a:pt x="901" y="23"/>
                </a:cubicBezTo>
                <a:cubicBezTo>
                  <a:pt x="879" y="24"/>
                  <a:pt x="686" y="0"/>
                  <a:pt x="631" y="68"/>
                </a:cubicBezTo>
                <a:cubicBezTo>
                  <a:pt x="610" y="94"/>
                  <a:pt x="605" y="130"/>
                  <a:pt x="586" y="158"/>
                </a:cubicBezTo>
                <a:cubicBezTo>
                  <a:pt x="591" y="198"/>
                  <a:pt x="626" y="246"/>
                  <a:pt x="601" y="278"/>
                </a:cubicBezTo>
                <a:cubicBezTo>
                  <a:pt x="576" y="310"/>
                  <a:pt x="516" y="273"/>
                  <a:pt x="481" y="293"/>
                </a:cubicBezTo>
                <a:cubicBezTo>
                  <a:pt x="450" y="311"/>
                  <a:pt x="441" y="353"/>
                  <a:pt x="421" y="383"/>
                </a:cubicBezTo>
                <a:cubicBezTo>
                  <a:pt x="391" y="428"/>
                  <a:pt x="361" y="473"/>
                  <a:pt x="331" y="518"/>
                </a:cubicBezTo>
                <a:cubicBezTo>
                  <a:pt x="310" y="550"/>
                  <a:pt x="280" y="666"/>
                  <a:pt x="256" y="713"/>
                </a:cubicBezTo>
                <a:cubicBezTo>
                  <a:pt x="251" y="768"/>
                  <a:pt x="241" y="823"/>
                  <a:pt x="241" y="878"/>
                </a:cubicBezTo>
                <a:cubicBezTo>
                  <a:pt x="241" y="894"/>
                  <a:pt x="244" y="913"/>
                  <a:pt x="256" y="923"/>
                </a:cubicBezTo>
                <a:cubicBezTo>
                  <a:pt x="272" y="936"/>
                  <a:pt x="296" y="933"/>
                  <a:pt x="316" y="938"/>
                </a:cubicBezTo>
                <a:cubicBezTo>
                  <a:pt x="183" y="1026"/>
                  <a:pt x="172" y="1195"/>
                  <a:pt x="106" y="1328"/>
                </a:cubicBezTo>
                <a:cubicBezTo>
                  <a:pt x="51" y="1602"/>
                  <a:pt x="0" y="2002"/>
                  <a:pt x="271" y="2183"/>
                </a:cubicBezTo>
                <a:cubicBezTo>
                  <a:pt x="271" y="2183"/>
                  <a:pt x="290" y="2313"/>
                  <a:pt x="301" y="2378"/>
                </a:cubicBezTo>
                <a:cubicBezTo>
                  <a:pt x="312" y="2443"/>
                  <a:pt x="337" y="2504"/>
                  <a:pt x="376" y="2558"/>
                </a:cubicBezTo>
                <a:cubicBezTo>
                  <a:pt x="388" y="2575"/>
                  <a:pt x="409" y="2585"/>
                  <a:pt x="421" y="2603"/>
                </a:cubicBezTo>
                <a:cubicBezTo>
                  <a:pt x="440" y="2631"/>
                  <a:pt x="446" y="2666"/>
                  <a:pt x="466" y="2693"/>
                </a:cubicBezTo>
                <a:cubicBezTo>
                  <a:pt x="560" y="2815"/>
                  <a:pt x="669" y="2882"/>
                  <a:pt x="796" y="2963"/>
                </a:cubicBezTo>
                <a:cubicBezTo>
                  <a:pt x="909" y="3035"/>
                  <a:pt x="847" y="3010"/>
                  <a:pt x="931" y="3038"/>
                </a:cubicBezTo>
                <a:cubicBezTo>
                  <a:pt x="990" y="3083"/>
                  <a:pt x="1047" y="3105"/>
                  <a:pt x="1111" y="3143"/>
                </a:cubicBezTo>
                <a:cubicBezTo>
                  <a:pt x="1231" y="3123"/>
                  <a:pt x="1268" y="3110"/>
                  <a:pt x="1336" y="3008"/>
                </a:cubicBezTo>
                <a:cubicBezTo>
                  <a:pt x="1355" y="2915"/>
                  <a:pt x="1380" y="2760"/>
                  <a:pt x="1276" y="2708"/>
                </a:cubicBezTo>
                <a:cubicBezTo>
                  <a:pt x="1253" y="2697"/>
                  <a:pt x="1226" y="2698"/>
                  <a:pt x="1201" y="2693"/>
                </a:cubicBezTo>
                <a:cubicBezTo>
                  <a:pt x="1160" y="2652"/>
                  <a:pt x="1160" y="2646"/>
                  <a:pt x="1111" y="2618"/>
                </a:cubicBezTo>
                <a:cubicBezTo>
                  <a:pt x="1084" y="2602"/>
                  <a:pt x="1030" y="2582"/>
                  <a:pt x="1006" y="2558"/>
                </a:cubicBezTo>
                <a:cubicBezTo>
                  <a:pt x="988" y="2540"/>
                  <a:pt x="976" y="2518"/>
                  <a:pt x="961" y="2498"/>
                </a:cubicBezTo>
                <a:cubicBezTo>
                  <a:pt x="1030" y="2452"/>
                  <a:pt x="1090" y="2398"/>
                  <a:pt x="1171" y="2378"/>
                </a:cubicBezTo>
                <a:cubicBezTo>
                  <a:pt x="1199" y="2350"/>
                  <a:pt x="1233" y="2331"/>
                  <a:pt x="1261" y="2303"/>
                </a:cubicBezTo>
                <a:cubicBezTo>
                  <a:pt x="1298" y="2266"/>
                  <a:pt x="1314" y="2198"/>
                  <a:pt x="1336" y="2153"/>
                </a:cubicBezTo>
                <a:cubicBezTo>
                  <a:pt x="1360" y="2032"/>
                  <a:pt x="1414" y="1946"/>
                  <a:pt x="1306" y="1838"/>
                </a:cubicBezTo>
                <a:cubicBezTo>
                  <a:pt x="1291" y="1748"/>
                  <a:pt x="1287" y="1656"/>
                  <a:pt x="1261" y="1568"/>
                </a:cubicBezTo>
                <a:cubicBezTo>
                  <a:pt x="1251" y="1533"/>
                  <a:pt x="1217" y="1510"/>
                  <a:pt x="1201" y="1478"/>
                </a:cubicBezTo>
                <a:cubicBezTo>
                  <a:pt x="1145" y="1366"/>
                  <a:pt x="1097" y="1293"/>
                  <a:pt x="976" y="1253"/>
                </a:cubicBezTo>
                <a:cubicBezTo>
                  <a:pt x="941" y="1201"/>
                  <a:pt x="906" y="1132"/>
                  <a:pt x="886" y="1073"/>
                </a:cubicBezTo>
                <a:cubicBezTo>
                  <a:pt x="917" y="853"/>
                  <a:pt x="876" y="594"/>
                  <a:pt x="1081" y="458"/>
                </a:cubicBezTo>
                <a:cubicBezTo>
                  <a:pt x="1100" y="401"/>
                  <a:pt x="1128" y="351"/>
                  <a:pt x="1171" y="308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1" name="Freeform 34"/>
          <p:cNvSpPr>
            <a:spLocks/>
          </p:cNvSpPr>
          <p:nvPr/>
        </p:nvSpPr>
        <p:spPr bwMode="auto">
          <a:xfrm>
            <a:off x="6357938" y="3571875"/>
            <a:ext cx="1295400" cy="1973263"/>
          </a:xfrm>
          <a:custGeom>
            <a:avLst/>
            <a:gdLst>
              <a:gd name="T0" fmla="*/ 0 w 2040"/>
              <a:gd name="T1" fmla="*/ 437 h 3107"/>
              <a:gd name="T2" fmla="*/ 75 w 2040"/>
              <a:gd name="T3" fmla="*/ 197 h 3107"/>
              <a:gd name="T4" fmla="*/ 465 w 2040"/>
              <a:gd name="T5" fmla="*/ 137 h 3107"/>
              <a:gd name="T6" fmla="*/ 615 w 2040"/>
              <a:gd name="T7" fmla="*/ 62 h 3107"/>
              <a:gd name="T8" fmla="*/ 705 w 2040"/>
              <a:gd name="T9" fmla="*/ 17 h 3107"/>
              <a:gd name="T10" fmla="*/ 1170 w 2040"/>
              <a:gd name="T11" fmla="*/ 62 h 3107"/>
              <a:gd name="T12" fmla="*/ 1275 w 2040"/>
              <a:gd name="T13" fmla="*/ 362 h 3107"/>
              <a:gd name="T14" fmla="*/ 1365 w 2040"/>
              <a:gd name="T15" fmla="*/ 677 h 3107"/>
              <a:gd name="T16" fmla="*/ 1500 w 2040"/>
              <a:gd name="T17" fmla="*/ 752 h 3107"/>
              <a:gd name="T18" fmla="*/ 1545 w 2040"/>
              <a:gd name="T19" fmla="*/ 857 h 3107"/>
              <a:gd name="T20" fmla="*/ 1605 w 2040"/>
              <a:gd name="T21" fmla="*/ 872 h 3107"/>
              <a:gd name="T22" fmla="*/ 1710 w 2040"/>
              <a:gd name="T23" fmla="*/ 1022 h 3107"/>
              <a:gd name="T24" fmla="*/ 1725 w 2040"/>
              <a:gd name="T25" fmla="*/ 1097 h 3107"/>
              <a:gd name="T26" fmla="*/ 1785 w 2040"/>
              <a:gd name="T27" fmla="*/ 1157 h 3107"/>
              <a:gd name="T28" fmla="*/ 1845 w 2040"/>
              <a:gd name="T29" fmla="*/ 1262 h 3107"/>
              <a:gd name="T30" fmla="*/ 1890 w 2040"/>
              <a:gd name="T31" fmla="*/ 1397 h 3107"/>
              <a:gd name="T32" fmla="*/ 2040 w 2040"/>
              <a:gd name="T33" fmla="*/ 1802 h 3107"/>
              <a:gd name="T34" fmla="*/ 2025 w 2040"/>
              <a:gd name="T35" fmla="*/ 1967 h 3107"/>
              <a:gd name="T36" fmla="*/ 1980 w 2040"/>
              <a:gd name="T37" fmla="*/ 2012 h 3107"/>
              <a:gd name="T38" fmla="*/ 1965 w 2040"/>
              <a:gd name="T39" fmla="*/ 2057 h 3107"/>
              <a:gd name="T40" fmla="*/ 1860 w 2040"/>
              <a:gd name="T41" fmla="*/ 2237 h 3107"/>
              <a:gd name="T42" fmla="*/ 1785 w 2040"/>
              <a:gd name="T43" fmla="*/ 2432 h 3107"/>
              <a:gd name="T44" fmla="*/ 1800 w 2040"/>
              <a:gd name="T45" fmla="*/ 2912 h 3107"/>
              <a:gd name="T46" fmla="*/ 1785 w 2040"/>
              <a:gd name="T47" fmla="*/ 3062 h 3107"/>
              <a:gd name="T48" fmla="*/ 1575 w 2040"/>
              <a:gd name="T49" fmla="*/ 3107 h 3107"/>
              <a:gd name="T50" fmla="*/ 1560 w 2040"/>
              <a:gd name="T51" fmla="*/ 2897 h 3107"/>
              <a:gd name="T52" fmla="*/ 1500 w 2040"/>
              <a:gd name="T53" fmla="*/ 2807 h 3107"/>
              <a:gd name="T54" fmla="*/ 1485 w 2040"/>
              <a:gd name="T55" fmla="*/ 2762 h 3107"/>
              <a:gd name="T56" fmla="*/ 1335 w 2040"/>
              <a:gd name="T57" fmla="*/ 2642 h 3107"/>
              <a:gd name="T58" fmla="*/ 1245 w 2040"/>
              <a:gd name="T59" fmla="*/ 2567 h 3107"/>
              <a:gd name="T60" fmla="*/ 1170 w 2040"/>
              <a:gd name="T61" fmla="*/ 2192 h 3107"/>
              <a:gd name="T62" fmla="*/ 1065 w 2040"/>
              <a:gd name="T63" fmla="*/ 2072 h 3107"/>
              <a:gd name="T64" fmla="*/ 1035 w 2040"/>
              <a:gd name="T65" fmla="*/ 2027 h 3107"/>
              <a:gd name="T66" fmla="*/ 990 w 2040"/>
              <a:gd name="T67" fmla="*/ 1997 h 3107"/>
              <a:gd name="T68" fmla="*/ 930 w 2040"/>
              <a:gd name="T69" fmla="*/ 1907 h 3107"/>
              <a:gd name="T70" fmla="*/ 975 w 2040"/>
              <a:gd name="T71" fmla="*/ 1907 h 310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040"/>
              <a:gd name="T109" fmla="*/ 0 h 3107"/>
              <a:gd name="T110" fmla="*/ 2040 w 2040"/>
              <a:gd name="T111" fmla="*/ 3107 h 310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040" h="3107">
                <a:moveTo>
                  <a:pt x="0" y="437"/>
                </a:moveTo>
                <a:cubicBezTo>
                  <a:pt x="7" y="393"/>
                  <a:pt x="32" y="224"/>
                  <a:pt x="75" y="197"/>
                </a:cubicBezTo>
                <a:cubicBezTo>
                  <a:pt x="173" y="136"/>
                  <a:pt x="377" y="143"/>
                  <a:pt x="465" y="137"/>
                </a:cubicBezTo>
                <a:cubicBezTo>
                  <a:pt x="521" y="118"/>
                  <a:pt x="564" y="88"/>
                  <a:pt x="615" y="62"/>
                </a:cubicBezTo>
                <a:cubicBezTo>
                  <a:pt x="739" y="0"/>
                  <a:pt x="576" y="103"/>
                  <a:pt x="705" y="17"/>
                </a:cubicBezTo>
                <a:cubicBezTo>
                  <a:pt x="914" y="87"/>
                  <a:pt x="763" y="46"/>
                  <a:pt x="1170" y="62"/>
                </a:cubicBezTo>
                <a:cubicBezTo>
                  <a:pt x="1183" y="278"/>
                  <a:pt x="1122" y="311"/>
                  <a:pt x="1275" y="362"/>
                </a:cubicBezTo>
                <a:cubicBezTo>
                  <a:pt x="1302" y="471"/>
                  <a:pt x="1289" y="585"/>
                  <a:pt x="1365" y="677"/>
                </a:cubicBezTo>
                <a:cubicBezTo>
                  <a:pt x="1395" y="713"/>
                  <a:pt x="1462" y="726"/>
                  <a:pt x="1500" y="752"/>
                </a:cubicBezTo>
                <a:cubicBezTo>
                  <a:pt x="1508" y="776"/>
                  <a:pt x="1528" y="843"/>
                  <a:pt x="1545" y="857"/>
                </a:cubicBezTo>
                <a:cubicBezTo>
                  <a:pt x="1561" y="870"/>
                  <a:pt x="1585" y="867"/>
                  <a:pt x="1605" y="872"/>
                </a:cubicBezTo>
                <a:cubicBezTo>
                  <a:pt x="1679" y="983"/>
                  <a:pt x="1643" y="933"/>
                  <a:pt x="1710" y="1022"/>
                </a:cubicBezTo>
                <a:cubicBezTo>
                  <a:pt x="1715" y="1047"/>
                  <a:pt x="1713" y="1075"/>
                  <a:pt x="1725" y="1097"/>
                </a:cubicBezTo>
                <a:cubicBezTo>
                  <a:pt x="1739" y="1122"/>
                  <a:pt x="1768" y="1134"/>
                  <a:pt x="1785" y="1157"/>
                </a:cubicBezTo>
                <a:cubicBezTo>
                  <a:pt x="1809" y="1189"/>
                  <a:pt x="1829" y="1225"/>
                  <a:pt x="1845" y="1262"/>
                </a:cubicBezTo>
                <a:cubicBezTo>
                  <a:pt x="1845" y="1262"/>
                  <a:pt x="1882" y="1374"/>
                  <a:pt x="1890" y="1397"/>
                </a:cubicBezTo>
                <a:cubicBezTo>
                  <a:pt x="1936" y="1534"/>
                  <a:pt x="1994" y="1665"/>
                  <a:pt x="2040" y="1802"/>
                </a:cubicBezTo>
                <a:cubicBezTo>
                  <a:pt x="2035" y="1857"/>
                  <a:pt x="2040" y="1914"/>
                  <a:pt x="2025" y="1967"/>
                </a:cubicBezTo>
                <a:cubicBezTo>
                  <a:pt x="2019" y="1987"/>
                  <a:pt x="1992" y="1994"/>
                  <a:pt x="1980" y="2012"/>
                </a:cubicBezTo>
                <a:cubicBezTo>
                  <a:pt x="1971" y="2025"/>
                  <a:pt x="1972" y="2043"/>
                  <a:pt x="1965" y="2057"/>
                </a:cubicBezTo>
                <a:cubicBezTo>
                  <a:pt x="1934" y="2120"/>
                  <a:pt x="1900" y="2178"/>
                  <a:pt x="1860" y="2237"/>
                </a:cubicBezTo>
                <a:cubicBezTo>
                  <a:pt x="1825" y="2289"/>
                  <a:pt x="1829" y="2366"/>
                  <a:pt x="1785" y="2432"/>
                </a:cubicBezTo>
                <a:cubicBezTo>
                  <a:pt x="1790" y="2592"/>
                  <a:pt x="1791" y="2752"/>
                  <a:pt x="1800" y="2912"/>
                </a:cubicBezTo>
                <a:cubicBezTo>
                  <a:pt x="1805" y="2998"/>
                  <a:pt x="1869" y="2927"/>
                  <a:pt x="1785" y="3062"/>
                </a:cubicBezTo>
                <a:cubicBezTo>
                  <a:pt x="1773" y="3081"/>
                  <a:pt x="1615" y="3097"/>
                  <a:pt x="1575" y="3107"/>
                </a:cubicBezTo>
                <a:cubicBezTo>
                  <a:pt x="1532" y="2979"/>
                  <a:pt x="1541" y="3048"/>
                  <a:pt x="1560" y="2897"/>
                </a:cubicBezTo>
                <a:cubicBezTo>
                  <a:pt x="1526" y="2759"/>
                  <a:pt x="1575" y="2901"/>
                  <a:pt x="1500" y="2807"/>
                </a:cubicBezTo>
                <a:cubicBezTo>
                  <a:pt x="1490" y="2795"/>
                  <a:pt x="1494" y="2775"/>
                  <a:pt x="1485" y="2762"/>
                </a:cubicBezTo>
                <a:cubicBezTo>
                  <a:pt x="1449" y="2708"/>
                  <a:pt x="1383" y="2682"/>
                  <a:pt x="1335" y="2642"/>
                </a:cubicBezTo>
                <a:cubicBezTo>
                  <a:pt x="1220" y="2546"/>
                  <a:pt x="1357" y="2641"/>
                  <a:pt x="1245" y="2567"/>
                </a:cubicBezTo>
                <a:cubicBezTo>
                  <a:pt x="1201" y="2436"/>
                  <a:pt x="1295" y="2276"/>
                  <a:pt x="1170" y="2192"/>
                </a:cubicBezTo>
                <a:cubicBezTo>
                  <a:pt x="1150" y="2131"/>
                  <a:pt x="1118" y="2107"/>
                  <a:pt x="1065" y="2072"/>
                </a:cubicBezTo>
                <a:cubicBezTo>
                  <a:pt x="1055" y="2057"/>
                  <a:pt x="1048" y="2040"/>
                  <a:pt x="1035" y="2027"/>
                </a:cubicBezTo>
                <a:cubicBezTo>
                  <a:pt x="1022" y="2014"/>
                  <a:pt x="1002" y="2011"/>
                  <a:pt x="990" y="1997"/>
                </a:cubicBezTo>
                <a:cubicBezTo>
                  <a:pt x="966" y="1970"/>
                  <a:pt x="930" y="1907"/>
                  <a:pt x="930" y="1907"/>
                </a:cubicBezTo>
                <a:cubicBezTo>
                  <a:pt x="980" y="1890"/>
                  <a:pt x="975" y="1876"/>
                  <a:pt x="975" y="1907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2" name="Oval 35"/>
          <p:cNvSpPr>
            <a:spLocks noChangeArrowheads="1"/>
          </p:cNvSpPr>
          <p:nvPr/>
        </p:nvSpPr>
        <p:spPr bwMode="auto">
          <a:xfrm>
            <a:off x="6500813" y="4572000"/>
            <a:ext cx="276225" cy="571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43" name="Oval 35"/>
          <p:cNvSpPr>
            <a:spLocks noChangeArrowheads="1"/>
          </p:cNvSpPr>
          <p:nvPr/>
        </p:nvSpPr>
        <p:spPr bwMode="auto">
          <a:xfrm>
            <a:off x="6286500" y="4214813"/>
            <a:ext cx="276225" cy="571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44" name="Oval 35"/>
          <p:cNvSpPr>
            <a:spLocks noChangeArrowheads="1"/>
          </p:cNvSpPr>
          <p:nvPr/>
        </p:nvSpPr>
        <p:spPr bwMode="auto">
          <a:xfrm>
            <a:off x="6715125" y="4214813"/>
            <a:ext cx="276225" cy="571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0" name="Равнобедренный треугольник 49"/>
          <p:cNvSpPr/>
          <p:nvPr/>
        </p:nvSpPr>
        <p:spPr>
          <a:xfrm rot="10800000">
            <a:off x="5854700" y="1011238"/>
            <a:ext cx="1358900" cy="1143000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746" name="Freeform 36"/>
          <p:cNvSpPr>
            <a:spLocks/>
          </p:cNvSpPr>
          <p:nvPr/>
        </p:nvSpPr>
        <p:spPr bwMode="auto">
          <a:xfrm>
            <a:off x="5357813" y="571500"/>
            <a:ext cx="2428875" cy="822325"/>
          </a:xfrm>
          <a:custGeom>
            <a:avLst/>
            <a:gdLst>
              <a:gd name="T0" fmla="*/ 731 w 2503"/>
              <a:gd name="T1" fmla="*/ 1023 h 1294"/>
              <a:gd name="T2" fmla="*/ 716 w 2503"/>
              <a:gd name="T3" fmla="*/ 1248 h 1294"/>
              <a:gd name="T4" fmla="*/ 521 w 2503"/>
              <a:gd name="T5" fmla="*/ 1233 h 1294"/>
              <a:gd name="T6" fmla="*/ 491 w 2503"/>
              <a:gd name="T7" fmla="*/ 1143 h 1294"/>
              <a:gd name="T8" fmla="*/ 476 w 2503"/>
              <a:gd name="T9" fmla="*/ 1098 h 1294"/>
              <a:gd name="T10" fmla="*/ 521 w 2503"/>
              <a:gd name="T11" fmla="*/ 1068 h 1294"/>
              <a:gd name="T12" fmla="*/ 506 w 2503"/>
              <a:gd name="T13" fmla="*/ 1128 h 1294"/>
              <a:gd name="T14" fmla="*/ 386 w 2503"/>
              <a:gd name="T15" fmla="*/ 1113 h 1294"/>
              <a:gd name="T16" fmla="*/ 311 w 2503"/>
              <a:gd name="T17" fmla="*/ 978 h 1294"/>
              <a:gd name="T18" fmla="*/ 281 w 2503"/>
              <a:gd name="T19" fmla="*/ 888 h 1294"/>
              <a:gd name="T20" fmla="*/ 311 w 2503"/>
              <a:gd name="T21" fmla="*/ 843 h 1294"/>
              <a:gd name="T22" fmla="*/ 326 w 2503"/>
              <a:gd name="T23" fmla="*/ 888 h 1294"/>
              <a:gd name="T24" fmla="*/ 56 w 2503"/>
              <a:gd name="T25" fmla="*/ 873 h 1294"/>
              <a:gd name="T26" fmla="*/ 41 w 2503"/>
              <a:gd name="T27" fmla="*/ 828 h 1294"/>
              <a:gd name="T28" fmla="*/ 11 w 2503"/>
              <a:gd name="T29" fmla="*/ 783 h 1294"/>
              <a:gd name="T30" fmla="*/ 116 w 2503"/>
              <a:gd name="T31" fmla="*/ 603 h 1294"/>
              <a:gd name="T32" fmla="*/ 311 w 2503"/>
              <a:gd name="T33" fmla="*/ 618 h 1294"/>
              <a:gd name="T34" fmla="*/ 356 w 2503"/>
              <a:gd name="T35" fmla="*/ 633 h 1294"/>
              <a:gd name="T36" fmla="*/ 341 w 2503"/>
              <a:gd name="T37" fmla="*/ 738 h 1294"/>
              <a:gd name="T38" fmla="*/ 251 w 2503"/>
              <a:gd name="T39" fmla="*/ 633 h 1294"/>
              <a:gd name="T40" fmla="*/ 236 w 2503"/>
              <a:gd name="T41" fmla="*/ 588 h 1294"/>
              <a:gd name="T42" fmla="*/ 371 w 2503"/>
              <a:gd name="T43" fmla="*/ 243 h 1294"/>
              <a:gd name="T44" fmla="*/ 416 w 2503"/>
              <a:gd name="T45" fmla="*/ 168 h 1294"/>
              <a:gd name="T46" fmla="*/ 476 w 2503"/>
              <a:gd name="T47" fmla="*/ 108 h 1294"/>
              <a:gd name="T48" fmla="*/ 941 w 2503"/>
              <a:gd name="T49" fmla="*/ 183 h 1294"/>
              <a:gd name="T50" fmla="*/ 896 w 2503"/>
              <a:gd name="T51" fmla="*/ 288 h 1294"/>
              <a:gd name="T52" fmla="*/ 881 w 2503"/>
              <a:gd name="T53" fmla="*/ 108 h 1294"/>
              <a:gd name="T54" fmla="*/ 941 w 2503"/>
              <a:gd name="T55" fmla="*/ 93 h 1294"/>
              <a:gd name="T56" fmla="*/ 1526 w 2503"/>
              <a:gd name="T57" fmla="*/ 138 h 1294"/>
              <a:gd name="T58" fmla="*/ 1571 w 2503"/>
              <a:gd name="T59" fmla="*/ 228 h 1294"/>
              <a:gd name="T60" fmla="*/ 1556 w 2503"/>
              <a:gd name="T61" fmla="*/ 318 h 1294"/>
              <a:gd name="T62" fmla="*/ 1466 w 2503"/>
              <a:gd name="T63" fmla="*/ 258 h 1294"/>
              <a:gd name="T64" fmla="*/ 1526 w 2503"/>
              <a:gd name="T65" fmla="*/ 168 h 1294"/>
              <a:gd name="T66" fmla="*/ 1541 w 2503"/>
              <a:gd name="T67" fmla="*/ 123 h 1294"/>
              <a:gd name="T68" fmla="*/ 1631 w 2503"/>
              <a:gd name="T69" fmla="*/ 78 h 1294"/>
              <a:gd name="T70" fmla="*/ 2081 w 2503"/>
              <a:gd name="T71" fmla="*/ 93 h 1294"/>
              <a:gd name="T72" fmla="*/ 2126 w 2503"/>
              <a:gd name="T73" fmla="*/ 153 h 1294"/>
              <a:gd name="T74" fmla="*/ 2186 w 2503"/>
              <a:gd name="T75" fmla="*/ 243 h 1294"/>
              <a:gd name="T76" fmla="*/ 2171 w 2503"/>
              <a:gd name="T77" fmla="*/ 318 h 1294"/>
              <a:gd name="T78" fmla="*/ 2156 w 2503"/>
              <a:gd name="T79" fmla="*/ 273 h 1294"/>
              <a:gd name="T80" fmla="*/ 2171 w 2503"/>
              <a:gd name="T81" fmla="*/ 213 h 1294"/>
              <a:gd name="T82" fmla="*/ 2216 w 2503"/>
              <a:gd name="T83" fmla="*/ 198 h 1294"/>
              <a:gd name="T84" fmla="*/ 2306 w 2503"/>
              <a:gd name="T85" fmla="*/ 243 h 1294"/>
              <a:gd name="T86" fmla="*/ 2411 w 2503"/>
              <a:gd name="T87" fmla="*/ 273 h 1294"/>
              <a:gd name="T88" fmla="*/ 2396 w 2503"/>
              <a:gd name="T89" fmla="*/ 693 h 1294"/>
              <a:gd name="T90" fmla="*/ 2336 w 2503"/>
              <a:gd name="T91" fmla="*/ 753 h 1294"/>
              <a:gd name="T92" fmla="*/ 2276 w 2503"/>
              <a:gd name="T93" fmla="*/ 738 h 1294"/>
              <a:gd name="T94" fmla="*/ 2291 w 2503"/>
              <a:gd name="T95" fmla="*/ 693 h 1294"/>
              <a:gd name="T96" fmla="*/ 2336 w 2503"/>
              <a:gd name="T97" fmla="*/ 738 h 1294"/>
              <a:gd name="T98" fmla="*/ 2336 w 2503"/>
              <a:gd name="T99" fmla="*/ 1083 h 1294"/>
              <a:gd name="T100" fmla="*/ 2171 w 2503"/>
              <a:gd name="T101" fmla="*/ 1068 h 1294"/>
              <a:gd name="T102" fmla="*/ 2186 w 2503"/>
              <a:gd name="T103" fmla="*/ 963 h 1294"/>
              <a:gd name="T104" fmla="*/ 2201 w 2503"/>
              <a:gd name="T105" fmla="*/ 1008 h 1294"/>
              <a:gd name="T106" fmla="*/ 2186 w 2503"/>
              <a:gd name="T107" fmla="*/ 1083 h 1294"/>
              <a:gd name="T108" fmla="*/ 2066 w 2503"/>
              <a:gd name="T109" fmla="*/ 1188 h 1294"/>
              <a:gd name="T110" fmla="*/ 1856 w 2503"/>
              <a:gd name="T111" fmla="*/ 1143 h 1294"/>
              <a:gd name="T112" fmla="*/ 1826 w 2503"/>
              <a:gd name="T113" fmla="*/ 1053 h 1294"/>
              <a:gd name="T114" fmla="*/ 1721 w 2503"/>
              <a:gd name="T115" fmla="*/ 1083 h 129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503"/>
              <a:gd name="T175" fmla="*/ 0 h 1294"/>
              <a:gd name="T176" fmla="*/ 2503 w 2503"/>
              <a:gd name="T177" fmla="*/ 1294 h 129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503" h="1294">
                <a:moveTo>
                  <a:pt x="731" y="1023"/>
                </a:moveTo>
                <a:cubicBezTo>
                  <a:pt x="726" y="1098"/>
                  <a:pt x="769" y="1195"/>
                  <a:pt x="716" y="1248"/>
                </a:cubicBezTo>
                <a:cubicBezTo>
                  <a:pt x="670" y="1294"/>
                  <a:pt x="580" y="1261"/>
                  <a:pt x="521" y="1233"/>
                </a:cubicBezTo>
                <a:cubicBezTo>
                  <a:pt x="492" y="1220"/>
                  <a:pt x="501" y="1173"/>
                  <a:pt x="491" y="1143"/>
                </a:cubicBezTo>
                <a:cubicBezTo>
                  <a:pt x="486" y="1128"/>
                  <a:pt x="476" y="1098"/>
                  <a:pt x="476" y="1098"/>
                </a:cubicBezTo>
                <a:cubicBezTo>
                  <a:pt x="491" y="1088"/>
                  <a:pt x="508" y="1055"/>
                  <a:pt x="521" y="1068"/>
                </a:cubicBezTo>
                <a:cubicBezTo>
                  <a:pt x="536" y="1083"/>
                  <a:pt x="526" y="1121"/>
                  <a:pt x="506" y="1128"/>
                </a:cubicBezTo>
                <a:cubicBezTo>
                  <a:pt x="468" y="1141"/>
                  <a:pt x="426" y="1118"/>
                  <a:pt x="386" y="1113"/>
                </a:cubicBezTo>
                <a:cubicBezTo>
                  <a:pt x="370" y="1064"/>
                  <a:pt x="327" y="1027"/>
                  <a:pt x="311" y="978"/>
                </a:cubicBezTo>
                <a:cubicBezTo>
                  <a:pt x="301" y="948"/>
                  <a:pt x="281" y="888"/>
                  <a:pt x="281" y="888"/>
                </a:cubicBezTo>
                <a:cubicBezTo>
                  <a:pt x="291" y="873"/>
                  <a:pt x="293" y="843"/>
                  <a:pt x="311" y="843"/>
                </a:cubicBezTo>
                <a:cubicBezTo>
                  <a:pt x="327" y="843"/>
                  <a:pt x="342" y="886"/>
                  <a:pt x="326" y="888"/>
                </a:cubicBezTo>
                <a:cubicBezTo>
                  <a:pt x="236" y="899"/>
                  <a:pt x="146" y="878"/>
                  <a:pt x="56" y="873"/>
                </a:cubicBezTo>
                <a:cubicBezTo>
                  <a:pt x="51" y="858"/>
                  <a:pt x="48" y="842"/>
                  <a:pt x="41" y="828"/>
                </a:cubicBezTo>
                <a:cubicBezTo>
                  <a:pt x="33" y="812"/>
                  <a:pt x="12" y="801"/>
                  <a:pt x="11" y="783"/>
                </a:cubicBezTo>
                <a:cubicBezTo>
                  <a:pt x="0" y="654"/>
                  <a:pt x="19" y="635"/>
                  <a:pt x="116" y="603"/>
                </a:cubicBezTo>
                <a:cubicBezTo>
                  <a:pt x="181" y="608"/>
                  <a:pt x="246" y="610"/>
                  <a:pt x="311" y="618"/>
                </a:cubicBezTo>
                <a:cubicBezTo>
                  <a:pt x="327" y="620"/>
                  <a:pt x="352" y="618"/>
                  <a:pt x="356" y="633"/>
                </a:cubicBezTo>
                <a:cubicBezTo>
                  <a:pt x="365" y="667"/>
                  <a:pt x="346" y="703"/>
                  <a:pt x="341" y="738"/>
                </a:cubicBezTo>
                <a:cubicBezTo>
                  <a:pt x="250" y="715"/>
                  <a:pt x="288" y="743"/>
                  <a:pt x="251" y="633"/>
                </a:cubicBezTo>
                <a:cubicBezTo>
                  <a:pt x="246" y="618"/>
                  <a:pt x="236" y="588"/>
                  <a:pt x="236" y="588"/>
                </a:cubicBezTo>
                <a:cubicBezTo>
                  <a:pt x="247" y="404"/>
                  <a:pt x="202" y="299"/>
                  <a:pt x="371" y="243"/>
                </a:cubicBezTo>
                <a:cubicBezTo>
                  <a:pt x="426" y="326"/>
                  <a:pt x="393" y="297"/>
                  <a:pt x="416" y="168"/>
                </a:cubicBezTo>
                <a:cubicBezTo>
                  <a:pt x="426" y="111"/>
                  <a:pt x="426" y="125"/>
                  <a:pt x="476" y="108"/>
                </a:cubicBezTo>
                <a:cubicBezTo>
                  <a:pt x="665" y="126"/>
                  <a:pt x="779" y="129"/>
                  <a:pt x="941" y="183"/>
                </a:cubicBezTo>
                <a:cubicBezTo>
                  <a:pt x="964" y="252"/>
                  <a:pt x="967" y="264"/>
                  <a:pt x="896" y="288"/>
                </a:cubicBezTo>
                <a:cubicBezTo>
                  <a:pt x="878" y="261"/>
                  <a:pt x="793" y="130"/>
                  <a:pt x="881" y="108"/>
                </a:cubicBezTo>
                <a:cubicBezTo>
                  <a:pt x="901" y="103"/>
                  <a:pt x="921" y="98"/>
                  <a:pt x="941" y="93"/>
                </a:cubicBezTo>
                <a:cubicBezTo>
                  <a:pt x="1136" y="99"/>
                  <a:pt x="1388" y="0"/>
                  <a:pt x="1526" y="138"/>
                </a:cubicBezTo>
                <a:cubicBezTo>
                  <a:pt x="1550" y="162"/>
                  <a:pt x="1552" y="200"/>
                  <a:pt x="1571" y="228"/>
                </a:cubicBezTo>
                <a:cubicBezTo>
                  <a:pt x="1566" y="258"/>
                  <a:pt x="1570" y="291"/>
                  <a:pt x="1556" y="318"/>
                </a:cubicBezTo>
                <a:cubicBezTo>
                  <a:pt x="1510" y="411"/>
                  <a:pt x="1476" y="287"/>
                  <a:pt x="1466" y="258"/>
                </a:cubicBezTo>
                <a:cubicBezTo>
                  <a:pt x="1502" y="151"/>
                  <a:pt x="1451" y="280"/>
                  <a:pt x="1526" y="168"/>
                </a:cubicBezTo>
                <a:cubicBezTo>
                  <a:pt x="1535" y="155"/>
                  <a:pt x="1531" y="135"/>
                  <a:pt x="1541" y="123"/>
                </a:cubicBezTo>
                <a:cubicBezTo>
                  <a:pt x="1562" y="97"/>
                  <a:pt x="1601" y="88"/>
                  <a:pt x="1631" y="78"/>
                </a:cubicBezTo>
                <a:cubicBezTo>
                  <a:pt x="1781" y="83"/>
                  <a:pt x="1933" y="71"/>
                  <a:pt x="2081" y="93"/>
                </a:cubicBezTo>
                <a:cubicBezTo>
                  <a:pt x="2106" y="97"/>
                  <a:pt x="2112" y="133"/>
                  <a:pt x="2126" y="153"/>
                </a:cubicBezTo>
                <a:cubicBezTo>
                  <a:pt x="2147" y="183"/>
                  <a:pt x="2186" y="243"/>
                  <a:pt x="2186" y="243"/>
                </a:cubicBezTo>
                <a:cubicBezTo>
                  <a:pt x="2181" y="268"/>
                  <a:pt x="2189" y="300"/>
                  <a:pt x="2171" y="318"/>
                </a:cubicBezTo>
                <a:cubicBezTo>
                  <a:pt x="2160" y="329"/>
                  <a:pt x="2156" y="289"/>
                  <a:pt x="2156" y="273"/>
                </a:cubicBezTo>
                <a:cubicBezTo>
                  <a:pt x="2156" y="252"/>
                  <a:pt x="2158" y="229"/>
                  <a:pt x="2171" y="213"/>
                </a:cubicBezTo>
                <a:cubicBezTo>
                  <a:pt x="2181" y="201"/>
                  <a:pt x="2201" y="203"/>
                  <a:pt x="2216" y="198"/>
                </a:cubicBezTo>
                <a:cubicBezTo>
                  <a:pt x="2329" y="236"/>
                  <a:pt x="2190" y="185"/>
                  <a:pt x="2306" y="243"/>
                </a:cubicBezTo>
                <a:cubicBezTo>
                  <a:pt x="2328" y="254"/>
                  <a:pt x="2392" y="268"/>
                  <a:pt x="2411" y="273"/>
                </a:cubicBezTo>
                <a:cubicBezTo>
                  <a:pt x="2503" y="411"/>
                  <a:pt x="2465" y="556"/>
                  <a:pt x="2396" y="693"/>
                </a:cubicBezTo>
                <a:cubicBezTo>
                  <a:pt x="2364" y="757"/>
                  <a:pt x="2408" y="729"/>
                  <a:pt x="2336" y="753"/>
                </a:cubicBezTo>
                <a:cubicBezTo>
                  <a:pt x="2316" y="748"/>
                  <a:pt x="2288" y="754"/>
                  <a:pt x="2276" y="738"/>
                </a:cubicBezTo>
                <a:cubicBezTo>
                  <a:pt x="2267" y="725"/>
                  <a:pt x="2275" y="693"/>
                  <a:pt x="2291" y="693"/>
                </a:cubicBezTo>
                <a:cubicBezTo>
                  <a:pt x="2312" y="693"/>
                  <a:pt x="2321" y="723"/>
                  <a:pt x="2336" y="738"/>
                </a:cubicBezTo>
                <a:cubicBezTo>
                  <a:pt x="2373" y="848"/>
                  <a:pt x="2415" y="958"/>
                  <a:pt x="2336" y="1083"/>
                </a:cubicBezTo>
                <a:cubicBezTo>
                  <a:pt x="2307" y="1130"/>
                  <a:pt x="2226" y="1073"/>
                  <a:pt x="2171" y="1068"/>
                </a:cubicBezTo>
                <a:cubicBezTo>
                  <a:pt x="2176" y="1033"/>
                  <a:pt x="2170" y="995"/>
                  <a:pt x="2186" y="963"/>
                </a:cubicBezTo>
                <a:cubicBezTo>
                  <a:pt x="2193" y="949"/>
                  <a:pt x="2201" y="992"/>
                  <a:pt x="2201" y="1008"/>
                </a:cubicBezTo>
                <a:cubicBezTo>
                  <a:pt x="2201" y="1033"/>
                  <a:pt x="2195" y="1059"/>
                  <a:pt x="2186" y="1083"/>
                </a:cubicBezTo>
                <a:cubicBezTo>
                  <a:pt x="2167" y="1133"/>
                  <a:pt x="2066" y="1188"/>
                  <a:pt x="2066" y="1188"/>
                </a:cubicBezTo>
                <a:cubicBezTo>
                  <a:pt x="2055" y="1187"/>
                  <a:pt x="1891" y="1199"/>
                  <a:pt x="1856" y="1143"/>
                </a:cubicBezTo>
                <a:cubicBezTo>
                  <a:pt x="1839" y="1116"/>
                  <a:pt x="1826" y="1053"/>
                  <a:pt x="1826" y="1053"/>
                </a:cubicBezTo>
                <a:cubicBezTo>
                  <a:pt x="1764" y="1094"/>
                  <a:pt x="1799" y="1083"/>
                  <a:pt x="1721" y="1083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47" name="Oval 35"/>
          <p:cNvSpPr>
            <a:spLocks noChangeArrowheads="1"/>
          </p:cNvSpPr>
          <p:nvPr/>
        </p:nvSpPr>
        <p:spPr bwMode="auto">
          <a:xfrm>
            <a:off x="6429375" y="1643063"/>
            <a:ext cx="276225" cy="571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643688" y="1214438"/>
            <a:ext cx="142875" cy="142875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6286500" y="1214438"/>
            <a:ext cx="142875" cy="142875"/>
          </a:xfrm>
          <a:prstGeom prst="ellips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Равнобедренный треугольник 55"/>
          <p:cNvSpPr/>
          <p:nvPr/>
        </p:nvSpPr>
        <p:spPr>
          <a:xfrm rot="16200000">
            <a:off x="6715125" y="1785938"/>
            <a:ext cx="357187" cy="642938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Равнобедренный треугольник 56"/>
          <p:cNvSpPr/>
          <p:nvPr/>
        </p:nvSpPr>
        <p:spPr>
          <a:xfrm rot="5400000">
            <a:off x="6072188" y="1785938"/>
            <a:ext cx="357187" cy="642937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752" name="Rectangle 10"/>
          <p:cNvSpPr>
            <a:spLocks noChangeArrowheads="1"/>
          </p:cNvSpPr>
          <p:nvPr/>
        </p:nvSpPr>
        <p:spPr bwMode="auto">
          <a:xfrm>
            <a:off x="1071563" y="4214813"/>
            <a:ext cx="133350" cy="1333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53" name="Rectangle 10"/>
          <p:cNvSpPr>
            <a:spLocks noChangeArrowheads="1"/>
          </p:cNvSpPr>
          <p:nvPr/>
        </p:nvSpPr>
        <p:spPr bwMode="auto">
          <a:xfrm>
            <a:off x="1571625" y="4214813"/>
            <a:ext cx="133350" cy="1333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54" name="Freeform 37"/>
          <p:cNvSpPr>
            <a:spLocks/>
          </p:cNvSpPr>
          <p:nvPr/>
        </p:nvSpPr>
        <p:spPr bwMode="auto">
          <a:xfrm>
            <a:off x="4143375" y="3071813"/>
            <a:ext cx="696913" cy="469900"/>
          </a:xfrm>
          <a:custGeom>
            <a:avLst/>
            <a:gdLst>
              <a:gd name="T0" fmla="*/ 875 w 1097"/>
              <a:gd name="T1" fmla="*/ 730 h 741"/>
              <a:gd name="T2" fmla="*/ 125 w 1097"/>
              <a:gd name="T3" fmla="*/ 295 h 741"/>
              <a:gd name="T4" fmla="*/ 125 w 1097"/>
              <a:gd name="T5" fmla="*/ 535 h 741"/>
              <a:gd name="T6" fmla="*/ 245 w 1097"/>
              <a:gd name="T7" fmla="*/ 535 h 741"/>
              <a:gd name="T8" fmla="*/ 245 w 1097"/>
              <a:gd name="T9" fmla="*/ 85 h 741"/>
              <a:gd name="T10" fmla="*/ 1055 w 1097"/>
              <a:gd name="T11" fmla="*/ 730 h 741"/>
              <a:gd name="T12" fmla="*/ 500 w 1097"/>
              <a:gd name="T13" fmla="*/ 20 h 741"/>
              <a:gd name="T14" fmla="*/ 395 w 1097"/>
              <a:gd name="T15" fmla="*/ 610 h 741"/>
              <a:gd name="T16" fmla="*/ 714 w 1097"/>
              <a:gd name="T17" fmla="*/ 20 h 741"/>
              <a:gd name="T18" fmla="*/ 1070 w 1097"/>
              <a:gd name="T19" fmla="*/ 730 h 74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97"/>
              <a:gd name="T31" fmla="*/ 0 h 741"/>
              <a:gd name="T32" fmla="*/ 1097 w 1097"/>
              <a:gd name="T33" fmla="*/ 741 h 74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97" h="741">
                <a:moveTo>
                  <a:pt x="875" y="730"/>
                </a:moveTo>
                <a:cubicBezTo>
                  <a:pt x="562" y="528"/>
                  <a:pt x="250" y="327"/>
                  <a:pt x="125" y="295"/>
                </a:cubicBezTo>
                <a:cubicBezTo>
                  <a:pt x="0" y="263"/>
                  <a:pt x="105" y="495"/>
                  <a:pt x="125" y="535"/>
                </a:cubicBezTo>
                <a:cubicBezTo>
                  <a:pt x="145" y="575"/>
                  <a:pt x="225" y="610"/>
                  <a:pt x="245" y="535"/>
                </a:cubicBezTo>
                <a:cubicBezTo>
                  <a:pt x="265" y="460"/>
                  <a:pt x="110" y="52"/>
                  <a:pt x="245" y="85"/>
                </a:cubicBezTo>
                <a:cubicBezTo>
                  <a:pt x="380" y="118"/>
                  <a:pt x="1013" y="741"/>
                  <a:pt x="1055" y="730"/>
                </a:cubicBezTo>
                <a:cubicBezTo>
                  <a:pt x="1097" y="719"/>
                  <a:pt x="610" y="40"/>
                  <a:pt x="500" y="20"/>
                </a:cubicBezTo>
                <a:cubicBezTo>
                  <a:pt x="390" y="0"/>
                  <a:pt x="359" y="610"/>
                  <a:pt x="395" y="610"/>
                </a:cubicBezTo>
                <a:cubicBezTo>
                  <a:pt x="431" y="610"/>
                  <a:pt x="602" y="0"/>
                  <a:pt x="714" y="20"/>
                </a:cubicBezTo>
                <a:cubicBezTo>
                  <a:pt x="826" y="40"/>
                  <a:pt x="1016" y="612"/>
                  <a:pt x="1070" y="730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Дуга 60"/>
          <p:cNvSpPr/>
          <p:nvPr/>
        </p:nvSpPr>
        <p:spPr>
          <a:xfrm rot="11600869">
            <a:off x="1171575" y="3709988"/>
            <a:ext cx="614363" cy="31750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Дуга 61"/>
          <p:cNvSpPr/>
          <p:nvPr/>
        </p:nvSpPr>
        <p:spPr>
          <a:xfrm rot="11600869">
            <a:off x="1243013" y="3709988"/>
            <a:ext cx="614362" cy="31750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Дуга 62"/>
          <p:cNvSpPr/>
          <p:nvPr/>
        </p:nvSpPr>
        <p:spPr>
          <a:xfrm rot="11600869">
            <a:off x="949325" y="3706813"/>
            <a:ext cx="614363" cy="31750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" name="Равнобедренный треугольник 63"/>
          <p:cNvSpPr/>
          <p:nvPr/>
        </p:nvSpPr>
        <p:spPr>
          <a:xfrm rot="10800000">
            <a:off x="3500438" y="2000250"/>
            <a:ext cx="214312" cy="142875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Равнобедренный треугольник 64"/>
          <p:cNvSpPr/>
          <p:nvPr/>
        </p:nvSpPr>
        <p:spPr>
          <a:xfrm rot="10800000">
            <a:off x="3429000" y="2357438"/>
            <a:ext cx="214313" cy="142875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Равнобедренный треугольник 65"/>
          <p:cNvSpPr/>
          <p:nvPr/>
        </p:nvSpPr>
        <p:spPr>
          <a:xfrm rot="10800000">
            <a:off x="3571875" y="2571750"/>
            <a:ext cx="214313" cy="142875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0800000">
            <a:off x="3429000" y="2857500"/>
            <a:ext cx="214313" cy="142875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" name="Равнобедренный треугольник 67"/>
          <p:cNvSpPr/>
          <p:nvPr/>
        </p:nvSpPr>
        <p:spPr>
          <a:xfrm rot="10800000">
            <a:off x="3643313" y="3071813"/>
            <a:ext cx="214312" cy="142875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Равнобедренный треугольник 68"/>
          <p:cNvSpPr/>
          <p:nvPr/>
        </p:nvSpPr>
        <p:spPr>
          <a:xfrm rot="10800000">
            <a:off x="3500438" y="3286125"/>
            <a:ext cx="214312" cy="142875"/>
          </a:xfrm>
          <a:prstGeom prst="triangle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764" name="Rectangle 38"/>
          <p:cNvSpPr>
            <a:spLocks noChangeArrowheads="1"/>
          </p:cNvSpPr>
          <p:nvPr/>
        </p:nvSpPr>
        <p:spPr bwMode="auto">
          <a:xfrm rot="5400000" flipH="1">
            <a:off x="6413500" y="1373188"/>
            <a:ext cx="219075" cy="44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cxnSp>
        <p:nvCxnSpPr>
          <p:cNvPr id="72" name="Прямая соединительная линия 71"/>
          <p:cNvCxnSpPr>
            <a:endCxn id="29698" idx="1"/>
          </p:cNvCxnSpPr>
          <p:nvPr/>
        </p:nvCxnSpPr>
        <p:spPr>
          <a:xfrm rot="16200000" flipH="1">
            <a:off x="1245393" y="2612232"/>
            <a:ext cx="366713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16200000" flipH="1">
            <a:off x="1178719" y="2821782"/>
            <a:ext cx="357187" cy="285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>
            <a:stCxn id="29701" idx="2"/>
            <a:endCxn id="29701" idx="1"/>
          </p:cNvCxnSpPr>
          <p:nvPr/>
        </p:nvCxnSpPr>
        <p:spPr>
          <a:xfrm>
            <a:off x="1249363" y="1990725"/>
            <a:ext cx="107950" cy="1333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>
            <a:stCxn id="29701" idx="3"/>
            <a:endCxn id="29701" idx="0"/>
          </p:cNvCxnSpPr>
          <p:nvPr/>
        </p:nvCxnSpPr>
        <p:spPr>
          <a:xfrm>
            <a:off x="1357313" y="1857375"/>
            <a:ext cx="106362" cy="1333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16200000" flipV="1">
            <a:off x="1250157" y="2321718"/>
            <a:ext cx="285750" cy="214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70" name="TextBox 97"/>
          <p:cNvSpPr txBox="1">
            <a:spLocks noChangeArrowheads="1"/>
          </p:cNvSpPr>
          <p:nvPr/>
        </p:nvSpPr>
        <p:spPr bwMode="auto">
          <a:xfrm>
            <a:off x="1785938" y="2143125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29771" name="TextBox 98"/>
          <p:cNvSpPr txBox="1">
            <a:spLocks noChangeArrowheads="1"/>
          </p:cNvSpPr>
          <p:nvPr/>
        </p:nvSpPr>
        <p:spPr bwMode="auto">
          <a:xfrm>
            <a:off x="4214813" y="235743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29772" name="TextBox 99"/>
          <p:cNvSpPr txBox="1">
            <a:spLocks noChangeArrowheads="1"/>
          </p:cNvSpPr>
          <p:nvPr/>
        </p:nvSpPr>
        <p:spPr bwMode="auto">
          <a:xfrm>
            <a:off x="7858125" y="1571625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29773" name="TextBox 100"/>
          <p:cNvSpPr txBox="1">
            <a:spLocks noChangeArrowheads="1"/>
          </p:cNvSpPr>
          <p:nvPr/>
        </p:nvSpPr>
        <p:spPr bwMode="auto">
          <a:xfrm>
            <a:off x="1928813" y="578643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4</a:t>
            </a:r>
          </a:p>
        </p:txBody>
      </p:sp>
      <p:sp>
        <p:nvSpPr>
          <p:cNvPr id="29774" name="TextBox 101"/>
          <p:cNvSpPr txBox="1">
            <a:spLocks noChangeArrowheads="1"/>
          </p:cNvSpPr>
          <p:nvPr/>
        </p:nvSpPr>
        <p:spPr bwMode="auto">
          <a:xfrm>
            <a:off x="3286125" y="407193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29775" name="TextBox 102"/>
          <p:cNvSpPr txBox="1">
            <a:spLocks noChangeArrowheads="1"/>
          </p:cNvSpPr>
          <p:nvPr/>
        </p:nvSpPr>
        <p:spPr bwMode="auto">
          <a:xfrm>
            <a:off x="8001000" y="435768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" descr="Рисунок24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4929188"/>
            <a:ext cx="22860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Рисунок 2" descr="Рисунок1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97213" cy="38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3000375" y="785813"/>
            <a:ext cx="6143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alibri" pitchFamily="34" charset="0"/>
              </a:rPr>
              <a:t>Шерлок</a:t>
            </a:r>
            <a:r>
              <a:rPr lang="ru-RU" sz="3600">
                <a:latin typeface="Calibri" pitchFamily="34" charset="0"/>
              </a:rPr>
              <a:t> </a:t>
            </a:r>
            <a:r>
              <a:rPr lang="ru-RU" sz="3600" b="1">
                <a:latin typeface="Calibri" pitchFamily="34" charset="0"/>
              </a:rPr>
              <a:t>Холмс</a:t>
            </a:r>
            <a:r>
              <a:rPr lang="ru-RU" sz="3600">
                <a:latin typeface="Calibri" pitchFamily="34" charset="0"/>
              </a:rPr>
              <a:t>  </a:t>
            </a:r>
            <a:r>
              <a:rPr lang="ru-RU" sz="3600" b="1">
                <a:latin typeface="Calibri" pitchFamily="34" charset="0"/>
              </a:rPr>
              <a:t>раскрывал</a:t>
            </a:r>
            <a:r>
              <a:rPr lang="ru-RU" sz="3600">
                <a:latin typeface="Calibri" pitchFamily="34" charset="0"/>
              </a:rPr>
              <a:t> </a:t>
            </a:r>
          </a:p>
          <a:p>
            <a:r>
              <a:rPr lang="ru-RU" sz="3600" b="1">
                <a:latin typeface="Calibri" pitchFamily="34" charset="0"/>
              </a:rPr>
              <a:t>по 2 дела в месяц. Сколько</a:t>
            </a:r>
            <a:r>
              <a:rPr lang="ru-RU" sz="3600">
                <a:latin typeface="Calibri" pitchFamily="34" charset="0"/>
              </a:rPr>
              <a:t> </a:t>
            </a:r>
          </a:p>
          <a:p>
            <a:r>
              <a:rPr lang="ru-RU" sz="3600" b="1">
                <a:latin typeface="Calibri" pitchFamily="34" charset="0"/>
              </a:rPr>
              <a:t>дел он раскроет за 9 месяцев?</a:t>
            </a:r>
          </a:p>
        </p:txBody>
      </p:sp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142875" y="3929063"/>
            <a:ext cx="6858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alibri" pitchFamily="34" charset="0"/>
              </a:rPr>
              <a:t>Эркюль Пуаро напряжённо работал 2 года, раскрывая за год по 9 преступлений. Сколько дел он раскрыл?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 descr="Image54[1]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0813" y="857250"/>
            <a:ext cx="6453187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5572125" y="3643313"/>
            <a:ext cx="6016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</a:rPr>
              <a:t>10</a:t>
            </a:r>
          </a:p>
        </p:txBody>
      </p:sp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4214813" y="3500438"/>
            <a:ext cx="419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488" y="2428868"/>
            <a:ext cx="696024" cy="3148170"/>
          </a:xfrm>
          <a:prstGeom prst="rect">
            <a:avLst/>
          </a:prstGeom>
          <a:noFill/>
        </p:spPr>
        <p:txBody>
          <a:bodyPr vert="wordArt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молоко</a:t>
            </a:r>
            <a:endParaRPr lang="ru-RU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1749" name="TextBox 5"/>
          <p:cNvSpPr txBox="1">
            <a:spLocks noChangeArrowheads="1"/>
          </p:cNvSpPr>
          <p:nvPr/>
        </p:nvSpPr>
        <p:spPr bwMode="auto">
          <a:xfrm>
            <a:off x="0" y="0"/>
            <a:ext cx="331311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  <a:latin typeface="Calibri" pitchFamily="34" charset="0"/>
              </a:rPr>
              <a:t>«10 очков»</a:t>
            </a:r>
          </a:p>
          <a:p>
            <a:r>
              <a:rPr lang="ru-RU" sz="4000" b="1">
                <a:latin typeface="Calibri" pitchFamily="34" charset="0"/>
              </a:rPr>
              <a:t>            </a:t>
            </a:r>
            <a:r>
              <a:rPr lang="ru-RU" sz="3600" b="1">
                <a:latin typeface="Calibri" pitchFamily="34" charset="0"/>
              </a:rPr>
              <a:t>№ 1, 2, 3</a:t>
            </a:r>
          </a:p>
          <a:p>
            <a:r>
              <a:rPr lang="ru-RU" sz="4000" b="1">
                <a:solidFill>
                  <a:srgbClr val="C00000"/>
                </a:solidFill>
                <a:latin typeface="Calibri" pitchFamily="34" charset="0"/>
              </a:rPr>
              <a:t>«5 очков»</a:t>
            </a:r>
          </a:p>
          <a:p>
            <a:r>
              <a:rPr lang="ru-RU" sz="4000" b="1">
                <a:latin typeface="Calibri" pitchFamily="34" charset="0"/>
              </a:rPr>
              <a:t>            </a:t>
            </a:r>
            <a:r>
              <a:rPr lang="ru-RU" sz="3600" b="1">
                <a:latin typeface="Calibri" pitchFamily="34" charset="0"/>
              </a:rPr>
              <a:t>№ 1, 2</a:t>
            </a:r>
          </a:p>
          <a:p>
            <a:r>
              <a:rPr lang="ru-RU" sz="4000" b="1">
                <a:solidFill>
                  <a:srgbClr val="C00000"/>
                </a:solidFill>
                <a:latin typeface="Calibri" pitchFamily="34" charset="0"/>
              </a:rPr>
              <a:t>«молоко»</a:t>
            </a:r>
          </a:p>
          <a:p>
            <a:r>
              <a:rPr lang="ru-RU" sz="4000" b="1">
                <a:latin typeface="Calibri" pitchFamily="34" charset="0"/>
              </a:rPr>
              <a:t>            </a:t>
            </a:r>
            <a:r>
              <a:rPr lang="ru-RU" sz="3600" b="1">
                <a:latin typeface="Calibri" pitchFamily="34" charset="0"/>
              </a:rPr>
              <a:t>№ 1</a:t>
            </a:r>
          </a:p>
        </p:txBody>
      </p:sp>
    </p:spTree>
  </p:cSld>
  <p:clrMapOvr>
    <a:masterClrMapping/>
  </p:clrMapOvr>
  <p:transition advTm="579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3200" b="1" smtClean="0"/>
              <a:t/>
            </a:r>
            <a:br>
              <a:rPr lang="ru-RU" sz="3200" b="1" smtClean="0"/>
            </a:br>
            <a:r>
              <a:rPr lang="ru-RU" sz="3200" b="1" smtClean="0"/>
              <a:t>«Я остановилась на сыщике-бельгийце. Пусть он будет отставным инспектором, чтобы кое-что знать о преступном мире. Очень пунктуальном и аккуратным, думала я, разбирая бедлам в своей спальне. У него отлично должна работать голова – эти серые клеточки мозга. И имя у него пусть будет довольно пышное, вроде родовых имён семьи Холмс. Эркюль. Эркюль Пуаро. Ну, с этим, слава богу, всё уладилось.»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                                                                                </a:t>
            </a:r>
            <a:r>
              <a:rPr lang="ru-RU" sz="4000" i="1" smtClean="0"/>
              <a:t>Агата  Кристи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6000750" cy="9286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1500" y="0"/>
            <a:ext cx="8572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solidFill>
                  <a:srgbClr val="C00000"/>
                </a:solidFill>
                <a:latin typeface="Calibri" pitchFamily="34" charset="0"/>
              </a:rPr>
              <a:t>Кто такой детектив?</a:t>
            </a:r>
          </a:p>
        </p:txBody>
      </p:sp>
    </p:spTree>
    <p:custDataLst>
      <p:tags r:id="rId1"/>
    </p:custDataLst>
  </p:cSld>
  <p:clrMapOvr>
    <a:masterClrMapping/>
  </p:clrMapOvr>
  <p:transition advTm="309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со сканера 03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43063" y="5857875"/>
            <a:ext cx="7286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solidFill>
                  <a:schemeClr val="bg1"/>
                </a:solidFill>
                <a:latin typeface="Calibri" pitchFamily="34" charset="0"/>
              </a:rPr>
              <a:t>Эркюль</a:t>
            </a:r>
            <a:r>
              <a:rPr lang="ru-RU" sz="4400">
                <a:solidFill>
                  <a:schemeClr val="bg1"/>
                </a:solidFill>
                <a:latin typeface="Calibri" pitchFamily="34" charset="0"/>
              </a:rPr>
              <a:t>  </a:t>
            </a:r>
            <a:r>
              <a:rPr lang="ru-RU" sz="7200">
                <a:solidFill>
                  <a:schemeClr val="bg1"/>
                </a:solidFill>
                <a:latin typeface="Calibri" pitchFamily="34" charset="0"/>
              </a:rPr>
              <a:t>Пуаро</a:t>
            </a:r>
          </a:p>
        </p:txBody>
      </p:sp>
    </p:spTree>
    <p:custDataLst>
      <p:tags r:id="rId1"/>
    </p:custDataLst>
  </p:cSld>
  <p:clrMapOvr>
    <a:masterClrMapping/>
  </p:clrMapOvr>
  <p:transition advTm="12421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286000" y="2643188"/>
            <a:ext cx="2857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2428875" y="2786063"/>
            <a:ext cx="2857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571750" y="2928938"/>
            <a:ext cx="2857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2714625" y="2786063"/>
            <a:ext cx="2857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57500" y="2643188"/>
            <a:ext cx="2857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000375" y="2786063"/>
            <a:ext cx="2857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000250" y="2928938"/>
            <a:ext cx="2857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2143125" y="2786063"/>
            <a:ext cx="2857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143250" y="2928938"/>
            <a:ext cx="1500188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4250531" y="2536032"/>
            <a:ext cx="785813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643438" y="2143125"/>
            <a:ext cx="78581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4464843" y="3107532"/>
            <a:ext cx="1928813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>
            <a:off x="4643438" y="4071938"/>
            <a:ext cx="78581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4214813" y="3643313"/>
            <a:ext cx="8572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0800000">
            <a:off x="2000250" y="3214688"/>
            <a:ext cx="2643188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 flipH="1" flipV="1">
            <a:off x="1857375" y="3071813"/>
            <a:ext cx="2857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857750" y="2643188"/>
            <a:ext cx="357188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4786313" y="3071813"/>
            <a:ext cx="8572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10800000">
            <a:off x="4857750" y="3500438"/>
            <a:ext cx="357188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 flipH="1" flipV="1">
            <a:off x="4429125" y="3071813"/>
            <a:ext cx="85725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advTm="561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1643063" y="785813"/>
            <a:ext cx="62468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ДЕЛО  №1</a:t>
            </a:r>
          </a:p>
        </p:txBody>
      </p:sp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928688" y="3214688"/>
            <a:ext cx="74834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solidFill>
                  <a:srgbClr val="C00000"/>
                </a:solidFill>
                <a:latin typeface="Calibri" pitchFamily="34" charset="0"/>
              </a:rPr>
              <a:t>«О  ПОХИЩЕНИИ  </a:t>
            </a:r>
          </a:p>
          <a:p>
            <a:r>
              <a:rPr lang="ru-RU" sz="7200" b="1">
                <a:solidFill>
                  <a:srgbClr val="C00000"/>
                </a:solidFill>
                <a:latin typeface="Calibri" pitchFamily="34" charset="0"/>
              </a:rPr>
              <a:t>                В  ОТЕЛЕ»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428625"/>
            <a:ext cx="24288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371600" indent="-1371600">
              <a:buFont typeface="Calibri" pitchFamily="34" charset="0"/>
              <a:buAutoNum type="arabicParenR"/>
            </a:pPr>
            <a:r>
              <a:rPr lang="ru-RU" sz="9600" b="1">
                <a:latin typeface="Calibri" pitchFamily="34" charset="0"/>
              </a:rPr>
              <a:t>-,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2357438"/>
            <a:ext cx="25003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2) -,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4357688"/>
            <a:ext cx="264318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3) +,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14563" y="357188"/>
            <a:ext cx="12144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+, 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71688" y="2357438"/>
            <a:ext cx="13081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+,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00313" y="4286250"/>
            <a:ext cx="1143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-,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29000" y="428625"/>
            <a:ext cx="11160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+,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71875" y="2428875"/>
            <a:ext cx="11160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+,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500438" y="4286250"/>
            <a:ext cx="11160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-,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714875" y="357188"/>
            <a:ext cx="879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-,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714875" y="2428875"/>
            <a:ext cx="1571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-,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86313" y="4286250"/>
            <a:ext cx="11160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+,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5000" y="428625"/>
            <a:ext cx="11160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+,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flipH="1">
            <a:off x="5786438" y="2428875"/>
            <a:ext cx="12144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+,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929313" y="4286250"/>
            <a:ext cx="11160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+,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86563" y="357188"/>
            <a:ext cx="879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-,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29438" y="2428875"/>
            <a:ext cx="10001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-,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143750" y="4214813"/>
            <a:ext cx="879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-,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786688" y="357188"/>
            <a:ext cx="8794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929563" y="2428875"/>
            <a:ext cx="10937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-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001000" y="4286250"/>
            <a:ext cx="11557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+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14375" y="2357438"/>
            <a:ext cx="79295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solidFill>
                  <a:srgbClr val="C00000"/>
                </a:solidFill>
                <a:latin typeface="Calibri" pitchFamily="34" charset="0"/>
              </a:rPr>
              <a:t>УМНОЖЕНИЕ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6" grpId="1" build="allAtOnce"/>
      <p:bldP spid="7" grpId="0"/>
      <p:bldP spid="7" grpId="1"/>
      <p:bldP spid="8" grpId="0" build="allAtOnce"/>
      <p:bldP spid="9" grpId="0" build="allAtOnce"/>
      <p:bldP spid="9" grpId="1" build="allAtOnce"/>
      <p:bldP spid="10" grpId="0" build="allAtOnce"/>
      <p:bldP spid="11" grpId="0" build="allAtOnce"/>
      <p:bldP spid="12" grpId="0" build="allAtOnce"/>
      <p:bldP spid="12" grpId="1" build="allAtOnce"/>
      <p:bldP spid="13" grpId="0" build="allAtOnce"/>
      <p:bldP spid="14" grpId="0" build="allAtOnce"/>
      <p:bldP spid="15" grpId="0" build="allAtOnce"/>
      <p:bldP spid="15" grpId="1" build="allAtOnce"/>
      <p:bldP spid="16" grpId="0" build="allAtOnce"/>
      <p:bldP spid="17" grpId="0" build="allAtOnce"/>
      <p:bldP spid="18" grpId="0" build="allAtOnce"/>
      <p:bldP spid="18" grpId="1" build="allAtOnce"/>
      <p:bldP spid="19" grpId="0" build="allAtOnce"/>
      <p:bldP spid="20" grpId="0" build="allAtOnce"/>
      <p:bldP spid="21" grpId="0" build="allAtOnce"/>
      <p:bldP spid="22" grpId="0" build="allAtOnce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rot="5400000">
            <a:off x="107156" y="3464719"/>
            <a:ext cx="55006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2893219" y="3464719"/>
            <a:ext cx="55006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57250" y="2500313"/>
            <a:ext cx="700087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57250" y="4572000"/>
            <a:ext cx="700087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357313" y="714375"/>
            <a:ext cx="8080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1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86188" y="642938"/>
            <a:ext cx="10715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2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429375" y="714375"/>
            <a:ext cx="8080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>
                <a:latin typeface="Calibri" pitchFamily="34" charset="0"/>
              </a:rPr>
              <a:t>3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85875" y="2714625"/>
            <a:ext cx="8080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>
                <a:latin typeface="Calibri" pitchFamily="34" charset="0"/>
              </a:rPr>
              <a:t>4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786188" y="2786063"/>
            <a:ext cx="6651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5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429375" y="2786063"/>
            <a:ext cx="8080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>
                <a:latin typeface="Calibri" pitchFamily="34" charset="0"/>
              </a:rPr>
              <a:t>6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57313" y="4786313"/>
            <a:ext cx="8080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>
                <a:latin typeface="Calibri" pitchFamily="34" charset="0"/>
              </a:rPr>
              <a:t>7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857625" y="4857750"/>
            <a:ext cx="8080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>
                <a:latin typeface="Calibri" pitchFamily="34" charset="0"/>
              </a:rPr>
              <a:t>8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572250" y="4786313"/>
            <a:ext cx="8080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600" b="1">
                <a:latin typeface="Calibri" pitchFamily="34" charset="0"/>
              </a:rPr>
              <a:t>9</a:t>
            </a:r>
          </a:p>
        </p:txBody>
      </p:sp>
    </p:spTree>
    <p:custDataLst>
      <p:tags r:id="rId1"/>
    </p:custDataLst>
  </p:cSld>
  <p:clrMapOvr>
    <a:masterClrMapping/>
  </p:clrMapOvr>
  <p:transition advTm="71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00063" y="785813"/>
            <a:ext cx="364331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6 х 9</a:t>
            </a:r>
          </a:p>
          <a:p>
            <a:r>
              <a:rPr lang="ru-RU" sz="9600" b="1">
                <a:latin typeface="Calibri" pitchFamily="34" charset="0"/>
              </a:rPr>
              <a:t>23+58</a:t>
            </a:r>
          </a:p>
          <a:p>
            <a:r>
              <a:rPr lang="ru-RU" sz="9600" b="1">
                <a:latin typeface="Calibri" pitchFamily="34" charset="0"/>
              </a:rPr>
              <a:t>17+63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29250" y="785813"/>
            <a:ext cx="32924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600" b="1">
                <a:latin typeface="Calibri" pitchFamily="34" charset="0"/>
              </a:rPr>
              <a:t>9 х 5</a:t>
            </a:r>
          </a:p>
          <a:p>
            <a:r>
              <a:rPr lang="ru-RU" sz="9600" b="1">
                <a:latin typeface="Calibri" pitchFamily="34" charset="0"/>
              </a:rPr>
              <a:t>41+29</a:t>
            </a:r>
          </a:p>
          <a:p>
            <a:r>
              <a:rPr lang="ru-RU" sz="9600" b="1">
                <a:latin typeface="Calibri" pitchFamily="34" charset="0"/>
              </a:rPr>
              <a:t>9 х 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1 0.06221 L 0.53594 0.6392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" y="2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1 0.0481 L -0.54705 -0.234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53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4" descr="со сканера 00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428625"/>
            <a:ext cx="8715375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atin typeface="+mn-lt"/>
              </a:rPr>
              <a:t>  </a:t>
            </a:r>
            <a:r>
              <a:rPr lang="ru-RU" sz="7200" b="1" dirty="0">
                <a:latin typeface="+mn-lt"/>
              </a:rPr>
              <a:t>Сколько книг было     разбросано?</a:t>
            </a:r>
          </a:p>
          <a:p>
            <a:pPr marL="342900" indent="-342900" algn="r" fontAlgn="auto"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sz="7200" b="1" dirty="0">
                <a:latin typeface="+mn-lt"/>
              </a:rPr>
              <a:t>  2</a:t>
            </a:r>
          </a:p>
          <a:p>
            <a:pPr marL="342900" indent="-342900" algn="r" fontAlgn="auto"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sz="7200" b="1" dirty="0">
                <a:latin typeface="+mn-lt"/>
              </a:rPr>
              <a:t>  3</a:t>
            </a:r>
            <a:endParaRPr lang="ru-RU" sz="7200" b="1" dirty="0">
              <a:latin typeface="+mn-lt"/>
            </a:endParaRPr>
          </a:p>
          <a:p>
            <a:pPr marL="342900" indent="-342900" algn="r" fontAlgn="auto">
              <a:spcBef>
                <a:spcPts val="0"/>
              </a:spcBef>
              <a:spcAft>
                <a:spcPts val="0"/>
              </a:spcAft>
              <a:buFont typeface="+mj-lt"/>
              <a:buAutoNum type="alphaLcParenR"/>
              <a:defRPr/>
            </a:pPr>
            <a:r>
              <a:rPr lang="ru-RU" sz="7200" b="1" dirty="0">
                <a:latin typeface="+mn-lt"/>
              </a:rPr>
              <a:t>  1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71875" y="2357438"/>
            <a:ext cx="3357563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0" b="1">
                <a:solidFill>
                  <a:srgbClr val="C00000"/>
                </a:solidFill>
                <a:latin typeface="Arial Black" pitchFamily="34" charset="0"/>
              </a:rPr>
              <a:t>1</a:t>
            </a:r>
          </a:p>
        </p:txBody>
      </p:sp>
    </p:spTree>
    <p:custDataLst>
      <p:tags r:id="rId1"/>
    </p:custDataLst>
  </p:cSld>
  <p:clrMapOvr>
    <a:masterClrMapping/>
  </p:clrMapOvr>
  <p:transition advTm="30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7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.1|1|1|1.5|1.3|4.7|3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4|1.2|1|2.4|0.9|6.7|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3|1.4|1.6|2|1.7|3.2|2.8|2.4|5.1|3.4|2.8|2.6|4.9|4|3.4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1.2|2.2|1.7|5.9|5.7|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5|2.8|1|2.2|1|6|3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|1.4|1.6|1.7|1.3|8.5|3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|1.1|1|2.1|1.2|12.3|1|3|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4|2|1.1|1.7|1.2|3.4|2.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218</Words>
  <Application>Microsoft Office PowerPoint</Application>
  <PresentationFormat>Экран (4:3)</PresentationFormat>
  <Paragraphs>106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Calibri</vt:lpstr>
      <vt:lpstr>Arial</vt:lpstr>
      <vt:lpstr>Arial Black</vt:lpstr>
      <vt:lpstr>Тема Office</vt:lpstr>
      <vt:lpstr>Слайд 1</vt:lpstr>
      <vt:lpstr> «Я остановилась на сыщике-бельгийце. Пусть он будет отставным инспектором, чтобы кое-что знать о преступном мире. Очень пунктуальном и аккуратным, думала я, разбирая бедлам в своей спальне. У него отлично должна работать голова – эти серые клеточки мозга. И имя у него пусть будет довольно пышное, вроде родовых имён семьи Холмс. Эркюль. Эркюль Пуаро. Ну, с этим, слава богу, всё уладилось.»                                                                                  Агата  Кристи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остановилась на сыщике-бельгийце. Пусть он будет отставным инспектором, чтобы кое-что знать о преступном мире. Очень пунктуальном и аккуратным, думала я, разбирая бедлам в своей спальне. У него отлично должна работать голова – эти серые клеточки мозга. И имя у него пусть будет довольно пышное, вроде родовых имён семьи Холмс. Эркюль. Эркюль Пуаро. Ну, с этим, слава богу, всё уладилось.  Агата  Кристи</dc:title>
  <dc:creator>admin</dc:creator>
  <cp:lastModifiedBy>ольга</cp:lastModifiedBy>
  <cp:revision>61</cp:revision>
  <dcterms:created xsi:type="dcterms:W3CDTF">2010-01-31T16:56:30Z</dcterms:created>
  <dcterms:modified xsi:type="dcterms:W3CDTF">2012-01-05T19:05:24Z</dcterms:modified>
</cp:coreProperties>
</file>