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545C6A-BCB7-4E3C-A96A-322E8950B934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6C5FADF-7F5C-40F0-BCCD-CCE2685AEA1C}">
      <dgm:prSet phldrT="[Текст]"/>
      <dgm:spPr/>
      <dgm:t>
        <a:bodyPr/>
        <a:lstStyle/>
        <a:p>
          <a:r>
            <a:rPr lang="ru-RU" dirty="0" smtClean="0"/>
            <a:t>Класс гидроидные</a:t>
          </a:r>
          <a:endParaRPr lang="ru-RU" dirty="0"/>
        </a:p>
      </dgm:t>
    </dgm:pt>
    <dgm:pt modelId="{DA0B929B-8493-429F-A48E-835470D69763}" type="parTrans" cxnId="{19687859-0D90-4A28-9C4E-EAB45D7D84C3}">
      <dgm:prSet/>
      <dgm:spPr/>
      <dgm:t>
        <a:bodyPr/>
        <a:lstStyle/>
        <a:p>
          <a:endParaRPr lang="ru-RU"/>
        </a:p>
      </dgm:t>
    </dgm:pt>
    <dgm:pt modelId="{711D9B3C-EC47-4BD0-B41A-66FFF75A15B9}" type="sibTrans" cxnId="{19687859-0D90-4A28-9C4E-EAB45D7D84C3}">
      <dgm:prSet/>
      <dgm:spPr/>
      <dgm:t>
        <a:bodyPr/>
        <a:lstStyle/>
        <a:p>
          <a:endParaRPr lang="ru-RU"/>
        </a:p>
      </dgm:t>
    </dgm:pt>
    <dgm:pt modelId="{5AE3C884-1703-4B08-BC74-0B7126922C15}">
      <dgm:prSet phldrT="[Текст]"/>
      <dgm:spPr/>
      <dgm:t>
        <a:bodyPr/>
        <a:lstStyle/>
        <a:p>
          <a:r>
            <a:rPr lang="ru-RU" dirty="0" smtClean="0"/>
            <a:t>Пресноводный полип Гидра</a:t>
          </a:r>
          <a:endParaRPr lang="ru-RU" dirty="0"/>
        </a:p>
      </dgm:t>
    </dgm:pt>
    <dgm:pt modelId="{E64E2BFE-1F0B-4639-893E-1427046E7AC8}" type="parTrans" cxnId="{71C33221-328A-4809-9B81-7FB8A6CC4B57}">
      <dgm:prSet/>
      <dgm:spPr/>
      <dgm:t>
        <a:bodyPr/>
        <a:lstStyle/>
        <a:p>
          <a:endParaRPr lang="ru-RU"/>
        </a:p>
      </dgm:t>
    </dgm:pt>
    <dgm:pt modelId="{F87F6EA2-E829-406D-B267-7205FDF77CA5}" type="sibTrans" cxnId="{71C33221-328A-4809-9B81-7FB8A6CC4B57}">
      <dgm:prSet/>
      <dgm:spPr/>
      <dgm:t>
        <a:bodyPr/>
        <a:lstStyle/>
        <a:p>
          <a:endParaRPr lang="ru-RU"/>
        </a:p>
      </dgm:t>
    </dgm:pt>
    <dgm:pt modelId="{82A73AD0-6CE6-4C31-B746-38F3DFBBB96D}">
      <dgm:prSet phldrT="[Текст]" phldr="1"/>
      <dgm:spPr/>
      <dgm:t>
        <a:bodyPr/>
        <a:lstStyle/>
        <a:p>
          <a:endParaRPr lang="ru-RU"/>
        </a:p>
      </dgm:t>
    </dgm:pt>
    <dgm:pt modelId="{39E6257E-D739-419C-B7EC-15F65364C00E}" type="parTrans" cxnId="{AE46A843-882A-4AAF-950E-5FBDA06F3B8A}">
      <dgm:prSet/>
      <dgm:spPr/>
      <dgm:t>
        <a:bodyPr/>
        <a:lstStyle/>
        <a:p>
          <a:endParaRPr lang="ru-RU"/>
        </a:p>
      </dgm:t>
    </dgm:pt>
    <dgm:pt modelId="{7D332FCB-35CA-436F-96D0-9EC7006C3661}" type="sibTrans" cxnId="{AE46A843-882A-4AAF-950E-5FBDA06F3B8A}">
      <dgm:prSet/>
      <dgm:spPr/>
      <dgm:t>
        <a:bodyPr/>
        <a:lstStyle/>
        <a:p>
          <a:endParaRPr lang="ru-RU"/>
        </a:p>
      </dgm:t>
    </dgm:pt>
    <dgm:pt modelId="{482DE133-CDA8-49FE-8D57-AA81C18D76D3}">
      <dgm:prSet phldrT="[Текст]"/>
      <dgm:spPr/>
      <dgm:t>
        <a:bodyPr/>
        <a:lstStyle/>
        <a:p>
          <a:r>
            <a:rPr lang="ru-RU" dirty="0" smtClean="0"/>
            <a:t>Класс Сцифоидные</a:t>
          </a:r>
          <a:endParaRPr lang="ru-RU" dirty="0"/>
        </a:p>
      </dgm:t>
    </dgm:pt>
    <dgm:pt modelId="{381B0526-F393-401C-BD15-94741359A562}" type="parTrans" cxnId="{5F46C746-8B2A-40B1-9F6C-6BD7A361DB79}">
      <dgm:prSet/>
      <dgm:spPr/>
      <dgm:t>
        <a:bodyPr/>
        <a:lstStyle/>
        <a:p>
          <a:endParaRPr lang="ru-RU"/>
        </a:p>
      </dgm:t>
    </dgm:pt>
    <dgm:pt modelId="{EEAE0581-DD4A-4BF7-A845-B23CF2071930}" type="sibTrans" cxnId="{5F46C746-8B2A-40B1-9F6C-6BD7A361DB79}">
      <dgm:prSet/>
      <dgm:spPr/>
      <dgm:t>
        <a:bodyPr/>
        <a:lstStyle/>
        <a:p>
          <a:endParaRPr lang="ru-RU"/>
        </a:p>
      </dgm:t>
    </dgm:pt>
    <dgm:pt modelId="{5473D552-7A03-4511-AFB6-6B89F9F70CBC}">
      <dgm:prSet phldrT="[Текст]"/>
      <dgm:spPr/>
      <dgm:t>
        <a:bodyPr/>
        <a:lstStyle/>
        <a:p>
          <a:r>
            <a:rPr lang="ru-RU" dirty="0" smtClean="0"/>
            <a:t>медузы</a:t>
          </a:r>
          <a:endParaRPr lang="ru-RU" dirty="0"/>
        </a:p>
      </dgm:t>
    </dgm:pt>
    <dgm:pt modelId="{7982976D-FD2D-4E7E-A9AE-1DAE79C9FE24}" type="parTrans" cxnId="{2D195927-06E4-4EC0-A8EE-B891C112AEAD}">
      <dgm:prSet/>
      <dgm:spPr/>
      <dgm:t>
        <a:bodyPr/>
        <a:lstStyle/>
        <a:p>
          <a:endParaRPr lang="ru-RU"/>
        </a:p>
      </dgm:t>
    </dgm:pt>
    <dgm:pt modelId="{F775E4B8-6D59-4A3C-AF71-3B63ACE3EE7A}" type="sibTrans" cxnId="{2D195927-06E4-4EC0-A8EE-B891C112AEAD}">
      <dgm:prSet/>
      <dgm:spPr/>
      <dgm:t>
        <a:bodyPr/>
        <a:lstStyle/>
        <a:p>
          <a:endParaRPr lang="ru-RU"/>
        </a:p>
      </dgm:t>
    </dgm:pt>
    <dgm:pt modelId="{F148EDB1-141B-4E12-BD67-E564A32923DB}">
      <dgm:prSet phldrT="[Текст]" phldr="1"/>
      <dgm:spPr/>
      <dgm:t>
        <a:bodyPr/>
        <a:lstStyle/>
        <a:p>
          <a:endParaRPr lang="ru-RU" dirty="0"/>
        </a:p>
      </dgm:t>
    </dgm:pt>
    <dgm:pt modelId="{49820FE1-773B-4241-A91C-3EE425ED438A}" type="parTrans" cxnId="{A6E57512-9CDC-430A-A988-ADF85BE5FF25}">
      <dgm:prSet/>
      <dgm:spPr/>
      <dgm:t>
        <a:bodyPr/>
        <a:lstStyle/>
        <a:p>
          <a:endParaRPr lang="ru-RU"/>
        </a:p>
      </dgm:t>
    </dgm:pt>
    <dgm:pt modelId="{BC8979B8-1256-48C9-8907-CACF62B53F2F}" type="sibTrans" cxnId="{A6E57512-9CDC-430A-A988-ADF85BE5FF25}">
      <dgm:prSet/>
      <dgm:spPr/>
      <dgm:t>
        <a:bodyPr/>
        <a:lstStyle/>
        <a:p>
          <a:endParaRPr lang="ru-RU"/>
        </a:p>
      </dgm:t>
    </dgm:pt>
    <dgm:pt modelId="{903785D0-6F03-49C6-A544-513F3EF0974A}">
      <dgm:prSet phldrT="[Текст]"/>
      <dgm:spPr/>
      <dgm:t>
        <a:bodyPr/>
        <a:lstStyle/>
        <a:p>
          <a:r>
            <a:rPr lang="ru-RU" dirty="0" smtClean="0"/>
            <a:t>Класс Коралловые полипы</a:t>
          </a:r>
          <a:endParaRPr lang="ru-RU" dirty="0"/>
        </a:p>
      </dgm:t>
    </dgm:pt>
    <dgm:pt modelId="{E815F403-ADEF-43C5-B8B4-5B5BE02FD67A}" type="parTrans" cxnId="{23140BCF-24B0-45CB-BF2E-FBD69181FF05}">
      <dgm:prSet/>
      <dgm:spPr/>
      <dgm:t>
        <a:bodyPr/>
        <a:lstStyle/>
        <a:p>
          <a:endParaRPr lang="ru-RU"/>
        </a:p>
      </dgm:t>
    </dgm:pt>
    <dgm:pt modelId="{4DA8CA91-B493-4F3A-9C0B-5727253B3BE8}" type="sibTrans" cxnId="{23140BCF-24B0-45CB-BF2E-FBD69181FF05}">
      <dgm:prSet/>
      <dgm:spPr/>
      <dgm:t>
        <a:bodyPr/>
        <a:lstStyle/>
        <a:p>
          <a:endParaRPr lang="ru-RU"/>
        </a:p>
      </dgm:t>
    </dgm:pt>
    <dgm:pt modelId="{830C856C-5411-49C6-B531-7DFD24C1DA38}">
      <dgm:prSet phldrT="[Текст]"/>
      <dgm:spPr/>
      <dgm:t>
        <a:bodyPr/>
        <a:lstStyle/>
        <a:p>
          <a:r>
            <a:rPr lang="ru-RU" dirty="0" smtClean="0"/>
            <a:t>Актинии ( не имеют скелета).</a:t>
          </a:r>
          <a:endParaRPr lang="ru-RU" dirty="0"/>
        </a:p>
      </dgm:t>
    </dgm:pt>
    <dgm:pt modelId="{6763AF38-CE88-4BA3-96D6-8C0721871783}" type="parTrans" cxnId="{59A0A342-4ED0-4557-934D-FE8C0B329370}">
      <dgm:prSet/>
      <dgm:spPr/>
      <dgm:t>
        <a:bodyPr/>
        <a:lstStyle/>
        <a:p>
          <a:endParaRPr lang="ru-RU"/>
        </a:p>
      </dgm:t>
    </dgm:pt>
    <dgm:pt modelId="{45793D6C-080E-44B3-B977-8CF5112620E1}" type="sibTrans" cxnId="{59A0A342-4ED0-4557-934D-FE8C0B329370}">
      <dgm:prSet/>
      <dgm:spPr/>
      <dgm:t>
        <a:bodyPr/>
        <a:lstStyle/>
        <a:p>
          <a:endParaRPr lang="ru-RU"/>
        </a:p>
      </dgm:t>
    </dgm:pt>
    <dgm:pt modelId="{3301FD6D-A1E4-4C54-92F3-8CBC65BC542A}">
      <dgm:prSet phldrT="[Текст]"/>
      <dgm:spPr/>
      <dgm:t>
        <a:bodyPr/>
        <a:lstStyle/>
        <a:p>
          <a:r>
            <a:rPr lang="ru-RU" dirty="0" smtClean="0"/>
            <a:t>Коралловые полипы.</a:t>
          </a:r>
          <a:endParaRPr lang="ru-RU" dirty="0"/>
        </a:p>
      </dgm:t>
    </dgm:pt>
    <dgm:pt modelId="{66926952-2F80-4ADB-84A5-EA83DDEA841C}" type="parTrans" cxnId="{E8B3F00E-813C-4726-AC89-6A21DAE18E9A}">
      <dgm:prSet/>
      <dgm:spPr/>
      <dgm:t>
        <a:bodyPr/>
        <a:lstStyle/>
        <a:p>
          <a:endParaRPr lang="ru-RU"/>
        </a:p>
      </dgm:t>
    </dgm:pt>
    <dgm:pt modelId="{98383D3A-2B54-4667-B062-3764C17E698F}" type="sibTrans" cxnId="{E8B3F00E-813C-4726-AC89-6A21DAE18E9A}">
      <dgm:prSet/>
      <dgm:spPr/>
      <dgm:t>
        <a:bodyPr/>
        <a:lstStyle/>
        <a:p>
          <a:endParaRPr lang="ru-RU"/>
        </a:p>
      </dgm:t>
    </dgm:pt>
    <dgm:pt modelId="{7782DB7B-E614-4669-8209-291B2D9F625F}" type="pres">
      <dgm:prSet presAssocID="{42545C6A-BCB7-4E3C-A96A-322E8950B934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115A793-C743-43A4-A516-DA607E13634D}" type="pres">
      <dgm:prSet presAssocID="{A6C5FADF-7F5C-40F0-BCCD-CCE2685AEA1C}" presName="comp" presStyleCnt="0"/>
      <dgm:spPr/>
    </dgm:pt>
    <dgm:pt modelId="{E112996F-B3F8-4EE4-AA8C-C50B2CB129AA}" type="pres">
      <dgm:prSet presAssocID="{A6C5FADF-7F5C-40F0-BCCD-CCE2685AEA1C}" presName="box" presStyleLbl="node1" presStyleIdx="0" presStyleCnt="3"/>
      <dgm:spPr/>
      <dgm:t>
        <a:bodyPr/>
        <a:lstStyle/>
        <a:p>
          <a:endParaRPr lang="ru-RU"/>
        </a:p>
      </dgm:t>
    </dgm:pt>
    <dgm:pt modelId="{19606446-668F-4A56-AD9E-DC6F53793F1D}" type="pres">
      <dgm:prSet presAssocID="{A6C5FADF-7F5C-40F0-BCCD-CCE2685AEA1C}" presName="img" presStyleLbl="fgImgPlace1" presStyleIdx="0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E5AE4CEB-297B-40C0-BC84-F645DFCEEE5B}" type="pres">
      <dgm:prSet presAssocID="{A6C5FADF-7F5C-40F0-BCCD-CCE2685AEA1C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EF6775-32B4-4A2D-9B6D-C4BC70129F69}" type="pres">
      <dgm:prSet presAssocID="{711D9B3C-EC47-4BD0-B41A-66FFF75A15B9}" presName="spacer" presStyleCnt="0"/>
      <dgm:spPr/>
    </dgm:pt>
    <dgm:pt modelId="{3615BBB3-49CC-4FC6-B203-7F8DA9C0E046}" type="pres">
      <dgm:prSet presAssocID="{482DE133-CDA8-49FE-8D57-AA81C18D76D3}" presName="comp" presStyleCnt="0"/>
      <dgm:spPr/>
    </dgm:pt>
    <dgm:pt modelId="{8983DB38-F1CA-4725-B1BC-E4F3516352AF}" type="pres">
      <dgm:prSet presAssocID="{482DE133-CDA8-49FE-8D57-AA81C18D76D3}" presName="box" presStyleLbl="node1" presStyleIdx="1" presStyleCnt="3"/>
      <dgm:spPr/>
      <dgm:t>
        <a:bodyPr/>
        <a:lstStyle/>
        <a:p>
          <a:endParaRPr lang="ru-RU"/>
        </a:p>
      </dgm:t>
    </dgm:pt>
    <dgm:pt modelId="{B1AB04CB-4398-485B-A00C-9ACF1FE26475}" type="pres">
      <dgm:prSet presAssocID="{482DE133-CDA8-49FE-8D57-AA81C18D76D3}" presName="img" presStyleLbl="fgImgPlace1" presStyleIdx="1" presStyleCnt="3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83401BD2-02CD-402C-B80E-BD7247AB521C}" type="pres">
      <dgm:prSet presAssocID="{482DE133-CDA8-49FE-8D57-AA81C18D76D3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EEC237-F13B-488E-A835-22ADF1B22CFC}" type="pres">
      <dgm:prSet presAssocID="{EEAE0581-DD4A-4BF7-A845-B23CF2071930}" presName="spacer" presStyleCnt="0"/>
      <dgm:spPr/>
    </dgm:pt>
    <dgm:pt modelId="{1B795216-6993-4483-A662-BEDCDBD7F124}" type="pres">
      <dgm:prSet presAssocID="{903785D0-6F03-49C6-A544-513F3EF0974A}" presName="comp" presStyleCnt="0"/>
      <dgm:spPr/>
    </dgm:pt>
    <dgm:pt modelId="{54EAAA78-77E6-4464-89F5-56D5C2883895}" type="pres">
      <dgm:prSet presAssocID="{903785D0-6F03-49C6-A544-513F3EF0974A}" presName="box" presStyleLbl="node1" presStyleIdx="2" presStyleCnt="3"/>
      <dgm:spPr/>
      <dgm:t>
        <a:bodyPr/>
        <a:lstStyle/>
        <a:p>
          <a:endParaRPr lang="ru-RU"/>
        </a:p>
      </dgm:t>
    </dgm:pt>
    <dgm:pt modelId="{C723867B-CE56-4422-88DE-292F68F89E31}" type="pres">
      <dgm:prSet presAssocID="{903785D0-6F03-49C6-A544-513F3EF0974A}" presName="img" presStyleLbl="fgImgPlace1" presStyleIdx="2" presStyleCnt="3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77D46706-B17F-450C-8F57-4EEC655F1373}" type="pres">
      <dgm:prSet presAssocID="{903785D0-6F03-49C6-A544-513F3EF0974A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8B3F00E-813C-4726-AC89-6A21DAE18E9A}" srcId="{903785D0-6F03-49C6-A544-513F3EF0974A}" destId="{3301FD6D-A1E4-4C54-92F3-8CBC65BC542A}" srcOrd="1" destOrd="0" parTransId="{66926952-2F80-4ADB-84A5-EA83DDEA841C}" sibTransId="{98383D3A-2B54-4667-B062-3764C17E698F}"/>
    <dgm:cxn modelId="{A28C88D3-883A-4802-B0CE-0D514EC6DC40}" type="presOf" srcId="{5473D552-7A03-4511-AFB6-6B89F9F70CBC}" destId="{83401BD2-02CD-402C-B80E-BD7247AB521C}" srcOrd="1" destOrd="1" presId="urn:microsoft.com/office/officeart/2005/8/layout/vList4"/>
    <dgm:cxn modelId="{EC6149BA-CFA0-4BFD-8CFF-78C760B09470}" type="presOf" srcId="{82A73AD0-6CE6-4C31-B746-38F3DFBBB96D}" destId="{E5AE4CEB-297B-40C0-BC84-F645DFCEEE5B}" srcOrd="1" destOrd="2" presId="urn:microsoft.com/office/officeart/2005/8/layout/vList4"/>
    <dgm:cxn modelId="{5F46C746-8B2A-40B1-9F6C-6BD7A361DB79}" srcId="{42545C6A-BCB7-4E3C-A96A-322E8950B934}" destId="{482DE133-CDA8-49FE-8D57-AA81C18D76D3}" srcOrd="1" destOrd="0" parTransId="{381B0526-F393-401C-BD15-94741359A562}" sibTransId="{EEAE0581-DD4A-4BF7-A845-B23CF2071930}"/>
    <dgm:cxn modelId="{8FB40BBB-06DB-44C0-BCFF-6498CEE1DFF4}" type="presOf" srcId="{3301FD6D-A1E4-4C54-92F3-8CBC65BC542A}" destId="{77D46706-B17F-450C-8F57-4EEC655F1373}" srcOrd="1" destOrd="2" presId="urn:microsoft.com/office/officeart/2005/8/layout/vList4"/>
    <dgm:cxn modelId="{5A5B0B0E-8C46-4807-8865-9E4C2F61BE64}" type="presOf" srcId="{42545C6A-BCB7-4E3C-A96A-322E8950B934}" destId="{7782DB7B-E614-4669-8209-291B2D9F625F}" srcOrd="0" destOrd="0" presId="urn:microsoft.com/office/officeart/2005/8/layout/vList4"/>
    <dgm:cxn modelId="{43070A13-57EE-419E-9BC3-4CFD6BFD31F7}" type="presOf" srcId="{F148EDB1-141B-4E12-BD67-E564A32923DB}" destId="{83401BD2-02CD-402C-B80E-BD7247AB521C}" srcOrd="1" destOrd="2" presId="urn:microsoft.com/office/officeart/2005/8/layout/vList4"/>
    <dgm:cxn modelId="{23140BCF-24B0-45CB-BF2E-FBD69181FF05}" srcId="{42545C6A-BCB7-4E3C-A96A-322E8950B934}" destId="{903785D0-6F03-49C6-A544-513F3EF0974A}" srcOrd="2" destOrd="0" parTransId="{E815F403-ADEF-43C5-B8B4-5B5BE02FD67A}" sibTransId="{4DA8CA91-B493-4F3A-9C0B-5727253B3BE8}"/>
    <dgm:cxn modelId="{2D195927-06E4-4EC0-A8EE-B891C112AEAD}" srcId="{482DE133-CDA8-49FE-8D57-AA81C18D76D3}" destId="{5473D552-7A03-4511-AFB6-6B89F9F70CBC}" srcOrd="0" destOrd="0" parTransId="{7982976D-FD2D-4E7E-A9AE-1DAE79C9FE24}" sibTransId="{F775E4B8-6D59-4A3C-AF71-3B63ACE3EE7A}"/>
    <dgm:cxn modelId="{80F6A9F8-7D17-4FC2-9C58-D6F321BA5BD3}" type="presOf" srcId="{3301FD6D-A1E4-4C54-92F3-8CBC65BC542A}" destId="{54EAAA78-77E6-4464-89F5-56D5C2883895}" srcOrd="0" destOrd="2" presId="urn:microsoft.com/office/officeart/2005/8/layout/vList4"/>
    <dgm:cxn modelId="{AE46A843-882A-4AAF-950E-5FBDA06F3B8A}" srcId="{A6C5FADF-7F5C-40F0-BCCD-CCE2685AEA1C}" destId="{82A73AD0-6CE6-4C31-B746-38F3DFBBB96D}" srcOrd="1" destOrd="0" parTransId="{39E6257E-D739-419C-B7EC-15F65364C00E}" sibTransId="{7D332FCB-35CA-436F-96D0-9EC7006C3661}"/>
    <dgm:cxn modelId="{A6E57512-9CDC-430A-A988-ADF85BE5FF25}" srcId="{482DE133-CDA8-49FE-8D57-AA81C18D76D3}" destId="{F148EDB1-141B-4E12-BD67-E564A32923DB}" srcOrd="1" destOrd="0" parTransId="{49820FE1-773B-4241-A91C-3EE425ED438A}" sibTransId="{BC8979B8-1256-48C9-8907-CACF62B53F2F}"/>
    <dgm:cxn modelId="{59A0A342-4ED0-4557-934D-FE8C0B329370}" srcId="{903785D0-6F03-49C6-A544-513F3EF0974A}" destId="{830C856C-5411-49C6-B531-7DFD24C1DA38}" srcOrd="0" destOrd="0" parTransId="{6763AF38-CE88-4BA3-96D6-8C0721871783}" sibTransId="{45793D6C-080E-44B3-B977-8CF5112620E1}"/>
    <dgm:cxn modelId="{BCA3D0C0-341A-4092-BE90-95C44CA19369}" type="presOf" srcId="{903785D0-6F03-49C6-A544-513F3EF0974A}" destId="{54EAAA78-77E6-4464-89F5-56D5C2883895}" srcOrd="0" destOrd="0" presId="urn:microsoft.com/office/officeart/2005/8/layout/vList4"/>
    <dgm:cxn modelId="{AC02C8E6-F9B4-49DE-B736-D66136B4A600}" type="presOf" srcId="{830C856C-5411-49C6-B531-7DFD24C1DA38}" destId="{77D46706-B17F-450C-8F57-4EEC655F1373}" srcOrd="1" destOrd="1" presId="urn:microsoft.com/office/officeart/2005/8/layout/vList4"/>
    <dgm:cxn modelId="{E857196F-8BAC-4EE4-B1EF-21305207052B}" type="presOf" srcId="{5473D552-7A03-4511-AFB6-6B89F9F70CBC}" destId="{8983DB38-F1CA-4725-B1BC-E4F3516352AF}" srcOrd="0" destOrd="1" presId="urn:microsoft.com/office/officeart/2005/8/layout/vList4"/>
    <dgm:cxn modelId="{140261FE-0131-4991-98A6-3BFEDD6A6F4E}" type="presOf" srcId="{A6C5FADF-7F5C-40F0-BCCD-CCE2685AEA1C}" destId="{E112996F-B3F8-4EE4-AA8C-C50B2CB129AA}" srcOrd="0" destOrd="0" presId="urn:microsoft.com/office/officeart/2005/8/layout/vList4"/>
    <dgm:cxn modelId="{D0B5C057-6E28-46DE-BE3A-E41F2C523A0C}" type="presOf" srcId="{482DE133-CDA8-49FE-8D57-AA81C18D76D3}" destId="{8983DB38-F1CA-4725-B1BC-E4F3516352AF}" srcOrd="0" destOrd="0" presId="urn:microsoft.com/office/officeart/2005/8/layout/vList4"/>
    <dgm:cxn modelId="{F56BFDB5-2A12-4C7A-8752-134E1660C117}" type="presOf" srcId="{482DE133-CDA8-49FE-8D57-AA81C18D76D3}" destId="{83401BD2-02CD-402C-B80E-BD7247AB521C}" srcOrd="1" destOrd="0" presId="urn:microsoft.com/office/officeart/2005/8/layout/vList4"/>
    <dgm:cxn modelId="{71C33221-328A-4809-9B81-7FB8A6CC4B57}" srcId="{A6C5FADF-7F5C-40F0-BCCD-CCE2685AEA1C}" destId="{5AE3C884-1703-4B08-BC74-0B7126922C15}" srcOrd="0" destOrd="0" parTransId="{E64E2BFE-1F0B-4639-893E-1427046E7AC8}" sibTransId="{F87F6EA2-E829-406D-B267-7205FDF77CA5}"/>
    <dgm:cxn modelId="{E179A072-D824-44CC-9714-8E01D839B7CA}" type="presOf" srcId="{F148EDB1-141B-4E12-BD67-E564A32923DB}" destId="{8983DB38-F1CA-4725-B1BC-E4F3516352AF}" srcOrd="0" destOrd="2" presId="urn:microsoft.com/office/officeart/2005/8/layout/vList4"/>
    <dgm:cxn modelId="{FC4BE0C7-8C5A-4119-AA2C-891A954BA71F}" type="presOf" srcId="{830C856C-5411-49C6-B531-7DFD24C1DA38}" destId="{54EAAA78-77E6-4464-89F5-56D5C2883895}" srcOrd="0" destOrd="1" presId="urn:microsoft.com/office/officeart/2005/8/layout/vList4"/>
    <dgm:cxn modelId="{CD9F872B-E593-42A5-B866-61D3959F4055}" type="presOf" srcId="{903785D0-6F03-49C6-A544-513F3EF0974A}" destId="{77D46706-B17F-450C-8F57-4EEC655F1373}" srcOrd="1" destOrd="0" presId="urn:microsoft.com/office/officeart/2005/8/layout/vList4"/>
    <dgm:cxn modelId="{3B6B946F-B0AA-47EC-8B2F-4A846FBE54BD}" type="presOf" srcId="{5AE3C884-1703-4B08-BC74-0B7126922C15}" destId="{E112996F-B3F8-4EE4-AA8C-C50B2CB129AA}" srcOrd="0" destOrd="1" presId="urn:microsoft.com/office/officeart/2005/8/layout/vList4"/>
    <dgm:cxn modelId="{19687859-0D90-4A28-9C4E-EAB45D7D84C3}" srcId="{42545C6A-BCB7-4E3C-A96A-322E8950B934}" destId="{A6C5FADF-7F5C-40F0-BCCD-CCE2685AEA1C}" srcOrd="0" destOrd="0" parTransId="{DA0B929B-8493-429F-A48E-835470D69763}" sibTransId="{711D9B3C-EC47-4BD0-B41A-66FFF75A15B9}"/>
    <dgm:cxn modelId="{1F6A1AF4-AA39-4834-87F4-8DBBC12ADD76}" type="presOf" srcId="{82A73AD0-6CE6-4C31-B746-38F3DFBBB96D}" destId="{E112996F-B3F8-4EE4-AA8C-C50B2CB129AA}" srcOrd="0" destOrd="2" presId="urn:microsoft.com/office/officeart/2005/8/layout/vList4"/>
    <dgm:cxn modelId="{A2C33A7A-B16D-4910-AB40-7361ACD15C5A}" type="presOf" srcId="{5AE3C884-1703-4B08-BC74-0B7126922C15}" destId="{E5AE4CEB-297B-40C0-BC84-F645DFCEEE5B}" srcOrd="1" destOrd="1" presId="urn:microsoft.com/office/officeart/2005/8/layout/vList4"/>
    <dgm:cxn modelId="{8E04FEEF-2ECF-4E8D-9505-6624988D9349}" type="presOf" srcId="{A6C5FADF-7F5C-40F0-BCCD-CCE2685AEA1C}" destId="{E5AE4CEB-297B-40C0-BC84-F645DFCEEE5B}" srcOrd="1" destOrd="0" presId="urn:microsoft.com/office/officeart/2005/8/layout/vList4"/>
    <dgm:cxn modelId="{562335C1-76A0-423A-98FE-5F438A3AE0F8}" type="presParOf" srcId="{7782DB7B-E614-4669-8209-291B2D9F625F}" destId="{6115A793-C743-43A4-A516-DA607E13634D}" srcOrd="0" destOrd="0" presId="urn:microsoft.com/office/officeart/2005/8/layout/vList4"/>
    <dgm:cxn modelId="{42364441-CD36-4D1C-9C89-847E13A028B3}" type="presParOf" srcId="{6115A793-C743-43A4-A516-DA607E13634D}" destId="{E112996F-B3F8-4EE4-AA8C-C50B2CB129AA}" srcOrd="0" destOrd="0" presId="urn:microsoft.com/office/officeart/2005/8/layout/vList4"/>
    <dgm:cxn modelId="{2CD76A07-B1EC-45B5-96F8-90A18CEF5811}" type="presParOf" srcId="{6115A793-C743-43A4-A516-DA607E13634D}" destId="{19606446-668F-4A56-AD9E-DC6F53793F1D}" srcOrd="1" destOrd="0" presId="urn:microsoft.com/office/officeart/2005/8/layout/vList4"/>
    <dgm:cxn modelId="{23CAA756-0F4F-4440-A0A7-CE17BF3AA0A1}" type="presParOf" srcId="{6115A793-C743-43A4-A516-DA607E13634D}" destId="{E5AE4CEB-297B-40C0-BC84-F645DFCEEE5B}" srcOrd="2" destOrd="0" presId="urn:microsoft.com/office/officeart/2005/8/layout/vList4"/>
    <dgm:cxn modelId="{D54F0FA1-30F5-4312-A42A-9A2FA3D04B16}" type="presParOf" srcId="{7782DB7B-E614-4669-8209-291B2D9F625F}" destId="{1CEF6775-32B4-4A2D-9B6D-C4BC70129F69}" srcOrd="1" destOrd="0" presId="urn:microsoft.com/office/officeart/2005/8/layout/vList4"/>
    <dgm:cxn modelId="{95EC31B6-EBE7-412E-8411-BDCF29CC15CF}" type="presParOf" srcId="{7782DB7B-E614-4669-8209-291B2D9F625F}" destId="{3615BBB3-49CC-4FC6-B203-7F8DA9C0E046}" srcOrd="2" destOrd="0" presId="urn:microsoft.com/office/officeart/2005/8/layout/vList4"/>
    <dgm:cxn modelId="{69572B1C-5B98-4271-87EF-812631623D7A}" type="presParOf" srcId="{3615BBB3-49CC-4FC6-B203-7F8DA9C0E046}" destId="{8983DB38-F1CA-4725-B1BC-E4F3516352AF}" srcOrd="0" destOrd="0" presId="urn:microsoft.com/office/officeart/2005/8/layout/vList4"/>
    <dgm:cxn modelId="{7B6B2E2C-5239-42C8-8994-5DAD8124155F}" type="presParOf" srcId="{3615BBB3-49CC-4FC6-B203-7F8DA9C0E046}" destId="{B1AB04CB-4398-485B-A00C-9ACF1FE26475}" srcOrd="1" destOrd="0" presId="urn:microsoft.com/office/officeart/2005/8/layout/vList4"/>
    <dgm:cxn modelId="{68039B7A-659C-4F7C-9C64-137FF401C0AE}" type="presParOf" srcId="{3615BBB3-49CC-4FC6-B203-7F8DA9C0E046}" destId="{83401BD2-02CD-402C-B80E-BD7247AB521C}" srcOrd="2" destOrd="0" presId="urn:microsoft.com/office/officeart/2005/8/layout/vList4"/>
    <dgm:cxn modelId="{4A66DB40-05C3-46A8-9F65-69BA257956C5}" type="presParOf" srcId="{7782DB7B-E614-4669-8209-291B2D9F625F}" destId="{A8EEC237-F13B-488E-A835-22ADF1B22CFC}" srcOrd="3" destOrd="0" presId="urn:microsoft.com/office/officeart/2005/8/layout/vList4"/>
    <dgm:cxn modelId="{87C581C1-98D0-43AA-93D7-5F781BC1EFA0}" type="presParOf" srcId="{7782DB7B-E614-4669-8209-291B2D9F625F}" destId="{1B795216-6993-4483-A662-BEDCDBD7F124}" srcOrd="4" destOrd="0" presId="urn:microsoft.com/office/officeart/2005/8/layout/vList4"/>
    <dgm:cxn modelId="{F5D080E5-F119-4658-AE21-444E6F033B07}" type="presParOf" srcId="{1B795216-6993-4483-A662-BEDCDBD7F124}" destId="{54EAAA78-77E6-4464-89F5-56D5C2883895}" srcOrd="0" destOrd="0" presId="urn:microsoft.com/office/officeart/2005/8/layout/vList4"/>
    <dgm:cxn modelId="{BF0DE9AD-7C00-4988-A6AF-98486EE2A9BE}" type="presParOf" srcId="{1B795216-6993-4483-A662-BEDCDBD7F124}" destId="{C723867B-CE56-4422-88DE-292F68F89E31}" srcOrd="1" destOrd="0" presId="urn:microsoft.com/office/officeart/2005/8/layout/vList4"/>
    <dgm:cxn modelId="{3DF468B9-93CA-4DDE-ADAB-AD3BE50106E2}" type="presParOf" srcId="{1B795216-6993-4483-A662-BEDCDBD7F124}" destId="{77D46706-B17F-450C-8F57-4EEC655F1373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62DAAF9-D0B7-4696-A06C-ABB322359A59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E37D572-2945-495F-9A62-515FDA0E3D5D}">
      <dgm:prSet phldrT="[Текст]" custT="1"/>
      <dgm:spPr/>
      <dgm:t>
        <a:bodyPr/>
        <a:lstStyle/>
        <a:p>
          <a:r>
            <a:rPr lang="ru-RU" sz="2000" dirty="0" smtClean="0"/>
            <a:t>Значение кишечнополостных</a:t>
          </a:r>
          <a:endParaRPr lang="ru-RU" sz="2000" dirty="0"/>
        </a:p>
      </dgm:t>
    </dgm:pt>
    <dgm:pt modelId="{BC670DA1-6A7C-455E-9715-F48E44F7446E}" type="parTrans" cxnId="{9574EC10-B784-4747-9A93-4F2A671B07D4}">
      <dgm:prSet/>
      <dgm:spPr/>
      <dgm:t>
        <a:bodyPr/>
        <a:lstStyle/>
        <a:p>
          <a:endParaRPr lang="ru-RU"/>
        </a:p>
      </dgm:t>
    </dgm:pt>
    <dgm:pt modelId="{0B0D6276-44AF-44AD-87C0-17042089FC7F}" type="sibTrans" cxnId="{9574EC10-B784-4747-9A93-4F2A671B07D4}">
      <dgm:prSet/>
      <dgm:spPr/>
      <dgm:t>
        <a:bodyPr/>
        <a:lstStyle/>
        <a:p>
          <a:endParaRPr lang="ru-RU"/>
        </a:p>
      </dgm:t>
    </dgm:pt>
    <dgm:pt modelId="{33F7A3CB-74B7-4E59-A328-8AA1733BE7AE}">
      <dgm:prSet phldrT="[Текст]"/>
      <dgm:spPr/>
      <dgm:t>
        <a:bodyPr/>
        <a:lstStyle/>
        <a:p>
          <a:r>
            <a:rPr lang="ru-RU" dirty="0" smtClean="0"/>
            <a:t>Место обитания животных и растений</a:t>
          </a:r>
          <a:endParaRPr lang="ru-RU" dirty="0"/>
        </a:p>
      </dgm:t>
    </dgm:pt>
    <dgm:pt modelId="{0E257E54-11B6-48D7-84BA-A7D030B3B1FF}" type="parTrans" cxnId="{ABC78C98-0FF2-4DBA-9B18-5C3E27F456D7}">
      <dgm:prSet/>
      <dgm:spPr/>
      <dgm:t>
        <a:bodyPr/>
        <a:lstStyle/>
        <a:p>
          <a:endParaRPr lang="ru-RU"/>
        </a:p>
      </dgm:t>
    </dgm:pt>
    <dgm:pt modelId="{190EC8E6-402C-4C40-A498-05015C7C457C}" type="sibTrans" cxnId="{ABC78C98-0FF2-4DBA-9B18-5C3E27F456D7}">
      <dgm:prSet/>
      <dgm:spPr/>
      <dgm:t>
        <a:bodyPr/>
        <a:lstStyle/>
        <a:p>
          <a:endParaRPr lang="ru-RU"/>
        </a:p>
      </dgm:t>
    </dgm:pt>
    <dgm:pt modelId="{CB5FF7B6-C099-4B7C-8976-EB408CC0F09F}">
      <dgm:prSet phldrT="[Текст]" custT="1"/>
      <dgm:spPr/>
      <dgm:t>
        <a:bodyPr/>
        <a:lstStyle/>
        <a:p>
          <a:r>
            <a:rPr lang="ru-RU" sz="1800" dirty="0" smtClean="0"/>
            <a:t>Скелет используют для получения извести</a:t>
          </a:r>
          <a:endParaRPr lang="ru-RU" sz="1800" dirty="0"/>
        </a:p>
      </dgm:t>
    </dgm:pt>
    <dgm:pt modelId="{48F1A90B-F365-4302-83EE-642245952566}" type="parTrans" cxnId="{3A75AEDF-4E4C-4A55-8873-EA0426EAAC9D}">
      <dgm:prSet/>
      <dgm:spPr/>
      <dgm:t>
        <a:bodyPr/>
        <a:lstStyle/>
        <a:p>
          <a:endParaRPr lang="ru-RU"/>
        </a:p>
      </dgm:t>
    </dgm:pt>
    <dgm:pt modelId="{98A1B6B2-17DA-4AA0-ABA7-15FF415ED5E9}" type="sibTrans" cxnId="{3A75AEDF-4E4C-4A55-8873-EA0426EAAC9D}">
      <dgm:prSet/>
      <dgm:spPr/>
      <dgm:t>
        <a:bodyPr/>
        <a:lstStyle/>
        <a:p>
          <a:endParaRPr lang="ru-RU"/>
        </a:p>
      </dgm:t>
    </dgm:pt>
    <dgm:pt modelId="{186489F7-D56F-4DE4-B5E5-FAC86EE08625}">
      <dgm:prSet phldrT="[Текст]" custT="1"/>
      <dgm:spPr/>
      <dgm:t>
        <a:bodyPr/>
        <a:lstStyle/>
        <a:p>
          <a:r>
            <a:rPr lang="ru-RU" sz="2400" dirty="0" smtClean="0"/>
            <a:t>Употребляются в пищу в Японии и Китае</a:t>
          </a:r>
          <a:endParaRPr lang="ru-RU" sz="2400" dirty="0"/>
        </a:p>
      </dgm:t>
    </dgm:pt>
    <dgm:pt modelId="{4EE9986D-061D-4D83-9384-F6C5759A1CB0}" type="parTrans" cxnId="{431F79B5-9F31-47AE-97C0-95CC9849C88E}">
      <dgm:prSet/>
      <dgm:spPr/>
      <dgm:t>
        <a:bodyPr/>
        <a:lstStyle/>
        <a:p>
          <a:endParaRPr lang="ru-RU"/>
        </a:p>
      </dgm:t>
    </dgm:pt>
    <dgm:pt modelId="{C8A368F3-62C9-46B9-AEF7-4EA648415071}" type="sibTrans" cxnId="{431F79B5-9F31-47AE-97C0-95CC9849C88E}">
      <dgm:prSet/>
      <dgm:spPr/>
      <dgm:t>
        <a:bodyPr/>
        <a:lstStyle/>
        <a:p>
          <a:endParaRPr lang="ru-RU"/>
        </a:p>
      </dgm:t>
    </dgm:pt>
    <dgm:pt modelId="{74B8995A-6818-4D2F-BBC1-92DA5732BC9F}">
      <dgm:prSet phldrT="[Текст]" custT="1"/>
      <dgm:spPr/>
      <dgm:t>
        <a:bodyPr/>
        <a:lstStyle/>
        <a:p>
          <a:r>
            <a:rPr lang="ru-RU" sz="1800" dirty="0" smtClean="0"/>
            <a:t>Для декоративного оформления домов, садов, парков</a:t>
          </a:r>
          <a:endParaRPr lang="ru-RU" sz="1800" dirty="0"/>
        </a:p>
      </dgm:t>
    </dgm:pt>
    <dgm:pt modelId="{80B4E9FB-FCB8-44AC-B43E-0CCD14C6EA05}" type="parTrans" cxnId="{85D5F472-61E8-4671-9FC4-8813A0B09836}">
      <dgm:prSet/>
      <dgm:spPr/>
      <dgm:t>
        <a:bodyPr/>
        <a:lstStyle/>
        <a:p>
          <a:endParaRPr lang="ru-RU"/>
        </a:p>
      </dgm:t>
    </dgm:pt>
    <dgm:pt modelId="{F9FDC331-192E-43BF-8E25-DDE590092B35}" type="sibTrans" cxnId="{85D5F472-61E8-4671-9FC4-8813A0B09836}">
      <dgm:prSet/>
      <dgm:spPr/>
      <dgm:t>
        <a:bodyPr/>
        <a:lstStyle/>
        <a:p>
          <a:endParaRPr lang="ru-RU"/>
        </a:p>
      </dgm:t>
    </dgm:pt>
    <dgm:pt modelId="{864E16DD-ECE5-4348-B321-0D3397DE663E}" type="pres">
      <dgm:prSet presAssocID="{862DAAF9-D0B7-4696-A06C-ABB322359A59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1BF4255-5C57-4E0E-A052-A6AA9BF7D1EB}" type="pres">
      <dgm:prSet presAssocID="{CE37D572-2945-495F-9A62-515FDA0E3D5D}" presName="centerShape" presStyleLbl="node0" presStyleIdx="0" presStyleCnt="1" custScaleX="145743" custScaleY="149432"/>
      <dgm:spPr/>
      <dgm:t>
        <a:bodyPr/>
        <a:lstStyle/>
        <a:p>
          <a:endParaRPr lang="ru-RU"/>
        </a:p>
      </dgm:t>
    </dgm:pt>
    <dgm:pt modelId="{B717269B-B3D5-473A-9DCD-E777400B1E93}" type="pres">
      <dgm:prSet presAssocID="{0E257E54-11B6-48D7-84BA-A7D030B3B1FF}" presName="Name9" presStyleLbl="parChTrans1D2" presStyleIdx="0" presStyleCnt="4"/>
      <dgm:spPr/>
      <dgm:t>
        <a:bodyPr/>
        <a:lstStyle/>
        <a:p>
          <a:endParaRPr lang="ru-RU"/>
        </a:p>
      </dgm:t>
    </dgm:pt>
    <dgm:pt modelId="{903075D2-9B21-4CA2-A461-0A2D2A110412}" type="pres">
      <dgm:prSet presAssocID="{0E257E54-11B6-48D7-84BA-A7D030B3B1FF}" presName="connTx" presStyleLbl="parChTrans1D2" presStyleIdx="0" presStyleCnt="4"/>
      <dgm:spPr/>
      <dgm:t>
        <a:bodyPr/>
        <a:lstStyle/>
        <a:p>
          <a:endParaRPr lang="ru-RU"/>
        </a:p>
      </dgm:t>
    </dgm:pt>
    <dgm:pt modelId="{E9BF6A5B-D03E-4CFB-9288-A54F6FE1194C}" type="pres">
      <dgm:prSet presAssocID="{33F7A3CB-74B7-4E59-A328-8AA1733BE7AE}" presName="node" presStyleLbl="node1" presStyleIdx="0" presStyleCnt="4" custScaleX="2127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9A435F-AE64-4195-AC4D-ECEF8A7B36E3}" type="pres">
      <dgm:prSet presAssocID="{48F1A90B-F365-4302-83EE-642245952566}" presName="Name9" presStyleLbl="parChTrans1D2" presStyleIdx="1" presStyleCnt="4"/>
      <dgm:spPr/>
      <dgm:t>
        <a:bodyPr/>
        <a:lstStyle/>
        <a:p>
          <a:endParaRPr lang="ru-RU"/>
        </a:p>
      </dgm:t>
    </dgm:pt>
    <dgm:pt modelId="{20891CB2-108E-4D44-ACCA-9D5A9A54E97E}" type="pres">
      <dgm:prSet presAssocID="{48F1A90B-F365-4302-83EE-642245952566}" presName="connTx" presStyleLbl="parChTrans1D2" presStyleIdx="1" presStyleCnt="4"/>
      <dgm:spPr/>
      <dgm:t>
        <a:bodyPr/>
        <a:lstStyle/>
        <a:p>
          <a:endParaRPr lang="ru-RU"/>
        </a:p>
      </dgm:t>
    </dgm:pt>
    <dgm:pt modelId="{A40FECE3-7EC1-4A66-820B-85DDE1779415}" type="pres">
      <dgm:prSet presAssocID="{CB5FF7B6-C099-4B7C-8976-EB408CC0F09F}" presName="node" presStyleLbl="node1" presStyleIdx="1" presStyleCnt="4" custScaleX="95336" custScaleY="1658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2FEE03-CE8D-48ED-B6AD-04D23AF2B842}" type="pres">
      <dgm:prSet presAssocID="{4EE9986D-061D-4D83-9384-F6C5759A1CB0}" presName="Name9" presStyleLbl="parChTrans1D2" presStyleIdx="2" presStyleCnt="4"/>
      <dgm:spPr/>
      <dgm:t>
        <a:bodyPr/>
        <a:lstStyle/>
        <a:p>
          <a:endParaRPr lang="ru-RU"/>
        </a:p>
      </dgm:t>
    </dgm:pt>
    <dgm:pt modelId="{8CEBDDCE-9AFA-4611-8630-43E16D8D3FEF}" type="pres">
      <dgm:prSet presAssocID="{4EE9986D-061D-4D83-9384-F6C5759A1CB0}" presName="connTx" presStyleLbl="parChTrans1D2" presStyleIdx="2" presStyleCnt="4"/>
      <dgm:spPr/>
      <dgm:t>
        <a:bodyPr/>
        <a:lstStyle/>
        <a:p>
          <a:endParaRPr lang="ru-RU"/>
        </a:p>
      </dgm:t>
    </dgm:pt>
    <dgm:pt modelId="{624B7E51-A6A7-48A6-8776-552B6F214215}" type="pres">
      <dgm:prSet presAssocID="{186489F7-D56F-4DE4-B5E5-FAC86EE08625}" presName="node" presStyleLbl="node1" presStyleIdx="2" presStyleCnt="4" custScaleX="21511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45B3C6-956C-4426-8623-C71BDCEE8FD0}" type="pres">
      <dgm:prSet presAssocID="{80B4E9FB-FCB8-44AC-B43E-0CCD14C6EA05}" presName="Name9" presStyleLbl="parChTrans1D2" presStyleIdx="3" presStyleCnt="4"/>
      <dgm:spPr/>
      <dgm:t>
        <a:bodyPr/>
        <a:lstStyle/>
        <a:p>
          <a:endParaRPr lang="ru-RU"/>
        </a:p>
      </dgm:t>
    </dgm:pt>
    <dgm:pt modelId="{5D64C6BE-B050-4F33-B940-0540BB55384C}" type="pres">
      <dgm:prSet presAssocID="{80B4E9FB-FCB8-44AC-B43E-0CCD14C6EA05}" presName="connTx" presStyleLbl="parChTrans1D2" presStyleIdx="3" presStyleCnt="4"/>
      <dgm:spPr/>
      <dgm:t>
        <a:bodyPr/>
        <a:lstStyle/>
        <a:p>
          <a:endParaRPr lang="ru-RU"/>
        </a:p>
      </dgm:t>
    </dgm:pt>
    <dgm:pt modelId="{A0129D00-96ED-4022-B2CE-68B76E8D3383}" type="pres">
      <dgm:prSet presAssocID="{74B8995A-6818-4D2F-BBC1-92DA5732BC9F}" presName="node" presStyleLbl="node1" presStyleIdx="3" presStyleCnt="4" custScaleY="1747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1E96044-0AD2-48A6-8640-7BB2CA34E09F}" type="presOf" srcId="{CB5FF7B6-C099-4B7C-8976-EB408CC0F09F}" destId="{A40FECE3-7EC1-4A66-820B-85DDE1779415}" srcOrd="0" destOrd="0" presId="urn:microsoft.com/office/officeart/2005/8/layout/radial1"/>
    <dgm:cxn modelId="{9574EC10-B784-4747-9A93-4F2A671B07D4}" srcId="{862DAAF9-D0B7-4696-A06C-ABB322359A59}" destId="{CE37D572-2945-495F-9A62-515FDA0E3D5D}" srcOrd="0" destOrd="0" parTransId="{BC670DA1-6A7C-455E-9715-F48E44F7446E}" sibTransId="{0B0D6276-44AF-44AD-87C0-17042089FC7F}"/>
    <dgm:cxn modelId="{8B7D7DE0-38EC-48D2-8070-D94FC2F4CE4F}" type="presOf" srcId="{80B4E9FB-FCB8-44AC-B43E-0CCD14C6EA05}" destId="{5D64C6BE-B050-4F33-B940-0540BB55384C}" srcOrd="1" destOrd="0" presId="urn:microsoft.com/office/officeart/2005/8/layout/radial1"/>
    <dgm:cxn modelId="{8912827C-3A37-41FE-843F-145A9ED26E93}" type="presOf" srcId="{48F1A90B-F365-4302-83EE-642245952566}" destId="{9A9A435F-AE64-4195-AC4D-ECEF8A7B36E3}" srcOrd="0" destOrd="0" presId="urn:microsoft.com/office/officeart/2005/8/layout/radial1"/>
    <dgm:cxn modelId="{26646267-6475-49EE-8E98-F46D5EFA9B3B}" type="presOf" srcId="{4EE9986D-061D-4D83-9384-F6C5759A1CB0}" destId="{A22FEE03-CE8D-48ED-B6AD-04D23AF2B842}" srcOrd="0" destOrd="0" presId="urn:microsoft.com/office/officeart/2005/8/layout/radial1"/>
    <dgm:cxn modelId="{CA82821A-F7B2-4F92-B421-1F84ED1EEA6E}" type="presOf" srcId="{0E257E54-11B6-48D7-84BA-A7D030B3B1FF}" destId="{903075D2-9B21-4CA2-A461-0A2D2A110412}" srcOrd="1" destOrd="0" presId="urn:microsoft.com/office/officeart/2005/8/layout/radial1"/>
    <dgm:cxn modelId="{5C28BFD6-00DA-4E66-AFA0-0A3493B8CE04}" type="presOf" srcId="{CE37D572-2945-495F-9A62-515FDA0E3D5D}" destId="{71BF4255-5C57-4E0E-A052-A6AA9BF7D1EB}" srcOrd="0" destOrd="0" presId="urn:microsoft.com/office/officeart/2005/8/layout/radial1"/>
    <dgm:cxn modelId="{33472493-B755-4113-A3BF-23A6E31DBFC0}" type="presOf" srcId="{48F1A90B-F365-4302-83EE-642245952566}" destId="{20891CB2-108E-4D44-ACCA-9D5A9A54E97E}" srcOrd="1" destOrd="0" presId="urn:microsoft.com/office/officeart/2005/8/layout/radial1"/>
    <dgm:cxn modelId="{E9635656-4E90-4E2A-ACE7-9183519E9056}" type="presOf" srcId="{0E257E54-11B6-48D7-84BA-A7D030B3B1FF}" destId="{B717269B-B3D5-473A-9DCD-E777400B1E93}" srcOrd="0" destOrd="0" presId="urn:microsoft.com/office/officeart/2005/8/layout/radial1"/>
    <dgm:cxn modelId="{29921093-5936-4B99-B2FD-4A5F25DDE183}" type="presOf" srcId="{74B8995A-6818-4D2F-BBC1-92DA5732BC9F}" destId="{A0129D00-96ED-4022-B2CE-68B76E8D3383}" srcOrd="0" destOrd="0" presId="urn:microsoft.com/office/officeart/2005/8/layout/radial1"/>
    <dgm:cxn modelId="{431F79B5-9F31-47AE-97C0-95CC9849C88E}" srcId="{CE37D572-2945-495F-9A62-515FDA0E3D5D}" destId="{186489F7-D56F-4DE4-B5E5-FAC86EE08625}" srcOrd="2" destOrd="0" parTransId="{4EE9986D-061D-4D83-9384-F6C5759A1CB0}" sibTransId="{C8A368F3-62C9-46B9-AEF7-4EA648415071}"/>
    <dgm:cxn modelId="{FEA27F14-7282-458C-8C8F-C6278583C06A}" type="presOf" srcId="{80B4E9FB-FCB8-44AC-B43E-0CCD14C6EA05}" destId="{6245B3C6-956C-4426-8623-C71BDCEE8FD0}" srcOrd="0" destOrd="0" presId="urn:microsoft.com/office/officeart/2005/8/layout/radial1"/>
    <dgm:cxn modelId="{87FE70FE-5A8A-4A8E-BE53-F6BF01E08A12}" type="presOf" srcId="{862DAAF9-D0B7-4696-A06C-ABB322359A59}" destId="{864E16DD-ECE5-4348-B321-0D3397DE663E}" srcOrd="0" destOrd="0" presId="urn:microsoft.com/office/officeart/2005/8/layout/radial1"/>
    <dgm:cxn modelId="{85D5F472-61E8-4671-9FC4-8813A0B09836}" srcId="{CE37D572-2945-495F-9A62-515FDA0E3D5D}" destId="{74B8995A-6818-4D2F-BBC1-92DA5732BC9F}" srcOrd="3" destOrd="0" parTransId="{80B4E9FB-FCB8-44AC-B43E-0CCD14C6EA05}" sibTransId="{F9FDC331-192E-43BF-8E25-DDE590092B35}"/>
    <dgm:cxn modelId="{E4A44081-8315-407B-A876-276CD241873C}" type="presOf" srcId="{4EE9986D-061D-4D83-9384-F6C5759A1CB0}" destId="{8CEBDDCE-9AFA-4611-8630-43E16D8D3FEF}" srcOrd="1" destOrd="0" presId="urn:microsoft.com/office/officeart/2005/8/layout/radial1"/>
    <dgm:cxn modelId="{AB1993B1-DFA2-4977-A9CB-A102270C17E2}" type="presOf" srcId="{186489F7-D56F-4DE4-B5E5-FAC86EE08625}" destId="{624B7E51-A6A7-48A6-8776-552B6F214215}" srcOrd="0" destOrd="0" presId="urn:microsoft.com/office/officeart/2005/8/layout/radial1"/>
    <dgm:cxn modelId="{3A75AEDF-4E4C-4A55-8873-EA0426EAAC9D}" srcId="{CE37D572-2945-495F-9A62-515FDA0E3D5D}" destId="{CB5FF7B6-C099-4B7C-8976-EB408CC0F09F}" srcOrd="1" destOrd="0" parTransId="{48F1A90B-F365-4302-83EE-642245952566}" sibTransId="{98A1B6B2-17DA-4AA0-ABA7-15FF415ED5E9}"/>
    <dgm:cxn modelId="{2FF2D58B-01D2-4EED-BA2A-101AEA4CB558}" type="presOf" srcId="{33F7A3CB-74B7-4E59-A328-8AA1733BE7AE}" destId="{E9BF6A5B-D03E-4CFB-9288-A54F6FE1194C}" srcOrd="0" destOrd="0" presId="urn:microsoft.com/office/officeart/2005/8/layout/radial1"/>
    <dgm:cxn modelId="{ABC78C98-0FF2-4DBA-9B18-5C3E27F456D7}" srcId="{CE37D572-2945-495F-9A62-515FDA0E3D5D}" destId="{33F7A3CB-74B7-4E59-A328-8AA1733BE7AE}" srcOrd="0" destOrd="0" parTransId="{0E257E54-11B6-48D7-84BA-A7D030B3B1FF}" sibTransId="{190EC8E6-402C-4C40-A498-05015C7C457C}"/>
    <dgm:cxn modelId="{31AABE58-66F8-48A5-AF92-EA2D5EC07733}" type="presParOf" srcId="{864E16DD-ECE5-4348-B321-0D3397DE663E}" destId="{71BF4255-5C57-4E0E-A052-A6AA9BF7D1EB}" srcOrd="0" destOrd="0" presId="urn:microsoft.com/office/officeart/2005/8/layout/radial1"/>
    <dgm:cxn modelId="{A3C1B5A5-E564-4D65-9F11-C31386AC689E}" type="presParOf" srcId="{864E16DD-ECE5-4348-B321-0D3397DE663E}" destId="{B717269B-B3D5-473A-9DCD-E777400B1E93}" srcOrd="1" destOrd="0" presId="urn:microsoft.com/office/officeart/2005/8/layout/radial1"/>
    <dgm:cxn modelId="{67DF9F5A-76DD-41AE-9EE0-1F5A86E9C538}" type="presParOf" srcId="{B717269B-B3D5-473A-9DCD-E777400B1E93}" destId="{903075D2-9B21-4CA2-A461-0A2D2A110412}" srcOrd="0" destOrd="0" presId="urn:microsoft.com/office/officeart/2005/8/layout/radial1"/>
    <dgm:cxn modelId="{6B9C5671-A5CB-4F51-A502-C1E398C60C40}" type="presParOf" srcId="{864E16DD-ECE5-4348-B321-0D3397DE663E}" destId="{E9BF6A5B-D03E-4CFB-9288-A54F6FE1194C}" srcOrd="2" destOrd="0" presId="urn:microsoft.com/office/officeart/2005/8/layout/radial1"/>
    <dgm:cxn modelId="{A810ECDD-26AF-420A-9D98-F33498023CC2}" type="presParOf" srcId="{864E16DD-ECE5-4348-B321-0D3397DE663E}" destId="{9A9A435F-AE64-4195-AC4D-ECEF8A7B36E3}" srcOrd="3" destOrd="0" presId="urn:microsoft.com/office/officeart/2005/8/layout/radial1"/>
    <dgm:cxn modelId="{59ECF691-BB51-4048-A5AD-88E358E5DD69}" type="presParOf" srcId="{9A9A435F-AE64-4195-AC4D-ECEF8A7B36E3}" destId="{20891CB2-108E-4D44-ACCA-9D5A9A54E97E}" srcOrd="0" destOrd="0" presId="urn:microsoft.com/office/officeart/2005/8/layout/radial1"/>
    <dgm:cxn modelId="{16B654E0-CF41-49BA-B0CC-0BB537463A14}" type="presParOf" srcId="{864E16DD-ECE5-4348-B321-0D3397DE663E}" destId="{A40FECE3-7EC1-4A66-820B-85DDE1779415}" srcOrd="4" destOrd="0" presId="urn:microsoft.com/office/officeart/2005/8/layout/radial1"/>
    <dgm:cxn modelId="{D5709BEB-3738-4F6E-9188-2087E2450FC1}" type="presParOf" srcId="{864E16DD-ECE5-4348-B321-0D3397DE663E}" destId="{A22FEE03-CE8D-48ED-B6AD-04D23AF2B842}" srcOrd="5" destOrd="0" presId="urn:microsoft.com/office/officeart/2005/8/layout/radial1"/>
    <dgm:cxn modelId="{214E2FA4-EAB7-4D6B-8691-6A000786A9C9}" type="presParOf" srcId="{A22FEE03-CE8D-48ED-B6AD-04D23AF2B842}" destId="{8CEBDDCE-9AFA-4611-8630-43E16D8D3FEF}" srcOrd="0" destOrd="0" presId="urn:microsoft.com/office/officeart/2005/8/layout/radial1"/>
    <dgm:cxn modelId="{51F2E8DD-8DA5-4371-9D06-01282034ADCE}" type="presParOf" srcId="{864E16DD-ECE5-4348-B321-0D3397DE663E}" destId="{624B7E51-A6A7-48A6-8776-552B6F214215}" srcOrd="6" destOrd="0" presId="urn:microsoft.com/office/officeart/2005/8/layout/radial1"/>
    <dgm:cxn modelId="{CEDEBBEB-7B67-4397-949C-95074851EA31}" type="presParOf" srcId="{864E16DD-ECE5-4348-B321-0D3397DE663E}" destId="{6245B3C6-956C-4426-8623-C71BDCEE8FD0}" srcOrd="7" destOrd="0" presId="urn:microsoft.com/office/officeart/2005/8/layout/radial1"/>
    <dgm:cxn modelId="{CE37070F-CB9D-4DBA-9444-AF70B557E832}" type="presParOf" srcId="{6245B3C6-956C-4426-8623-C71BDCEE8FD0}" destId="{5D64C6BE-B050-4F33-B940-0540BB55384C}" srcOrd="0" destOrd="0" presId="urn:microsoft.com/office/officeart/2005/8/layout/radial1"/>
    <dgm:cxn modelId="{365ACCC6-4290-4C33-BD1A-BEC9F1FFE3AF}" type="presParOf" srcId="{864E16DD-ECE5-4348-B321-0D3397DE663E}" destId="{A0129D00-96ED-4022-B2CE-68B76E8D3383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112996F-B3F8-4EE4-AA8C-C50B2CB129AA}">
      <dsp:nvSpPr>
        <dsp:cNvPr id="0" name=""/>
        <dsp:cNvSpPr/>
      </dsp:nvSpPr>
      <dsp:spPr>
        <a:xfrm>
          <a:off x="0" y="0"/>
          <a:ext cx="8229600" cy="18330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/>
            <a:t>Класс гидроидные</a:t>
          </a:r>
          <a:endParaRPr lang="ru-RU" sz="36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dirty="0" smtClean="0"/>
            <a:t>Пресноводный полип Гидра</a:t>
          </a:r>
          <a:endParaRPr lang="ru-RU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800" kern="1200"/>
        </a:p>
      </dsp:txBody>
      <dsp:txXfrm>
        <a:off x="1829226" y="0"/>
        <a:ext cx="6400373" cy="1833066"/>
      </dsp:txXfrm>
    </dsp:sp>
    <dsp:sp modelId="{19606446-668F-4A56-AD9E-DC6F53793F1D}">
      <dsp:nvSpPr>
        <dsp:cNvPr id="0" name=""/>
        <dsp:cNvSpPr/>
      </dsp:nvSpPr>
      <dsp:spPr>
        <a:xfrm>
          <a:off x="183306" y="183306"/>
          <a:ext cx="1645920" cy="1466453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83DB38-F1CA-4725-B1BC-E4F3516352AF}">
      <dsp:nvSpPr>
        <dsp:cNvPr id="0" name=""/>
        <dsp:cNvSpPr/>
      </dsp:nvSpPr>
      <dsp:spPr>
        <a:xfrm>
          <a:off x="0" y="2016373"/>
          <a:ext cx="8229600" cy="18330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/>
            <a:t>Класс Сцифоидные</a:t>
          </a:r>
          <a:endParaRPr lang="ru-RU" sz="36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dirty="0" smtClean="0"/>
            <a:t>медузы</a:t>
          </a:r>
          <a:endParaRPr lang="ru-RU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800" kern="1200" dirty="0"/>
        </a:p>
      </dsp:txBody>
      <dsp:txXfrm>
        <a:off x="1829226" y="2016373"/>
        <a:ext cx="6400373" cy="1833066"/>
      </dsp:txXfrm>
    </dsp:sp>
    <dsp:sp modelId="{B1AB04CB-4398-485B-A00C-9ACF1FE26475}">
      <dsp:nvSpPr>
        <dsp:cNvPr id="0" name=""/>
        <dsp:cNvSpPr/>
      </dsp:nvSpPr>
      <dsp:spPr>
        <a:xfrm>
          <a:off x="183306" y="2199679"/>
          <a:ext cx="1645920" cy="1466453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EAAA78-77E6-4464-89F5-56D5C2883895}">
      <dsp:nvSpPr>
        <dsp:cNvPr id="0" name=""/>
        <dsp:cNvSpPr/>
      </dsp:nvSpPr>
      <dsp:spPr>
        <a:xfrm>
          <a:off x="0" y="4032746"/>
          <a:ext cx="8229600" cy="18330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/>
            <a:t>Класс Коралловые полипы</a:t>
          </a:r>
          <a:endParaRPr lang="ru-RU" sz="36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dirty="0" smtClean="0"/>
            <a:t>Актинии ( не имеют скелета).</a:t>
          </a:r>
          <a:endParaRPr lang="ru-RU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dirty="0" smtClean="0"/>
            <a:t>Коралловые полипы.</a:t>
          </a:r>
          <a:endParaRPr lang="ru-RU" sz="2800" kern="1200" dirty="0"/>
        </a:p>
      </dsp:txBody>
      <dsp:txXfrm>
        <a:off x="1829226" y="4032746"/>
        <a:ext cx="6400373" cy="1833066"/>
      </dsp:txXfrm>
    </dsp:sp>
    <dsp:sp modelId="{C723867B-CE56-4422-88DE-292F68F89E31}">
      <dsp:nvSpPr>
        <dsp:cNvPr id="0" name=""/>
        <dsp:cNvSpPr/>
      </dsp:nvSpPr>
      <dsp:spPr>
        <a:xfrm>
          <a:off x="183306" y="4216053"/>
          <a:ext cx="1645920" cy="1466453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1BF4255-5C57-4E0E-A052-A6AA9BF7D1EB}">
      <dsp:nvSpPr>
        <dsp:cNvPr id="0" name=""/>
        <dsp:cNvSpPr/>
      </dsp:nvSpPr>
      <dsp:spPr>
        <a:xfrm>
          <a:off x="2962673" y="1715826"/>
          <a:ext cx="2341721" cy="240099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Значение кишечнополостных</a:t>
          </a:r>
          <a:endParaRPr lang="ru-RU" sz="2000" kern="1200" dirty="0"/>
        </a:p>
      </dsp:txBody>
      <dsp:txXfrm>
        <a:off x="2962673" y="1715826"/>
        <a:ext cx="2341721" cy="2400994"/>
      </dsp:txXfrm>
    </dsp:sp>
    <dsp:sp modelId="{B717269B-B3D5-473A-9DCD-E777400B1E93}">
      <dsp:nvSpPr>
        <dsp:cNvPr id="0" name=""/>
        <dsp:cNvSpPr/>
      </dsp:nvSpPr>
      <dsp:spPr>
        <a:xfrm rot="16200000">
          <a:off x="4089962" y="1654682"/>
          <a:ext cx="87144" cy="35143"/>
        </a:xfrm>
        <a:custGeom>
          <a:avLst/>
          <a:gdLst/>
          <a:ahLst/>
          <a:cxnLst/>
          <a:rect l="0" t="0" r="0" b="0"/>
          <a:pathLst>
            <a:path>
              <a:moveTo>
                <a:pt x="0" y="17571"/>
              </a:moveTo>
              <a:lnTo>
                <a:pt x="87144" y="1757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6200000">
        <a:off x="4131356" y="1670075"/>
        <a:ext cx="4357" cy="4357"/>
      </dsp:txXfrm>
    </dsp:sp>
    <dsp:sp modelId="{E9BF6A5B-D03E-4CFB-9288-A54F6FE1194C}">
      <dsp:nvSpPr>
        <dsp:cNvPr id="0" name=""/>
        <dsp:cNvSpPr/>
      </dsp:nvSpPr>
      <dsp:spPr>
        <a:xfrm>
          <a:off x="2424076" y="21935"/>
          <a:ext cx="3418917" cy="160674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Место обитания животных и растений</a:t>
          </a:r>
          <a:endParaRPr lang="ru-RU" sz="2500" kern="1200" dirty="0"/>
        </a:p>
      </dsp:txBody>
      <dsp:txXfrm>
        <a:off x="2424076" y="21935"/>
        <a:ext cx="3418917" cy="1606747"/>
      </dsp:txXfrm>
    </dsp:sp>
    <dsp:sp modelId="{9A9A435F-AE64-4195-AC4D-ECEF8A7B36E3}">
      <dsp:nvSpPr>
        <dsp:cNvPr id="0" name=""/>
        <dsp:cNvSpPr/>
      </dsp:nvSpPr>
      <dsp:spPr>
        <a:xfrm>
          <a:off x="5304395" y="2898752"/>
          <a:ext cx="154250" cy="35143"/>
        </a:xfrm>
        <a:custGeom>
          <a:avLst/>
          <a:gdLst/>
          <a:ahLst/>
          <a:cxnLst/>
          <a:rect l="0" t="0" r="0" b="0"/>
          <a:pathLst>
            <a:path>
              <a:moveTo>
                <a:pt x="0" y="17571"/>
              </a:moveTo>
              <a:lnTo>
                <a:pt x="154250" y="1757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377664" y="2912467"/>
        <a:ext cx="7712" cy="7712"/>
      </dsp:txXfrm>
    </dsp:sp>
    <dsp:sp modelId="{A40FECE3-7EC1-4A66-820B-85DDE1779415}">
      <dsp:nvSpPr>
        <dsp:cNvPr id="0" name=""/>
        <dsp:cNvSpPr/>
      </dsp:nvSpPr>
      <dsp:spPr>
        <a:xfrm>
          <a:off x="5458645" y="1584177"/>
          <a:ext cx="1531808" cy="266429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Скелет используют для получения извести</a:t>
          </a:r>
          <a:endParaRPr lang="ru-RU" sz="1800" kern="1200" dirty="0"/>
        </a:p>
      </dsp:txBody>
      <dsp:txXfrm>
        <a:off x="5458645" y="1584177"/>
        <a:ext cx="1531808" cy="2664292"/>
      </dsp:txXfrm>
    </dsp:sp>
    <dsp:sp modelId="{A22FEE03-CE8D-48ED-B6AD-04D23AF2B842}">
      <dsp:nvSpPr>
        <dsp:cNvPr id="0" name=""/>
        <dsp:cNvSpPr/>
      </dsp:nvSpPr>
      <dsp:spPr>
        <a:xfrm rot="5400000">
          <a:off x="4089962" y="4142821"/>
          <a:ext cx="87144" cy="35143"/>
        </a:xfrm>
        <a:custGeom>
          <a:avLst/>
          <a:gdLst/>
          <a:ahLst/>
          <a:cxnLst/>
          <a:rect l="0" t="0" r="0" b="0"/>
          <a:pathLst>
            <a:path>
              <a:moveTo>
                <a:pt x="0" y="17571"/>
              </a:moveTo>
              <a:lnTo>
                <a:pt x="87144" y="1757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5400000">
        <a:off x="4131356" y="4158214"/>
        <a:ext cx="4357" cy="4357"/>
      </dsp:txXfrm>
    </dsp:sp>
    <dsp:sp modelId="{624B7E51-A6A7-48A6-8776-552B6F214215}">
      <dsp:nvSpPr>
        <dsp:cNvPr id="0" name=""/>
        <dsp:cNvSpPr/>
      </dsp:nvSpPr>
      <dsp:spPr>
        <a:xfrm>
          <a:off x="2405341" y="4203965"/>
          <a:ext cx="3456386" cy="160674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Употребляются в пищу в Японии и Китае</a:t>
          </a:r>
          <a:endParaRPr lang="ru-RU" sz="2400" kern="1200" dirty="0"/>
        </a:p>
      </dsp:txBody>
      <dsp:txXfrm>
        <a:off x="2405341" y="4203965"/>
        <a:ext cx="3456386" cy="1606747"/>
      </dsp:txXfrm>
    </dsp:sp>
    <dsp:sp modelId="{6245B3C6-956C-4426-8623-C71BDCEE8FD0}">
      <dsp:nvSpPr>
        <dsp:cNvPr id="0" name=""/>
        <dsp:cNvSpPr/>
      </dsp:nvSpPr>
      <dsp:spPr>
        <a:xfrm rot="10800000">
          <a:off x="2845893" y="2898752"/>
          <a:ext cx="116780" cy="35143"/>
        </a:xfrm>
        <a:custGeom>
          <a:avLst/>
          <a:gdLst/>
          <a:ahLst/>
          <a:cxnLst/>
          <a:rect l="0" t="0" r="0" b="0"/>
          <a:pathLst>
            <a:path>
              <a:moveTo>
                <a:pt x="0" y="17571"/>
              </a:moveTo>
              <a:lnTo>
                <a:pt x="116780" y="1757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2901363" y="2913404"/>
        <a:ext cx="5839" cy="5839"/>
      </dsp:txXfrm>
    </dsp:sp>
    <dsp:sp modelId="{A0129D00-96ED-4022-B2CE-68B76E8D3383}">
      <dsp:nvSpPr>
        <dsp:cNvPr id="0" name=""/>
        <dsp:cNvSpPr/>
      </dsp:nvSpPr>
      <dsp:spPr>
        <a:xfrm>
          <a:off x="1239145" y="1512171"/>
          <a:ext cx="1606747" cy="280830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Для декоративного оформления домов, садов, парков</a:t>
          </a:r>
          <a:endParaRPr lang="ru-RU" sz="1800" kern="1200" dirty="0"/>
        </a:p>
      </dsp:txBody>
      <dsp:txXfrm>
        <a:off x="1239145" y="1512171"/>
        <a:ext cx="1606747" cy="28083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73459-E958-4223-8859-12E853E14BBC}" type="datetimeFigureOut">
              <a:rPr lang="ru-RU" smtClean="0"/>
              <a:pPr/>
              <a:t>16.09.2011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5E698-402B-4B84-9C1E-1351E83AF1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73459-E958-4223-8859-12E853E14BBC}" type="datetimeFigureOut">
              <a:rPr lang="ru-RU" smtClean="0"/>
              <a:pPr/>
              <a:t>16.09.2011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5E698-402B-4B84-9C1E-1351E83AF1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73459-E958-4223-8859-12E853E14BBC}" type="datetimeFigureOut">
              <a:rPr lang="ru-RU" smtClean="0"/>
              <a:pPr/>
              <a:t>16.09.2011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5E698-402B-4B84-9C1E-1351E83AF1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73459-E958-4223-8859-12E853E14BBC}" type="datetimeFigureOut">
              <a:rPr lang="ru-RU" smtClean="0"/>
              <a:pPr/>
              <a:t>16.09.2011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5E698-402B-4B84-9C1E-1351E83AF1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73459-E958-4223-8859-12E853E14BBC}" type="datetimeFigureOut">
              <a:rPr lang="ru-RU" smtClean="0"/>
              <a:pPr/>
              <a:t>16.09.2011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5E698-402B-4B84-9C1E-1351E83AF1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73459-E958-4223-8859-12E853E14BBC}" type="datetimeFigureOut">
              <a:rPr lang="ru-RU" smtClean="0"/>
              <a:pPr/>
              <a:t>16.09.2011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5E698-402B-4B84-9C1E-1351E83AF1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73459-E958-4223-8859-12E853E14BBC}" type="datetimeFigureOut">
              <a:rPr lang="ru-RU" smtClean="0"/>
              <a:pPr/>
              <a:t>16.09.2011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5E698-402B-4B84-9C1E-1351E83AF1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73459-E958-4223-8859-12E853E14BBC}" type="datetimeFigureOut">
              <a:rPr lang="ru-RU" smtClean="0"/>
              <a:pPr/>
              <a:t>16.09.2011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5E698-402B-4B84-9C1E-1351E83AF1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73459-E958-4223-8859-12E853E14BBC}" type="datetimeFigureOut">
              <a:rPr lang="ru-RU" smtClean="0"/>
              <a:pPr/>
              <a:t>16.09.2011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5E698-402B-4B84-9C1E-1351E83AF1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73459-E958-4223-8859-12E853E14BBC}" type="datetimeFigureOut">
              <a:rPr lang="ru-RU" smtClean="0"/>
              <a:pPr/>
              <a:t>16.09.2011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5E698-402B-4B84-9C1E-1351E83AF1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73459-E958-4223-8859-12E853E14BBC}" type="datetimeFigureOut">
              <a:rPr lang="ru-RU" smtClean="0"/>
              <a:pPr/>
              <a:t>16.09.2011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5E698-402B-4B84-9C1E-1351E83AF1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273459-E958-4223-8859-12E853E14BBC}" type="datetimeFigureOut">
              <a:rPr lang="ru-RU" smtClean="0"/>
              <a:pPr/>
              <a:t>16.09.2011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55E698-402B-4B84-9C1E-1351E83AF1B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7" Type="http://schemas.openxmlformats.org/officeDocument/2006/relationships/image" Target="../media/image21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jpeg"/><Relationship Id="rId5" Type="http://schemas.openxmlformats.org/officeDocument/2006/relationships/image" Target="../media/image24.jpeg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792087"/>
          </a:xfrm>
        </p:spPr>
        <p:txBody>
          <a:bodyPr/>
          <a:lstStyle/>
          <a:p>
            <a:r>
              <a:rPr lang="ru-RU" dirty="0" smtClean="0"/>
              <a:t>ТИП КИШЕЧНОПОЛОСТНЫЕ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427984" y="5517232"/>
            <a:ext cx="4104456" cy="1080120"/>
          </a:xfrm>
        </p:spPr>
        <p:txBody>
          <a:bodyPr/>
          <a:lstStyle/>
          <a:p>
            <a:r>
              <a:rPr lang="ru-RU" sz="2000" dirty="0" smtClean="0">
                <a:solidFill>
                  <a:schemeClr val="tx1"/>
                </a:solidFill>
              </a:rPr>
              <a:t>СОСТАВИЛА Жданова Е.И.</a:t>
            </a:r>
          </a:p>
          <a:p>
            <a:r>
              <a:rPr lang="ru-RU" sz="2000" dirty="0" smtClean="0">
                <a:solidFill>
                  <a:schemeClr val="tx1"/>
                </a:solidFill>
              </a:rPr>
              <a:t>Учитель биологии МОУ «</a:t>
            </a:r>
            <a:r>
              <a:rPr lang="ru-RU" sz="2000" dirty="0" err="1" smtClean="0">
                <a:solidFill>
                  <a:schemeClr val="tx1"/>
                </a:solidFill>
              </a:rPr>
              <a:t>Дрезненская</a:t>
            </a:r>
            <a:r>
              <a:rPr lang="ru-RU" sz="2000" dirty="0" smtClean="0">
                <a:solidFill>
                  <a:schemeClr val="tx1"/>
                </a:solidFill>
              </a:rPr>
              <a:t> гимназия»</a:t>
            </a:r>
          </a:p>
          <a:p>
            <a:endParaRPr lang="ru-RU" dirty="0"/>
          </a:p>
        </p:txBody>
      </p:sp>
      <p:pic>
        <p:nvPicPr>
          <p:cNvPr id="1026" name="Picture 2" descr="http://im0-tub.yandex.net/i?id=491980025-60-7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1643050"/>
            <a:ext cx="2016224" cy="2088232"/>
          </a:xfrm>
          <a:prstGeom prst="rect">
            <a:avLst/>
          </a:prstGeom>
          <a:noFill/>
        </p:spPr>
      </p:pic>
      <p:pic>
        <p:nvPicPr>
          <p:cNvPr id="1028" name="Picture 4" descr="http://im7-tub.yandex.net/i?id=246742675-31-7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9872" y="1700808"/>
            <a:ext cx="1944216" cy="1800200"/>
          </a:xfrm>
          <a:prstGeom prst="rect">
            <a:avLst/>
          </a:prstGeom>
          <a:noFill/>
        </p:spPr>
      </p:pic>
      <p:pic>
        <p:nvPicPr>
          <p:cNvPr id="1030" name="Picture 6" descr="http://im0-tub.yandex.net/i?id=4680091-16-7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75656" y="4365104"/>
            <a:ext cx="2736304" cy="2232248"/>
          </a:xfrm>
          <a:prstGeom prst="rect">
            <a:avLst/>
          </a:prstGeom>
          <a:noFill/>
        </p:spPr>
      </p:pic>
      <p:pic>
        <p:nvPicPr>
          <p:cNvPr id="1032" name="Picture 8" descr="http://im6-tub.yandex.net/i?id=197242379-29-7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12160" y="1700808"/>
            <a:ext cx="2592288" cy="21602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864096"/>
          </a:xfrm>
        </p:spPr>
        <p:txBody>
          <a:bodyPr>
            <a:normAutofit/>
          </a:bodyPr>
          <a:lstStyle/>
          <a:p>
            <a:r>
              <a:rPr lang="ru-RU" b="1" i="1" dirty="0" smtClean="0"/>
              <a:t>Размножение Гидры.</a:t>
            </a:r>
            <a:endParaRPr lang="ru-RU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6"/>
            <a:ext cx="8229600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pic>
        <p:nvPicPr>
          <p:cNvPr id="18434" name="Picture 2" descr="C:\Documents and Settings\Андрей\Мои документы\Мои результаты сканировани\ГИДРА 5 02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844825"/>
            <a:ext cx="6696744" cy="41764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45719"/>
          </a:xfrm>
        </p:spPr>
        <p:txBody>
          <a:bodyPr>
            <a:normAutofit fontScale="25000" lnSpcReduction="20000"/>
          </a:bodyPr>
          <a:lstStyle/>
          <a:p>
            <a:endParaRPr lang="ru-RU"/>
          </a:p>
        </p:txBody>
      </p:sp>
      <p:pic>
        <p:nvPicPr>
          <p:cNvPr id="19458" name="Picture 2" descr="C:\Documents and Settings\Андрей\Мои документы\Мои результаты сканировани\ГИДРА 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124744"/>
            <a:ext cx="7992888" cy="48965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228919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pic>
        <p:nvPicPr>
          <p:cNvPr id="20482" name="Picture 2" descr="C:\Documents and Settings\Андрей\Мои документы\Мои результаты сканировани\ГИДРА 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548680"/>
            <a:ext cx="6984776" cy="568863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b="1" i="1" dirty="0" smtClean="0"/>
              <a:t>Класс Сцифоидные.</a:t>
            </a:r>
            <a:endParaRPr lang="ru-RU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63001"/>
            <a:ext cx="8229600" cy="5878367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pic>
        <p:nvPicPr>
          <p:cNvPr id="21506" name="Picture 2" descr="http://im5-tub.yandex.net/i?id=175589074-69-7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1857364"/>
            <a:ext cx="1872208" cy="1800200"/>
          </a:xfrm>
          <a:prstGeom prst="rect">
            <a:avLst/>
          </a:prstGeom>
          <a:noFill/>
        </p:spPr>
      </p:pic>
      <p:pic>
        <p:nvPicPr>
          <p:cNvPr id="21508" name="Picture 4" descr="http://im3-tub.yandex.net/i?id=181705888-60-7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86116" y="1857364"/>
            <a:ext cx="2071702" cy="1857388"/>
          </a:xfrm>
          <a:prstGeom prst="rect">
            <a:avLst/>
          </a:prstGeom>
          <a:noFill/>
        </p:spPr>
      </p:pic>
      <p:pic>
        <p:nvPicPr>
          <p:cNvPr id="21510" name="Picture 6" descr="http://im0-tub.yandex.net/i?id=298596134-31-7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57884" y="1857364"/>
            <a:ext cx="1785950" cy="1714512"/>
          </a:xfrm>
          <a:prstGeom prst="rect">
            <a:avLst/>
          </a:prstGeom>
          <a:noFill/>
        </p:spPr>
      </p:pic>
      <p:pic>
        <p:nvPicPr>
          <p:cNvPr id="21512" name="Picture 8" descr="http://im8-tub.yandex.net/i?id=245618031-31-7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71538" y="4429132"/>
            <a:ext cx="2071702" cy="1571636"/>
          </a:xfrm>
          <a:prstGeom prst="rect">
            <a:avLst/>
          </a:prstGeom>
          <a:noFill/>
        </p:spPr>
      </p:pic>
      <p:pic>
        <p:nvPicPr>
          <p:cNvPr id="21514" name="Picture 10" descr="http://im6-tub.yandex.net/i?id=114996988-28-7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643306" y="4429132"/>
            <a:ext cx="1704977" cy="1500198"/>
          </a:xfrm>
          <a:prstGeom prst="rect">
            <a:avLst/>
          </a:prstGeom>
          <a:noFill/>
        </p:spPr>
      </p:pic>
      <p:pic>
        <p:nvPicPr>
          <p:cNvPr id="21516" name="Picture 12" descr="http://im5-tub.yandex.net/i?id=333664791-14-7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857884" y="4429132"/>
            <a:ext cx="1857378" cy="14954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b="1" i="1" dirty="0" smtClean="0"/>
              <a:t>Класс Коралловые полипы.</a:t>
            </a:r>
            <a:endParaRPr lang="ru-RU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45719"/>
          </a:xfrm>
        </p:spPr>
        <p:txBody>
          <a:bodyPr>
            <a:normAutofit fontScale="25000" lnSpcReduction="20000"/>
          </a:bodyPr>
          <a:lstStyle/>
          <a:p>
            <a:endParaRPr lang="ru-RU"/>
          </a:p>
        </p:txBody>
      </p:sp>
      <p:pic>
        <p:nvPicPr>
          <p:cNvPr id="26626" name="Picture 2" descr="http://im6-tub.yandex.net/i?id=130117123-12-7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500174"/>
            <a:ext cx="2260356" cy="2432882"/>
          </a:xfrm>
          <a:prstGeom prst="rect">
            <a:avLst/>
          </a:prstGeom>
          <a:noFill/>
        </p:spPr>
      </p:pic>
      <p:pic>
        <p:nvPicPr>
          <p:cNvPr id="26628" name="Picture 4" descr="http://im6-tub.yandex.net/i?id=108209953-68-7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896" y="1643050"/>
            <a:ext cx="1793360" cy="2143140"/>
          </a:xfrm>
          <a:prstGeom prst="rect">
            <a:avLst/>
          </a:prstGeom>
          <a:noFill/>
        </p:spPr>
      </p:pic>
      <p:pic>
        <p:nvPicPr>
          <p:cNvPr id="26630" name="Picture 6" descr="http://im7-tub.yandex.net/i?id=246742675-31-7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29322" y="1643050"/>
            <a:ext cx="1928826" cy="2071702"/>
          </a:xfrm>
          <a:prstGeom prst="rect">
            <a:avLst/>
          </a:prstGeom>
          <a:noFill/>
        </p:spPr>
      </p:pic>
      <p:pic>
        <p:nvPicPr>
          <p:cNvPr id="26632" name="Picture 8" descr="http://im2-tub.yandex.net/i?id=313484579-21-7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28794" y="4357694"/>
            <a:ext cx="2500330" cy="1643074"/>
          </a:xfrm>
          <a:prstGeom prst="rect">
            <a:avLst/>
          </a:prstGeom>
          <a:noFill/>
        </p:spPr>
      </p:pic>
      <p:pic>
        <p:nvPicPr>
          <p:cNvPr id="26634" name="Picture 10" descr="http://im8-tub.yandex.net/i?id=118840387-63-7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72066" y="4437112"/>
            <a:ext cx="2357454" cy="14922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836712"/>
          <a:ext cx="8229600" cy="5832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на дом: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661248"/>
          </a:xfrm>
        </p:spPr>
        <p:txBody>
          <a:bodyPr/>
          <a:lstStyle/>
          <a:p>
            <a:r>
              <a:rPr lang="ru-RU" dirty="0" smtClean="0"/>
              <a:t>П № 6.</a:t>
            </a:r>
          </a:p>
          <a:p>
            <a:r>
              <a:rPr lang="ru-RU" dirty="0" smtClean="0"/>
              <a:t>Заполнить таблицу:</a:t>
            </a: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524000" y="2420891"/>
          <a:ext cx="6096000" cy="43204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68534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Виды клеток.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Отличительные особенности.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Функции.</a:t>
                      </a:r>
                      <a:endParaRPr lang="ru-RU" dirty="0"/>
                    </a:p>
                  </a:txBody>
                  <a:tcPr/>
                </a:tc>
              </a:tr>
              <a:tr h="452890"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Клетки эктодермы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8534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Покровно-мускульные.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45289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Стрекательные.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45289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Нервные.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452890"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Клетки энтодермы.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68534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Эпителиально-мускульные.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45289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Железистые.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/>
              <a:t>Цели урока.</a:t>
            </a:r>
            <a:endParaRPr lang="ru-RU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256584"/>
          </a:xfrm>
        </p:spPr>
        <p:txBody>
          <a:bodyPr>
            <a:normAutofit/>
          </a:bodyPr>
          <a:lstStyle/>
          <a:p>
            <a:r>
              <a:rPr lang="ru-RU" dirty="0" smtClean="0"/>
              <a:t>Раскрыть особенности внешнего и внутреннего строения пресноводной гидры.</a:t>
            </a:r>
          </a:p>
          <a:p>
            <a:r>
              <a:rPr lang="ru-RU" dirty="0" smtClean="0"/>
              <a:t>Обозначить связь строения со средой обитания.</a:t>
            </a:r>
          </a:p>
          <a:p>
            <a:r>
              <a:rPr lang="ru-RU" dirty="0" smtClean="0"/>
              <a:t>Познакомиться с представителями классов Кишечнополостных.</a:t>
            </a:r>
          </a:p>
          <a:p>
            <a:r>
              <a:rPr lang="ru-RU" dirty="0" smtClean="0"/>
              <a:t>Дать понятие о чередовании поколений и явлении регенерации.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7992888" cy="864096"/>
          </a:xfrm>
        </p:spPr>
        <p:txBody>
          <a:bodyPr>
            <a:normAutofit fontScale="90000"/>
          </a:bodyPr>
          <a:lstStyle/>
          <a:p>
            <a:r>
              <a:rPr lang="ru-RU" b="1" i="1" dirty="0" smtClean="0"/>
              <a:t>Общая </a:t>
            </a:r>
            <a:r>
              <a:rPr lang="ru-RU" b="1" i="1" dirty="0" smtClean="0"/>
              <a:t>характеристика </a:t>
            </a:r>
            <a:r>
              <a:rPr lang="ru-RU" sz="4000" b="1" i="1" dirty="0" smtClean="0"/>
              <a:t>Кишечнополостных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214422"/>
            <a:ext cx="8640960" cy="5310922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 </a:t>
            </a:r>
            <a:r>
              <a:rPr lang="ru-RU" dirty="0" smtClean="0"/>
              <a:t>М</a:t>
            </a:r>
            <a:r>
              <a:rPr lang="ru-RU" dirty="0" smtClean="0"/>
              <a:t>ногоклеточные животные тело, которых состоит из двух слоев  </a:t>
            </a:r>
            <a:r>
              <a:rPr lang="ru-RU" dirty="0" smtClean="0"/>
              <a:t>(наружный слой клеток – эктодерма, внутренний – энтодерма).</a:t>
            </a:r>
          </a:p>
          <a:p>
            <a:r>
              <a:rPr lang="ru-RU" dirty="0" smtClean="0"/>
              <a:t>Имеют кишечную полость.</a:t>
            </a:r>
          </a:p>
          <a:p>
            <a:r>
              <a:rPr lang="ru-RU" dirty="0" smtClean="0"/>
              <a:t>Характерна лучевая симметрия.</a:t>
            </a:r>
          </a:p>
          <a:p>
            <a:r>
              <a:rPr lang="ru-RU" dirty="0" smtClean="0"/>
              <a:t>Наличие нервных клеток, образующих нервное сплетение.</a:t>
            </a:r>
          </a:p>
          <a:p>
            <a:r>
              <a:rPr lang="ru-RU" dirty="0" smtClean="0"/>
              <a:t>Способны к регенерации.</a:t>
            </a:r>
          </a:p>
          <a:p>
            <a:r>
              <a:rPr lang="ru-RU" dirty="0" smtClean="0"/>
              <a:t>Обитают исключительно в водной среде, преимущественно в морях.</a:t>
            </a:r>
          </a:p>
          <a:p>
            <a:r>
              <a:rPr lang="ru-RU" dirty="0" smtClean="0"/>
              <a:t>Хищники.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60350"/>
          <a:ext cx="8229600" cy="58658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b="1" i="1" dirty="0" smtClean="0"/>
              <a:t>Класс Гидроидные.</a:t>
            </a:r>
            <a:endParaRPr lang="ru-RU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987824" y="908720"/>
            <a:ext cx="5698976" cy="521744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Пресноводный полип Гидра.</a:t>
            </a:r>
          </a:p>
          <a:p>
            <a:r>
              <a:rPr lang="ru-RU" dirty="0" smtClean="0"/>
              <a:t>Среда обитания: пресные водоемы с чистой и прозрачной водой на стеблях растений.</a:t>
            </a:r>
          </a:p>
          <a:p>
            <a:r>
              <a:rPr lang="ru-RU" dirty="0" smtClean="0"/>
              <a:t>Малоподвижное животное с многочисленными щупальцами.</a:t>
            </a:r>
          </a:p>
          <a:p>
            <a:r>
              <a:rPr lang="ru-RU" dirty="0" smtClean="0"/>
              <a:t>Имеет на одном конце рот, на другом </a:t>
            </a:r>
            <a:r>
              <a:rPr lang="ru-RU" dirty="0" smtClean="0"/>
              <a:t>«подошву», </a:t>
            </a:r>
            <a:r>
              <a:rPr lang="ru-RU" dirty="0" smtClean="0"/>
              <a:t>для прикрепления к водным предметам.</a:t>
            </a:r>
          </a:p>
          <a:p>
            <a:endParaRPr lang="ru-RU" dirty="0"/>
          </a:p>
        </p:txBody>
      </p:sp>
      <p:pic>
        <p:nvPicPr>
          <p:cNvPr id="23554" name="Picture 2" descr="http://im2-tub.yandex.net/i?id=59838160-35-7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124744"/>
            <a:ext cx="2232248" cy="48245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ru-RU" b="1" i="1" dirty="0" smtClean="0"/>
              <a:t>Строение гидры.</a:t>
            </a:r>
            <a:endParaRPr lang="ru-RU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pic>
        <p:nvPicPr>
          <p:cNvPr id="14338" name="Picture 2" descr="C:\Documents and Settings\Андрей\Мои документы\Мои результаты сканировани\СТРОЕНИЕ ГИДРЫ 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1142984"/>
            <a:ext cx="6912768" cy="46434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25146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b="1" i="1" dirty="0" smtClean="0"/>
              <a:t>Строение эктодермы.</a:t>
            </a:r>
            <a:endParaRPr lang="ru-RU" b="1" i="1" dirty="0"/>
          </a:p>
        </p:txBody>
      </p:sp>
      <p:pic>
        <p:nvPicPr>
          <p:cNvPr id="15362" name="Picture 2" descr="C:\Documents and Settings\Андрей\Мои документы\Мои результаты сканировани\ГИДРА 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928670"/>
            <a:ext cx="7272808" cy="53086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188640"/>
            <a:ext cx="8229600" cy="8599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68591"/>
          </a:xfrm>
        </p:spPr>
        <p:txBody>
          <a:bodyPr>
            <a:normAutofit/>
          </a:bodyPr>
          <a:lstStyle/>
          <a:p>
            <a:pPr algn="ctr"/>
            <a:r>
              <a:rPr lang="ru-RU" b="1" i="1" dirty="0" smtClean="0"/>
              <a:t>Стрекательные клетки.</a:t>
            </a:r>
            <a:endParaRPr lang="ru-RU" b="1" i="1" dirty="0"/>
          </a:p>
        </p:txBody>
      </p:sp>
      <p:pic>
        <p:nvPicPr>
          <p:cNvPr id="16386" name="Picture 2" descr="C:\Documents and Settings\Андрей\Мои документы\Мои результаты сканировани\ГИДРА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1214422"/>
            <a:ext cx="7962108" cy="48577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68022"/>
          </a:xfrm>
        </p:spPr>
        <p:txBody>
          <a:bodyPr>
            <a:normAutofit/>
          </a:bodyPr>
          <a:lstStyle/>
          <a:p>
            <a:r>
              <a:rPr lang="ru-RU" b="1" i="1" dirty="0" smtClean="0"/>
              <a:t>Строение энтодермы.</a:t>
            </a:r>
            <a:endParaRPr lang="ru-RU" b="1" i="1" dirty="0"/>
          </a:p>
        </p:txBody>
      </p:sp>
      <p:pic>
        <p:nvPicPr>
          <p:cNvPr id="17410" name="Picture 2" descr="C:\Documents and Settings\Андрей\Мои документы\Мои результаты сканировани\ГИДРА 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428736"/>
            <a:ext cx="7560840" cy="45005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251</Words>
  <Application>Microsoft Office PowerPoint</Application>
  <PresentationFormat>Экран (4:3)</PresentationFormat>
  <Paragraphs>53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ТИП КИШЕЧНОПОЛОСТНЫЕ</vt:lpstr>
      <vt:lpstr>Цели урока.</vt:lpstr>
      <vt:lpstr>Общая характеристика Кишечнополостных.</vt:lpstr>
      <vt:lpstr>Слайд 4</vt:lpstr>
      <vt:lpstr>Класс Гидроидные.</vt:lpstr>
      <vt:lpstr>Строение гидры.</vt:lpstr>
      <vt:lpstr>Слайд 7</vt:lpstr>
      <vt:lpstr>Слайд 8</vt:lpstr>
      <vt:lpstr>Слайд 9</vt:lpstr>
      <vt:lpstr>Размножение Гидры.</vt:lpstr>
      <vt:lpstr>Слайд 11</vt:lpstr>
      <vt:lpstr>Слайд 12</vt:lpstr>
      <vt:lpstr>Класс Сцифоидные.</vt:lpstr>
      <vt:lpstr>Класс Коралловые полипы.</vt:lpstr>
      <vt:lpstr>Слайд 15</vt:lpstr>
      <vt:lpstr>Задание на дом: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ТИП КИШЕЧНОПОЛОСТНЫЕ</dc:title>
  <dc:creator>Андрей</dc:creator>
  <cp:lastModifiedBy>Андрей</cp:lastModifiedBy>
  <cp:revision>18</cp:revision>
  <dcterms:created xsi:type="dcterms:W3CDTF">2011-09-13T14:27:26Z</dcterms:created>
  <dcterms:modified xsi:type="dcterms:W3CDTF">2011-09-16T13:11:02Z</dcterms:modified>
</cp:coreProperties>
</file>