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2" r:id="rId2"/>
    <p:sldId id="274" r:id="rId3"/>
    <p:sldId id="273" r:id="rId4"/>
    <p:sldId id="260" r:id="rId5"/>
    <p:sldId id="262" r:id="rId6"/>
    <p:sldId id="261" r:id="rId7"/>
    <p:sldId id="269" r:id="rId8"/>
    <p:sldId id="270" r:id="rId9"/>
    <p:sldId id="271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2F8068-B366-417A-A9AB-63260C7F34E5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A46A27-D878-4067-9452-CCFA31C08CD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gif"/><Relationship Id="rId7" Type="http://schemas.openxmlformats.org/officeDocument/2006/relationships/image" Target="../media/image12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0"/>
            <a:ext cx="7772400" cy="51435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Исследовательская  работа  по  предмету :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 Мы  и  окружающий мир».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3714752"/>
            <a:ext cx="7772400" cy="2571768"/>
          </a:xfrm>
        </p:spPr>
        <p:txBody>
          <a:bodyPr>
            <a:normAutofit/>
          </a:bodyPr>
          <a:lstStyle/>
          <a:p>
            <a:pPr algn="ctr"/>
            <a:endParaRPr lang="ru-RU" sz="44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C:\Documents and Settings\Библиотека\Рабочий стол\АНИМАШКИ\АВАТАРЫ\АВАТАРЫ ДЛЯ ICQ\природа\55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786190"/>
          </a:xfrm>
        </p:spPr>
        <p:txBody>
          <a:bodyPr>
            <a:normAutofit/>
          </a:bodyPr>
          <a:lstStyle/>
          <a:p>
            <a:r>
              <a:rPr lang="ru-RU" sz="5400" i="1" dirty="0" smtClean="0">
                <a:solidFill>
                  <a:srgbClr val="FF0000"/>
                </a:solidFill>
              </a:rPr>
              <a:t>Тема: </a:t>
            </a:r>
            <a:r>
              <a:rPr lang="ru-RU" sz="5400" i="1" dirty="0" smtClean="0">
                <a:solidFill>
                  <a:srgbClr val="7030A0"/>
                </a:solidFill>
              </a:rPr>
              <a:t>исследовать,</a:t>
            </a:r>
            <a:r>
              <a:rPr lang="ru-RU" sz="5400" i="1" dirty="0" smtClean="0">
                <a:solidFill>
                  <a:srgbClr val="FF0000"/>
                </a:solidFill>
              </a:rPr>
              <a:t> </a:t>
            </a:r>
            <a:r>
              <a:rPr lang="ru-RU" sz="5400" i="1" dirty="0" smtClean="0">
                <a:solidFill>
                  <a:srgbClr val="7030A0"/>
                </a:solidFill>
              </a:rPr>
              <a:t>как  происходит  круговорот  воды  в  природе.</a:t>
            </a:r>
            <a:endParaRPr lang="ru-RU" sz="5400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2857520"/>
          </a:xfrm>
        </p:spPr>
        <p:txBody>
          <a:bodyPr/>
          <a:lstStyle/>
          <a:p>
            <a:pPr algn="ctr"/>
            <a:endParaRPr lang="ru-RU" sz="2800" i="1" dirty="0" smtClean="0">
              <a:solidFill>
                <a:srgbClr val="7030A0"/>
              </a:solidFill>
            </a:endParaRPr>
          </a:p>
          <a:p>
            <a:pPr algn="ctr"/>
            <a:endParaRPr lang="ru-RU" sz="28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305800" cy="4714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i="1" dirty="0" smtClean="0">
                <a:solidFill>
                  <a:srgbClr val="FF0000"/>
                </a:solidFill>
              </a:rPr>
              <a:t>Задачи:</a:t>
            </a:r>
            <a:r>
              <a:rPr lang="ru-RU" dirty="0" smtClean="0"/>
              <a:t>                                           </a:t>
            </a:r>
            <a:r>
              <a:rPr lang="ru-RU" dirty="0" smtClean="0"/>
              <a:t>1.</a:t>
            </a:r>
            <a:r>
              <a:rPr lang="ru-RU" i="1" dirty="0" smtClean="0"/>
              <a:t>Дать </a:t>
            </a:r>
            <a:r>
              <a:rPr lang="ru-RU" i="1" dirty="0" smtClean="0"/>
              <a:t>понятие – круговорот  воды  в  </a:t>
            </a:r>
            <a:r>
              <a:rPr lang="ru-RU" i="1" dirty="0" smtClean="0"/>
              <a:t>природе.</a:t>
            </a:r>
            <a:br>
              <a:rPr lang="ru-RU" i="1" dirty="0" smtClean="0"/>
            </a:br>
            <a:r>
              <a:rPr lang="ru-RU" i="1" dirty="0" smtClean="0"/>
              <a:t>2. Расширять  </a:t>
            </a:r>
            <a:r>
              <a:rPr lang="ru-RU" i="1" dirty="0" smtClean="0"/>
              <a:t>знания  о  переходе  воды  в  различные  состояния.</a:t>
            </a:r>
            <a:br>
              <a:rPr lang="ru-RU" i="1" dirty="0" smtClean="0"/>
            </a:br>
            <a:endParaRPr lang="ru-RU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Documents and Settings\Библиотека\Рабочий стол\АНИМАШКИ\АВАТАРЫ\природа\Леса и деревья\122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Однажды…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:\Documents and Settings\Библиотека\Рабочий стол\АНИМАШКИ\АВАТАРЫ\природа\Леса и деревья\1221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17" descr="C:\Documents and Settings\Библиотека\Рабочий стол\АНИМАШКИ\ОБЫЧНЫЕ\Природа1\погода, природные явления(ПЕРЕИМЕНОВАТЬ)\2306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57166"/>
            <a:ext cx="2000264" cy="1545659"/>
          </a:xfrm>
          <a:prstGeom prst="rect">
            <a:avLst/>
          </a:prstGeom>
          <a:noFill/>
        </p:spPr>
      </p:pic>
      <p:pic>
        <p:nvPicPr>
          <p:cNvPr id="5" name="Picture 10" descr="C:\Documents and Settings\Библиотека\Рабочий стол\АНИМАШКИ\GLITTER\природа\цветы\393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607966">
            <a:off x="5091431" y="725397"/>
            <a:ext cx="415217" cy="705289"/>
          </a:xfrm>
          <a:prstGeom prst="rect">
            <a:avLst/>
          </a:prstGeom>
          <a:noFill/>
        </p:spPr>
      </p:pic>
      <p:pic>
        <p:nvPicPr>
          <p:cNvPr id="7" name="Picture 15" descr="C:\Documents and Settings\Библиотека\Рабочий стол\АНИМАШКИ\АВАТАРЫ\природа\Цветы\12317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714752"/>
            <a:ext cx="428628" cy="428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Documents and Settings\Библиотека\Рабочий стол\АНИМАШКИ\ОБЫЧНЫЕ\Природа1\солнце\2318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40426"/>
            <a:ext cx="3161358" cy="3045698"/>
          </a:xfrm>
          <a:prstGeom prst="rect">
            <a:avLst/>
          </a:prstGeom>
          <a:noFill/>
        </p:spPr>
      </p:pic>
      <p:pic>
        <p:nvPicPr>
          <p:cNvPr id="2" name="Picture 5" descr="C:\Documents and Settings\Библиотека\Рабочий стол\АНИМАШКИ\АВАТАРЫ\природа\Леса и деревья\1221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12" descr="C:\Documents and Settings\Библиотека\Рабочий стол\АНИМАШКИ\3D\природа\погода, времена года, пейзажи\756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4643446"/>
            <a:ext cx="1428760" cy="1628786"/>
          </a:xfrm>
          <a:prstGeom prst="rect">
            <a:avLst/>
          </a:prstGeom>
          <a:noFill/>
        </p:spPr>
      </p:pic>
      <p:pic>
        <p:nvPicPr>
          <p:cNvPr id="6" name="Picture 1" descr="C:\Documents and Settings\Библиотека\Рабочий стол\АНИМАШКИ\ОБЫЧНЫЕ\Природа1\растения\23104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72396" y="4000504"/>
            <a:ext cx="642942" cy="2119314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7" name="Picture 2" descr="C:\Documents and Settings\Библиотека\Рабочий стол\АНИМАШКИ\ОБЫЧНЫЕ\Природа1\деревья\22452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2264" y="4929198"/>
            <a:ext cx="952500" cy="1023938"/>
          </a:xfrm>
          <a:prstGeom prst="rect">
            <a:avLst/>
          </a:prstGeom>
          <a:noFill/>
        </p:spPr>
      </p:pic>
      <p:pic>
        <p:nvPicPr>
          <p:cNvPr id="3" name="Picture 2" descr="D:\Рабочий стол\Мои рисунки\гифы\водные\1дождь идет3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112401"/>
            <a:ext cx="4572000" cy="4816797"/>
          </a:xfrm>
          <a:prstGeom prst="rect">
            <a:avLst/>
          </a:prstGeom>
          <a:noFill/>
        </p:spPr>
      </p:pic>
      <p:pic>
        <p:nvPicPr>
          <p:cNvPr id="13313" name="Picture 1" descr="C:\Documents and Settings\Библиотека\Рабочий стол\АНИМАШКИ\GLITTER\природа\растения\3661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48675" y="4572008"/>
            <a:ext cx="695325" cy="1238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C:\Documents and Settings\Библиотека\Рабочий стол\АНИМАШКИ\3D\природа\погода, времена года, пейзажи\755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01167" cy="6858000"/>
          </a:xfrm>
          <a:prstGeom prst="rect">
            <a:avLst/>
          </a:prstGeom>
          <a:noFill/>
        </p:spPr>
      </p:pic>
      <p:pic>
        <p:nvPicPr>
          <p:cNvPr id="3" name="Picture 2" descr="D:\Рабочий стол\Мои рисунки\гифы\водные\1дождь идет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-428652"/>
            <a:ext cx="3370009" cy="5643602"/>
          </a:xfrm>
          <a:prstGeom prst="rect">
            <a:avLst/>
          </a:prstGeom>
          <a:noFill/>
        </p:spPr>
      </p:pic>
      <p:pic>
        <p:nvPicPr>
          <p:cNvPr id="4" name="Picture 12" descr="C:\Documents and Settings\Библиотека\Рабочий стол\АНИМАШКИ\3D\природа\погода, времена года, пейзажи\756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428736"/>
            <a:ext cx="2714644" cy="4572032"/>
          </a:xfrm>
          <a:prstGeom prst="rect">
            <a:avLst/>
          </a:prstGeom>
          <a:noFill/>
        </p:spPr>
      </p:pic>
      <p:pic>
        <p:nvPicPr>
          <p:cNvPr id="5" name="Picture 9" descr="C:\Documents and Settings\Библиотека\Рабочий стол\АНИМАШКИ\АВАТАРЫ\природа\Листья\12223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8866183">
            <a:off x="6286512" y="5357826"/>
            <a:ext cx="952500" cy="952500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6" name="Picture 10" descr="C:\Documents and Settings\Библиотека\Рабочий стол\АНИМАШКИ\АВАТАРЫ\природа\Листья\12234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785926"/>
            <a:ext cx="357190" cy="357190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7" name="Picture 10" descr="C:\Documents and Settings\Библиотека\Рабочий стол\АНИМАШКИ\АВАТАРЫ\природа\Листья\12234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15206" y="1571612"/>
            <a:ext cx="357190" cy="357190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0" name="Picture 10" descr="C:\Documents and Settings\Библиотека\Рабочий стол\АНИМАШКИ\АВАТАРЫ\природа\Листья\12234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58214" y="1643050"/>
            <a:ext cx="357190" cy="357190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:\Documents and Settings\Библиотека\Рабочий стол\АНИМАШКИ\АВАТАРЫ\АВАТАРЫ ДЛЯ ICQ\природа\54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10" descr="C:\Documents and Settings\Библиотека\Рабочий стол\АНИМАШКИ\АВАТАРЫ\АВАТАРЫ ДЛЯ ICQ\Прочее\57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4357694"/>
            <a:ext cx="1643074" cy="1643074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C:\Documents and Settings\Библиотека\Рабочий стол\АНИМАШКИ\АВАТАРЫ\природа\другое\1217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0214" cy="6858000"/>
          </a:xfrm>
          <a:prstGeom prst="rect">
            <a:avLst/>
          </a:prstGeom>
          <a:noFill/>
        </p:spPr>
      </p:pic>
      <p:pic>
        <p:nvPicPr>
          <p:cNvPr id="4" name="Picture 10" descr="C:\Documents and Settings\Библиотека\Рабочий стол\АНИМАШКИ\GLITTER\природа\цветы\3936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065744">
            <a:off x="7098943" y="4872740"/>
            <a:ext cx="415217" cy="705289"/>
          </a:xfrm>
          <a:prstGeom prst="rect">
            <a:avLst/>
          </a:prstGeom>
          <a:noFill/>
        </p:spPr>
      </p:pic>
      <p:pic>
        <p:nvPicPr>
          <p:cNvPr id="5" name="Picture 1" descr="C:\Documents and Settings\Библиотека\Рабочий стол\АНИМАШКИ\ОБЫЧНЫЕ\Природа1\солнце\23143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214290"/>
            <a:ext cx="2118785" cy="1538296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704088"/>
            <a:ext cx="7358082" cy="1143000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0070C0"/>
                </a:solidFill>
              </a:rPr>
              <a:t>НЕ просто капелька,</a:t>
            </a:r>
            <a:br>
              <a:rPr lang="ru-RU" sz="4000" b="1" i="1" dirty="0" smtClean="0">
                <a:solidFill>
                  <a:srgbClr val="0070C0"/>
                </a:solidFill>
              </a:rPr>
            </a:br>
            <a:r>
              <a:rPr lang="ru-RU" sz="4000" b="1" i="1" dirty="0" smtClean="0">
                <a:solidFill>
                  <a:srgbClr val="0070C0"/>
                </a:solidFill>
              </a:rPr>
              <a:t>а капелька путешественница!</a:t>
            </a:r>
            <a:endParaRPr lang="ru-RU" sz="40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294</TotalTime>
  <Words>32</Words>
  <Application>Microsoft Office PowerPoint</Application>
  <PresentationFormat>Экран (4:3)</PresentationFormat>
  <Paragraphs>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Исследовательская  работа  по  предмету : « Мы  и  окружающий мир».</vt:lpstr>
      <vt:lpstr>Тема: исследовать, как  происходит  круговорот  воды  в  природе.</vt:lpstr>
      <vt:lpstr>Задачи:                                           1.Дать понятие – круговорот  воды  в  природе. 2. Расширять  знания  о  переходе  воды  в  различные  состояния. </vt:lpstr>
      <vt:lpstr>Однажды…</vt:lpstr>
      <vt:lpstr>Слайд 5</vt:lpstr>
      <vt:lpstr>Слайд 6</vt:lpstr>
      <vt:lpstr>Слайд 7</vt:lpstr>
      <vt:lpstr>Слайд 8</vt:lpstr>
      <vt:lpstr>НЕ просто капелька, а капелька путешественница!</vt:lpstr>
      <vt:lpstr>Слайд 10</vt:lpstr>
    </vt:vector>
  </TitlesOfParts>
  <Company>Лицей №8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Сказка  о  капельке</dc:title>
  <dc:creator> Teacher</dc:creator>
  <cp:lastModifiedBy> Teacher</cp:lastModifiedBy>
  <cp:revision>40</cp:revision>
  <dcterms:created xsi:type="dcterms:W3CDTF">2009-11-20T01:17:54Z</dcterms:created>
  <dcterms:modified xsi:type="dcterms:W3CDTF">2009-12-16T01:17:59Z</dcterms:modified>
</cp:coreProperties>
</file>